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notesSlides/notesSlide1.xml" ContentType="application/vnd.openxmlformats-officedocument.presentationml.notesSlide+xml"/>
  <Override PartName="/ppt/ink/ink2.xml" ContentType="application/inkml+xml"/>
  <Override PartName="/ppt/notesSlides/notesSlide2.xml" ContentType="application/vnd.openxmlformats-officedocument.presentationml.notesSlide+xml"/>
  <Override PartName="/ppt/ink/ink3.xml" ContentType="application/inkml+xml"/>
  <Override PartName="/ppt/notesSlides/notesSlide3.xml" ContentType="application/vnd.openxmlformats-officedocument.presentationml.notesSlide+xml"/>
  <Override PartName="/ppt/ink/ink4.xml" ContentType="application/inkml+xml"/>
  <Override PartName="/ppt/notesSlides/notesSlide4.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5.xml" ContentType="application/vnd.openxmlformats-officedocument.presentationml.notesSlide+xml"/>
  <Override PartName="/ppt/ink/ink11.xml" ContentType="application/inkml+xml"/>
  <Override PartName="/ppt/notesSlides/notesSlide6.xml" ContentType="application/vnd.openxmlformats-officedocument.presentationml.notesSlide+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7" r:id="rId2"/>
  </p:sldMasterIdLst>
  <p:notesMasterIdLst>
    <p:notesMasterId r:id="rId37"/>
  </p:notesMasterIdLst>
  <p:sldIdLst>
    <p:sldId id="257" r:id="rId3"/>
    <p:sldId id="258" r:id="rId4"/>
    <p:sldId id="1569" r:id="rId5"/>
    <p:sldId id="3769" r:id="rId6"/>
    <p:sldId id="3767" r:id="rId7"/>
    <p:sldId id="3770" r:id="rId8"/>
    <p:sldId id="3771" r:id="rId9"/>
    <p:sldId id="3772" r:id="rId10"/>
    <p:sldId id="3773" r:id="rId11"/>
    <p:sldId id="3802" r:id="rId12"/>
    <p:sldId id="3778" r:id="rId13"/>
    <p:sldId id="3779" r:id="rId14"/>
    <p:sldId id="1750" r:id="rId15"/>
    <p:sldId id="3657" r:id="rId16"/>
    <p:sldId id="3651" r:id="rId17"/>
    <p:sldId id="1584" r:id="rId18"/>
    <p:sldId id="1570" r:id="rId19"/>
    <p:sldId id="1572" r:id="rId20"/>
    <p:sldId id="1578" r:id="rId21"/>
    <p:sldId id="3803" r:id="rId22"/>
    <p:sldId id="1573" r:id="rId23"/>
    <p:sldId id="1577" r:id="rId24"/>
    <p:sldId id="3804" r:id="rId25"/>
    <p:sldId id="3799" r:id="rId26"/>
    <p:sldId id="3784" r:id="rId27"/>
    <p:sldId id="3785" r:id="rId28"/>
    <p:sldId id="1574" r:id="rId29"/>
    <p:sldId id="1579" r:id="rId30"/>
    <p:sldId id="3662" r:id="rId31"/>
    <p:sldId id="3683" r:id="rId32"/>
    <p:sldId id="3684" r:id="rId33"/>
    <p:sldId id="3685" r:id="rId34"/>
    <p:sldId id="3783" r:id="rId35"/>
    <p:sldId id="3787" r:id="rId36"/>
  </p:sldIdLst>
  <p:sldSz cx="9144000" cy="6858000" type="screen4x3"/>
  <p:notesSz cx="9866313" cy="673576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7" autoAdjust="0"/>
    <p:restoredTop sz="93009" autoAdjust="0"/>
  </p:normalViewPr>
  <p:slideViewPr>
    <p:cSldViewPr snapToGrid="0" snapToObjects="1">
      <p:cViewPr varScale="1">
        <p:scale>
          <a:sx n="65" d="100"/>
          <a:sy n="65" d="100"/>
        </p:scale>
        <p:origin x="1434" y="6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5-02-27T14:15:22.416"/>
    </inkml:context>
    <inkml:brush xml:id="br0">
      <inkml:brushProperty name="width" value="0.05292" units="cm"/>
      <inkml:brushProperty name="height" value="0.05292" units="cm"/>
      <inkml:brushProperty name="color" value="#FF0000"/>
    </inkml:brush>
  </inkml:definitions>
  <inkml:trace contextRef="#ctx0" brushRef="#br0">3579 15112 416 0,'0'0'239'0,"0"0"-50"0,0 0-11 16,0 0-6-16,0-12-1 0,0 12-21 16,0 0 2-16,0 0-6 0,0 0-26 15,0 0-2-15,-13 0-1 0,-2-24-19 0,15 23-7 16,0-1-13-16,0 2-3 0,0-2-25 0,-1 2 14 15,1-2-3-15,0 2-5 0,0 0-28 16,0 0 4-16,0-3 5 0,1 3-1 0,-1 0-5 16,0 0 3-16,1 0-16 0,2 0 11 0,-3 0-2 15,2 0-9-15,1 0 3 0,-2 0 4 0,2 0-12 16,2 0 21-16,-1 0 3 0,1 0-15 16,2 0 7-16,0 0-20 0,0 0 8 0,4 0 15 15,3 0-10-15,4 0-15 0,21-9 8 16,-15 6 20-16,-2-2-10 0,3 0 10 0,0 1-34 15,-1-2 13-15,-2 2-5 0,0-1 16 0,7-2-14 16,-7 1 7-16,2-4-4 0,-3 4-17 0,2-3 3 16,1-2 0-16,-1 1 0 0,-2 0-9 15,0-1 17-15,5 0 11 0,-5-1 4 0,1-2-16 16,2 2 14-16,-3-2-28 0,1 0 8 0,-2 0-3 16,4 1 12-16,-1-4-12 0,-2 0-1 15,1 1 20-15,-1 0-25 0,2-1 4 0,-1-2-3 16,0 2 11-16,1-3 8 0,-3 2-14 15,3 0 14-15,-1-3 16 0,1 3-14 0,-4-1-24 16,0-3 22-16,3 0-16 0,-5 4 25 0,2 1-7 16,3-4-10-16,-3 2-7 0,0-2 21 15,0 1-32-15,6-3 34 0,-4 1-28 0,1 1-2 16,-1-3 10-16,1-1 4 0,-1 4 13 0,-1-4-1 16,2 2-15-16,-2-2 1 0,2 0-9 15,-2-2 20-15,1 2-13 0,5-3 12 0,-4-1 11 16,-1 0-22-16,0 0-5 0,4 0 6 0,-3-2-13 15,1 2 2-15,1-2 6 0,0 4 0 16,1-2-12-16,-3-5 17 0,3 5 16 16,-1 0 4-16,1 4 0 0,0-4-2 0,0 0-30 15,0 2 4-15,1-1 17 0,1-1-5 0,1 0-14 16,2 0 1-16,-3 2-10 0,3 3 37 0,-4-4-27 16,0 0 28-16,0 2-23 0,2-1 4 15,-4-1-11-15,6 0 9 0,-3 2 22 0,0-1-35 16,0 5-7-16,0-4 13 0,-4 2-9 0,3 4 40 15,-2-1-40-15,1-1 13 0,-2 2-3 16,-1 2-2-16,0 0-4 0,0 3 15 0,-3-2 10 16,3 5-31-16,-2-1 36 0,1 0-24 15,3 1 19-15,3 0-24 0,-4 4 11 0,2-1 8 16,1 2-21-16,-3-1 3 0,2-3-8 16,1 5 14-16,-1-1-3 0,1 2 1 0,2 2-13 15,-3-4 9-15,0 5 2 0,-2 0 4 16,0 0-5-16,-2 2 28 0,2 0 0 0,-4 0-26 15,-9 0 26-15,6 0-31 0,1 0 2 0,0 0 3 16,2 0-5-16,18 13 22 0,-19-10-18 16,1 2 5-16,-2 1 8 0,3-2-17 0,3 0 4 15,4 1 16-15,-4 0-13 0,4 0-6 16,2 2 29-16,-1-2-24 0,4 2 0 0,-3-2 16 16,-4 4-21-16,2-3 7 0,-3 4 8 0,2-1 13 15,-2 0-16-15,2 3-14 0,-4-2 7 0,2 0 5 16,-4 2-9-16,3 1 8 0,-1 1 8 15,-2 0 12-15,-3-5-30 0,1 4 3 0,1-1 34 16,-1 3-32-16,2-3-4 0,0-1 15 16,0 0 6-16,5 1-13 0,-5 0 10 0,3-1-11 15,-2 0 23-15,0 3-33 0,1-2-5 16,-1 1 0-16,-3-1 29 0,0 1-6 0,0-2 13 16,3 3-23-16,-1-2 13 0,-1 3 1 0,0-3-19 15,0 1 5-15,-2-2 10 0,-2 1-16 16,-1 3 22-16,4-3-16 0,1 0 17 0,-3 3-3 15,0-1 2-15,-5-2-18 0,8 2 27 0,-4 0-34 16,2-1 30-16,-3 2-23 0,4 2 15 16,-4-1 4-16,0 1-32 0,1-1 12 0,2 2 2 15,-2-1 19-15,3 0-21 0,-4 2 4 0,4-1 21 16,0 1 3-16,-1-1-16 0,0 0 15 16,1-3-6-16,-1 3-26 0,-2 0-1 0,4 0 25 15,-4-2 3-15,2-1 0 0,1 0-5 0,-5 1-27 16,2-2 27-16,2 1-18 0,-3-1-6 0,4-2 8 15,-1 0-6-15,-5 1 35 0,2-1-17 16,-3-1-14-16,3-1 8 0,-1 0 7 0,-2 1-21 16,-4-2 8-16,5 0-2 0,-6-2-1 15,3 4 32-15,4-2-29 0,-1 0 15 0,1-1-2 16,-2 1-3-16,1-1 11 0,0 2-27 0,-4-3 24 16,6 2 11-16,-4-3-31 0,5 4 2 0,-3-2 22 15,2 2-15-15,2-4-7 0,-2 3 11 16,1 0-8-16,0 0-7 0,4 2 5 15,-2-2 23-15,0 3-11 0,0-4-17 0,-1 4 27 16,3-3-18-16,-2 1-1 0,1 1 6 0,0-4-2 16,2 4 14-16,-1-1-3 0,0-3-26 0,2 0 26 15,-1 0-13-15,0-1 4 0,3-1-8 16,-2-1-16-16,1-1 26 0,0 0-9 0,0-1 20 16,2 0-27-16,-5 0 0 0,5 0 21 15,0-1-18-15,1 1 3 0,-2-1 23 0,2 0-22 16,1 1-13-16,3-1 12 0,-1 2 29 0,1 0-31 15,-1 1-7-15,0-1 11 0,-1-2 10 16,-5 2 9-16,4-1-8 0,-5-1-7 0,-8-1 15 16,4 0-1-16,2 0-26 0,-1 0-3 0,-1 0 5 15,-3 0 12-15,-1 0-8 0,-4 0 1 16,0 0 4-16,0 0 8 0,0 0-19 0,-2 0 19 16,6 0 10-16,4 0-12 0,17-3-13 0,-13 1 5 15,-3 0 19-15,2-1 12 0,0-1-7 16,-2 1-25-16,0 0 2 0,-2 0 11 0,-1 2-13 15,-2 0 1-15,1-4 5 0,0 4 8 16,-4 1-13-16,-1-1 0 0,-1 1-11 0,-2-2 5 16,2 2 9-16,-3 0 14 0,0 0-15 0,1-2 15 15,-6 2-15-15,0 0 8 0,10 0 1 16,-3 0-15-16,0 0 13 0,-7 0-8 0,9 0 12 16,0 0 14-16,-2 0-2 0,-2 0-6 0,3 0 3 15,-8 0-23-15,9 0 9 0,0 0-2 0,-9 0 3 16,7 0 11-16,0 0-6 0,-7 0-12 15,9 0 19-15,-9 0-1 0,6 0-18 0,-6 0 14 16,0 0-7-16,5 0-5 0,-5 0-10 16,0 0-32-16,8-6-34 0,-3-4-77 0,-6 6 13 15,-12-8-334-15,-6-1 35 0,-5-3 30 16,-4-1 29-16,-6 2 55 0,1 0 25 0,-7 0 15 16,4 6 20-16</inkml:trace>
  <inkml:trace contextRef="#ctx0" brushRef="#br0" timeOffset="1426.93">3649 15395 519 0,'-15'-12'203'0,"15"12"6"16,0 0-59-16,0 0 20 0,-13 0-20 0,13-13-12 16,-19-3-14-16,15 16-18 0,3-2-24 0,0 0-1 15,-2 2 12-15,2-1-21 0,1-1-20 16,-3 1 12-16,3 0-15 0,0-2-1 0,-1 3-13 16,0 0-4-16,2-1-3 0,0 1-8 0,0 0 1 15,3 0-4-15,1-1 9 0,2 1-1 16,2 0-9-16,14 0 9 0,-12 0-1 0,7 0-1 15,5 0 0-15,4 0-12 0,1 0 18 0,4 0 0 16,0 0-8-16,36-10-5 0,-34 9 5 16,6 1-8-16,0-3 4 0,1 0 8 0,3 3-12 15,1-3 3-15,5 3-6 0,1 0 1 0,0 0 2 16,3-1 0-16,-1 1-15 0,4-2 20 16,-3 2-7-16,0-1 2 0,-27 1-2 0,9 0-4 15,13 0-2-15,-5 0-8 0,6 0 0 0,1 0 19 16,52 11-9-16,-48-9-2 0,-1-2-1 0,5 1 4 15,-32-1-16-15,17 0 12 0,8 0-3 16,2 0 12-16,6 0-12 0,3 0-10 0,0 0 11 16,3 0 2-16,67 8 3 0,-68-6-16 15,5-1 10-15,-5 0 8 0,3-1-19 0,-2 5 17 16,-2-3-5-16,-1 0-10 0,-2-2 16 0,0 3 3 16,-4 0-14-16,3-2-4 0,-1 2 1 15,-2-1 4-15,1 3 1 0,-2-3 8 0,3-2-1 16,4 2-3-16,-1-1 2 0,-4-1-14 0,2 2 17 15,1-1-10-15,-3-1-8 0,-29 0 9 0,12 0 9 16,9 0 4-16,0 0-13 0,2 0 3 16,-1 0 2-16,-1 0-11 0,0 0 5 15,-4 0 10-15,1 0-7 0,1 0 3 0,-1 0-6 16,0 0-7-16,-1 0 7 0,4 0 2 0,-1 7-9 16,49 3 21-16,-45-8-4 0,-2-2-6 15,0 3-13-15,-2 0 9 0,4 0-1 0,-2-2-5 16,-2 0 4-16,-1 0 8 0,-1-1 0 0,0 0-5 15,-2 0 10-15,-23 0-1 0,10 0-18 16,7 0 13-16,-2 0 4 0,0 0-8 0,0 0-3 16,-2 0 5-16,1 0-8 0,0 0 13 0,0 0-6 15,36-9 0-15,-39 9-7 0,1-3 8 16,4 3 5-16,-1 0-7 0,-2-1 14 0,-1 0-12 16,-17 1-14-16,9 0 11 0,3 0 8 15,2 0-15-15,0 0 6 0,-2 0 3 0,0 0-6 16,-4 0 7-16,-1 0-4 0,0 0-2 0,-3 0 0 15,-2 0 14-15,0 0-11 0,-2 0 2 0,-4 0 8 16,-2 0 3-16,0 0-20 0,-1 0 12 16,-1 0-8-16,-1 0 5 0,1 0 0 0,4 0 1 15,1 0-6-15,-1 0 16 0,0 0-1 16,-3 0-1-16,-2 0 4 0,2 0-5 0,-6 0 8 16,-4 0-7-16,9 0 10 0,-9 0-26 0,0-7-59 15,10 0-56-15,-11 1 11 0,-15 1 10 0,-5-6 11 16,-1-1-334-16,-6-4 33 0,-5-5 25 15,-4-2 24-15,-8-3 39 0,-3-3-2 0</inkml:trace>
  <inkml:trace contextRef="#ctx0" brushRef="#br0" timeOffset="3216.88">6393 12389 310 0,'0'0'152'0,"0"-15"-40"0,0 15 34 16,0 0-8-16,0-12-15 0,21-4-9 15,-19 11 13-15,-2 3 5 0,0-2-33 0,1 2 0 16,-1-2 5-16,0 0 12 0,0 4-18 0,2-3-20 15,-2 2 9-15,2-3-13 0,-2 2-5 16,1 1 1-16,-1 0-19 0,0-1-10 0,1 1-5 16,1-1-8-16,-2 2 7 0,0 0-2 15,0 0-5-15,0 2 0 0,2-1-6 0,-1 2-3 16,2 0-8-16,-3 2 10 0,3 0-4 16,-2 1 6-16,5 9-15 0,-2 1 8 0,0 2-6 0,-3-3 0 15,3 3-2-15,-1 2 10 0,-2 2-2 16,1-3 0-16,-2 2 3 0,2 0-11 0,-1 0 2 15,-1 4 7-15,1-3 1 0,-1-12-3 0,0 7-10 16,0 2 19-16,0 3-5 0,0 1-3 16,0 0 5-16,0 0-12 0,0 0-9 0,0 1 9 15,0-1-12-15,0 0 15 0,0 2-8 0,0 1-1 16,0 1 4-16,0 1 12 0,0 0 3 16,0-1-15-16,0 2 9 0,-6-1-16 0,6 0 9 15,0-1 8-15,0 2-3 0,0-2-7 16,0 0-3-16,0-1 5 0,0 1 0 0,0-1 1 15,0-2-3-15,0-1-3 0,5 25 5 16,-3-27 1-16,2 1 3 0,0 3-2 0,-1-9 4 16,-3 4-13-16,3 1-2 0,0-3 0 0,-3 1 16 15,5-1-20-15,-1 1 26 0,-1-1-20 16,2 2 13-16,-3-1-20 0,2 0 16 0,-1 1-11 16,0-3 7-16,0 4 1 0,-1 1 2 15,0-2-3-15,2-1 4 0,-2 3-11 0,3-3-4 16,0 1 0-16,-3 0 4 0,2 3 4 0,-3-3-11 15,3-1 21-15,-3 2-8 0,3-1-4 16,1 2-8-16,-5-1 2 0,5-4 17 0,-3 4-13 16,1 2-12-16,1-6 9 0,-4 4-2 15,1-1 0-15,1 2 1 0,0-1 15 0,-2-1-14 16,1-1 20-16,0 2-18 0,1-1-4 0,-2-10 12 16,0 5-3-16,0 2-12 0,0 2 18 15,0 1-10-15,0 1 17 0,0-2-18 0,9 20-4 16,-9-28 14-16,0 3-6 0,0 2-4 0,0 1 8 15,0-3-9-15,0 3 10 0,0-2-1 16,0-3-13-16,0 0 6 0,0-2-4 0,0-2-7 16,0 6 11-16,0 0-5 0,0 2 8 0,0 0-11 15,0-1 2-15,0 2 0 0,0-3 22 16,0-1-21-16,0 0 6 0,0-2-3 0,0-1 0 16,0 5 13-16,0-2-17 0,0 2 5 15,0 1-5-15,0-1 17 0,0-2-13 0,0 0 2 16,0-4 10-16,0 0 6 0,0-2-19 15,0 0-6-15,0 0 6 0,0-2-2 0,0 2 7 16,0-7-4-16,13 19-2 0,-13-14 3 16,1 3 2-16,0-1-9 0,-1 1 11 0,4 8-6 15,-4 1-3-15,0-12 24 0,0 4-6 16,0 1-18-16,0 3 11 0,14 13 1 0,-14-14-14 16,4-3 13-16,-2-1-2 0,0-1-11 0,2 0 1 15,-3 0 10-15,-1-1-8 0,1-1 17 0,0 3-10 16,0-3-7-16,1 1 0 0,-2-1 17 15,3 2-16-15,-2-2 12 0,-1 1-14 0,2-2-5 16,0 3 15-16,0 0-1 0,2-3 1 16,-4 1-16-16,4 1 19 0,1 8-2 0,-1-5 1 15,0 2-2-15,-3-5-12 0,4 8-2 16,-2-4 21-16,0-2-8 0,0 2-9 0,-2-3 12 16,1 1-3-16,4 4 11 0,-1-3-22 15,-4 1 1-15,2-6 15 0,-2 3-5 0,1 1-12 16,-1-3 5-16,1 2-9 0,1-2 7 0,-2 2 8 15,0-1-8-15,-1 1 11 0,3-2-4 16,5 8-2-16,-7-2-10 0,2-5 21 0,-2 2-25 16,0-3 13-16,-1-1-5 0,3 0-3 0,-3 0 6 15,1-1 6-15,-1 1 1 0,1-2-7 16,-1-1 16-16,1 1 4 0,-1 1-12 0,0-2-7 16,0 2 12-16,2-2-5 0,-1 0-2 0,-1 1 10 15,0-1-25-15,0 1 26 0,0 0-11 16,0-2 0-16,0 0-13 0,0 0 7 0,0 0-7 15,0 0-24-15,5 3-58 0,-4-4-56 16,3-1 15-16,-3 0 11 0,-2-4 12 0,1 1-282 16,-4-10 6-16,-6-1 28 0,0-2 26 0,-3-5 33 15,-1 5 7-15</inkml:trace>
  <inkml:trace contextRef="#ctx0" brushRef="#br0" timeOffset="4154.76">6402 15855 739 0,'1'2'204'0,"1"-2"-25"0,2 0-18 16,-3 0-34-16,1 1 6 0,0-1-18 0,1 0-9 16,1 1 0-16,0-2-42 0,2 1 13 15,1-1-11-15,1 1-22 0,5 0 13 0,1 0-12 16,-1 0-1-16,15-7-13 0,-28 7-3 0,6 0 6 15,3 0-18-15,-2 0-4 0,2 0 4 16,-4 0-17-16,17 9 0 0,-13-3 18 0,-1-1-17 16,-1 0 1-16,-2 1 12 0,-1 1-4 0,4 4-8 15,-1 1 22-15,-3-1-11 0,0-1-12 16,-3-2 9-16,-1 1 10 0,0-1-2 0,1 1-13 16,-1-9-2-16,0 9 2 0,0 3-8 15,0-4 12-15,0 1 9 0,-10 3-33 0,10-6 16 16,-2-1 12-16,2-3-10 0,-2 0 13 15,2-2-23-15,0 0 17 0,0 0 3 0,0 0 4 16,0 0-16-16,0 0 5 0,0 0-15 0,0 0 14 16,5 10 0-16,-2-13-5 0,2 0-3 15,7-9 13-15,0-1 0 0,1 0-1 0,4-1-11 16,-2-3 6-16,4 0-6 0,-1 1 11 0,1 1 3 16,-2-2-4-16,-3 1-11 0,-2 0 5 15,3 2-13-15,-5-1 15 0,0 3-2 0,-2-3-6 16,-3 6 11-16,-3 0-5 0,0 1-4 15,-1 1 10-15,2 2-10 0,-2-1 13 0,-1 2 10 16,1 1-5-16,1 2-6 0,-2-4 3 0,0 3-6 16,0 2-4-16,0 0-4 0,0 0 3 15,0 0-10-15,-7-3-8 0,6 6 17 0,-3-1 3 16,0 3-10-16,2-1 2 0,-7 8 10 16,1 1-6-16,2-1-2 0,1-2 3 0,1 4 2 15,1-2-10-15,2 0-3 0,-2-3 17 0,3 1 5 16,0-2-9-16,0 1-6 0,0 1 14 0,0 0-7 15,0 2-5-15,17 12 11 0,-12-9 4 16,-2-4-27-16,-2-5 18 0,5 1-4 0,-3 1 5 16,-2-4-16-16,3 1 22 0,0 0 1 15,-1-1-18-15,3-2 20 0,-2 1-8 0,8 7-5 16,-4-8 1-16,0 1-5 0,-2 0-48 0,2-1-38 16,-2 0 9-16,1-2-117 0,-2 1-76 0,-5-1 21 15,0 0 19-15,6 0-118 0,7-11 24 16,-2 4 4-16</inkml:trace>
  <inkml:trace contextRef="#ctx0" brushRef="#br0" timeOffset="4421.74">7147 15874 503 0,'0'0'208'0,"0"0"-22"16,1 0-30-16,2 0-8 0,0 0-33 16,1 0-13-16,4 0-14 0,1 0 3 0,-1 1-30 15,3-1 1-15,6 0-25 0,1 0 29 16,1 0-11-16,1 0 3 0,-3 0-41 0,-3 0 0 16,-1 0 7-16,-2 0-2 0,-2 0-28 15,8-10 4-15,-12 7 0 0,0 3-103 0,0-3-22 16,-1 2-110-16,-3 0-109 0,2-3 17 15,-2 3-11-15</inkml:trace>
  <inkml:trace contextRef="#ctx0" brushRef="#br0" timeOffset="4669.06">7224 15988 329 0,'-3'2'284'0,"0"-1"-33"15,1 2-36-15,-1 0-36 0,3 0-16 0,-1-3-30 16,2 1 1-16,2 1-19 0,-2-1-14 16,3 0-10-16,2 1-23 0,2-1-4 0,-2-1 4 15,1-1-8-15,4 1-9 0,2 0-10 16,4 0 8-16,2 0-18 0,-4 0 8 0,1 0-5 16,21-12-9-16,-18 8-13 0,-9 2-12 0,7-4 1 15,-6 4-80-15,2 2 7 0,2-6-140 16,-1 1-165-16,-7 1 17 0,-2 0 24 0,-4 1-34 15,4 0 32-15</inkml:trace>
  <inkml:trace contextRef="#ctx0" brushRef="#br0" timeOffset="5480.82">7483 16179 237 0,'3'-2'149'0,"0"-1"25"0,3 1-30 0,-3-3 7 15,2 3-4-15,7-10 1 0,0-1-35 16,-4 2-12-16,1-2-2 0,-5-3-4 16,5 1-24-16,-3 2 10 0,1-3-5 0,-7 9-3 15,0-1-15-15,0-4-3 0,0-1 4 0,0 2-22 16,0 1 6-16,0 1-8 0,0 1 9 0,0 0-23 16,0 1 9-16,0 7 4 0,0-7 2 15,0 7-7-15,0-8-15 0,0 8 2 0,0-8 4 16,0 8 0-16,0-6-6 0,0 6-1 15,0 0 5-15,0-7-26 0,0 7 20 0,0 0-13 16,0 0 1-16,0 0 1 0,10-8-12 0,-10 9 13 16,0 2 13-16,0 0-11 0,0 1-7 0,0 0-4 15,0 2 13-15,0-1-1 0,3 2-14 16,-3 1 15-16,0 5-6 0,10 14 3 0,-4-12-3 16,-1-1 5-16,-1-2-13 0,5-2 11 15,1 1 5-15,-2-3-2 0,2 0-1 0,0-4-8 16,5 1-2-16,-5-2 14 0,5-3 5 15,-6 0-2-15,4 0-9 0,0 0 3 0,21-12 0 16,-13 7 14-16,-6-2-16 0,3-1-19 0,-2-1 19 16,-3 1-2-16,-1-1 1 0,0 1-15 15,1-1 2-15,-6 1 9 0,-2 1 19 0,-1 0-8 16,-1 0-12-16,-1 0 14 0,-1 1 9 0,0 1 3 16,-1-1-2-16,0 1-7 0,0 5 6 15,0 0 0-15,0-8 4 0,0 8-16 0,0-8 9 16,0 8-2-16,0-7-13 0,0 7 8 0,0-7 7 15,0 7-2-15,0 0-18 0,0-5 11 16,0 5-6-16,0 0-16 0,0 0 9 0,0-7 5 16,0 7 1-16,0 0-9 0,0 0 2 15,0 0 9-15,-4-9-4 0,4 11-12 0,-2 1 13 16,2 0 7-16,0-1-8 0,0 2 8 0,0 1-10 16,2-3 2-16,-2 5-20 0,2-1 13 0,0-1 10 15,-2 2-11-15,0-7 5 0,9 18 2 16,-5-7 4-16,2-2 1 0,-2-1-4 0,0-1 7 15,-3-2-4-15,3 1-6 0,5 7-6 16,1-5 13-16,2 0 9 0,-2-2-14 0,-1 1-34 16,-1-3-42-16,1-3 6 0,-1 0-305 0,0-1-21 15,-8 0 28-15,0 0 34 0,7 0 16 0,8-19 7 16</inkml:trace>
  <inkml:trace contextRef="#ctx0" brushRef="#br0" timeOffset="6636.84">8164 13047 326 0,'0'-14'217'0,"0"14"-36"0,0 0-36 0,0-30 21 15,-2 25-16-15,2-1-39 0,0-1-14 0,-3 2 6 16,3 5-23-16,0 0-1 0,-5-17-11 16,-1 5-14-16,-2 2-7 0,0-1 7 0,-2 3 2 15,0-1-26-15,-2 4 7 0,1-2-34 0,2 2 31 16,-2 2-16-16,3-1-18 0,-1 3-5 16,1-1 23-16,2 0 12 0,-2 0-3 0,3 2-18 15,-2-2 2-15,-1 2-5 0,1 0-17 0,7 0 9 16,-7 0 7-16,-5 0 3 0,-14 14 15 15,15-8-17-15,-1-1-22 0,3 5 23 16,3-4 10-16,1 0-13 0,1 1-7 0,0 8-6 16,2-3-14-16,0-2 27 0,2 4 20 15,0-4-15-15,0 4 0 0,13 21-12 0,-8-14 23 16,3 0-35-16,-2 1 30 0,0 0 7 0,1 1 1 16,2 0-24-16,-5 2 10 0,4-1 8 0,-1 1-35 15,0 0 34-15,2 0-1 0,0 1 3 16,-2-2-9-16,3 1 1 0,0-3-3 15,-3 2 6-15,1-3 0 0,1 1 3 0,-2-5-8 16,1 0-4-16,-4 3-14 0,5-6 14 0,-4 0 7 16,1-6-10-16,-2-1-14 0,-2 0 25 15,0-3-20-15,-1 0-8 0,-1-1-16 0,0-2 2 16,0-1-176-16,-1-1 15 0,-3-3 17 0,0 1 14 16,2 2 13-16,-5-2-177 0,-6-8-6 15,-4 3 32-15</inkml:trace>
  <inkml:trace contextRef="#ctx0" brushRef="#br0" timeOffset="6814.72">7878 13479 503 0,'25'-12'139'0,"-2"2"-19"0,2 0 6 0,4 0-46 16,2 2-15-16,6-3-8 0,0 4-43 0,-4-3-4 15,1 0-45-15,-4 0-39 0,3-3-82 16,-2 3-164-16,-7-2 5 0</inkml:trace>
  <inkml:trace contextRef="#ctx0" brushRef="#br0" timeOffset="7310.56">8493 12962 353 0,'0'-3'169'0,"-1"1"-22"15,1 1-42-15,-3-1-13 0,3-1-10 16,0 3-9-16,-3-2-9 0,3 0-6 0,-3 2-20 16,3 2 35-16,0-4-9 0,-3 5-6 0,0-2-31 15,3 4 18-15,-3 1 20 0,1 0-13 16,-5 9 7-16,3-1 1 0,0 3-9 15,0-2-7-15,3 3 1 0,-2 1 10 0,2-1-15 16,-3 2-20-16,4-2 5 0,0 1-4 0,-5-1-3 16,3-5-20-16,2-4 7 0,0 3 12 0,0 0 6 15,11 14 3-15,-6-13-14 0,0 0 15 16,4 1-20-16,0-2 14 0,1-2-7 0,-1 2 13 16,3 0-31-16,-1-3 19 0,1 3 3 0,2-3-38 15,-1-1 8-15,-3 0 11 0,4 4-24 16,-4-5-1-16,2 2 4 0,-5-4-91 0,1 1-3 15,0-4-92-15,-6 2-145 0,2-3 21 0,-3 1 15 16,2-2-5-16</inkml:trace>
  <inkml:trace contextRef="#ctx0" brushRef="#br0" timeOffset="8001.12">8644 13075 462 0,'0'-5'229'0,"0"1"-51"0,4 0-31 0,-2 1-15 15,6-1-26-15,-3 2-13 0,10-1-2 16,-3 0-21-16,1 3-12 0,-13 0 10 0,9 0-12 15,4 0-25-15,16 12-2 0,-20-5 31 16,-3-1-25-16,4 4-22 0,-5 0 23 0,0 4-29 16,-5-2 26-16,2 0 2 0,-2-7-9 0,0 7-7 15,-12 12-3-15,6-9-2 0,2-5 6 16,-1-1-5-16,2-2 2 0,-1-1-24 16,2 1 16-16,1-3-1 0,-2-1-11 0,2 2 30 15,1-3-23-15,-2 1 9 0,1-1-21 0,-1 1 14 16,2-3-2-16,0 0 11 0,2 2-17 0,1-4-10 15,-2-1 14-15,2 0 11 0,0-1-23 16,6-8 16-16,3-1-26 0,-1-1 34 0,0 0-5 16,0 1 15-16,1-2-14 0,3 1 15 0,-5 0-15 15,-1 1-16-15,-2-2 1 0,0 2 6 16,0-1 3-16,-2 4 19 0,-3 2-14 0,2 0 16 16,-3 1-15-16,-1 0-1 0,3 3 7 15,1-3-12-15,-4 2-6 0,0 2-7 0,0-2 36 16,1 0-13-16,0 1-1 0,-1 0-14 0,0 0 22 15,2 0-2-15,-2 1-8 0,0 1-1 0,0-1 6 16,0 3-5-16,0 0-12 0,0 0-1 16,0 0 0-16,0 0 11 0,-4-7-25 0,0 9 20 15,1 0 0-15,1 1-3 0,-1 1-13 0,1 0 13 16,-1 3 5-16,-2 7 1 0,2 2 7 16,0 0-14-16,-2-2 10 0,5 2-2 0,0 2 1 15,-4-3-8-15,4-5 7 0,0 2-12 16,0 0 5-16,12 16 13 0,-9-18 10 0,6 4-24 15,-3-1 7-15,5-3 6 0,-5-1-7 0,4 1-9 16,2-1 5-16,1-1 10 0,0 1-2 16,0-3-12-16,-2-2-6 0,4 0-38 0,-2-3-1 15,-2 2-40-15,1-3 9 0,-3 0-79 0,-9 0-69 16,6 0-122-16,-6 0 3 0,10 0 26 16,-10 0 11-16,16-11 15 0</inkml:trace>
  <inkml:trace contextRef="#ctx0" brushRef="#br0" timeOffset="8480.94">9092 12908 320 0,'-1'-3'153'0,"2"3"-24"0,-1 0-19 16,0 0-18-16,2 0 10 0,-1 3-18 0,3-2 19 15,-2 2-31-15,4 0 9 0,-2 2-44 16,7 3 39-16,-2 1-40 0,3 1 32 0,3 0-9 15,-7 2-17-15,2 2 20 0,0-1-8 0,-1 0-29 16,1 3-1-16,-2 0 26 0,2-2 9 16,-1 3-35-16,0 2-12 0,-4-4 17 15,3 4-8-15,3 3-1 0,-5-5 5 0,1 0-5 16,-3-1-14-16,0 2 4 0,2-2 11 0,-5 3-29 16,3-3 13-16,-2-2 14 0,0 3-1 15,-2-5-7-15,0-12-10 0,0 12-1 0,0-4 17 16,0 3-3-16,0-4-22 0,0 1 8 0,0-2 16 15,0 0-9-15,-12 6-6 0,11-7 16 16,-1-2-2-16,2 2-31 0,0-2 10 0,-2 1 21 16,2-2-20-16,0 1-57 0,0-3 5 0,-1-2-258 15,2 1 21-15,-1-4-80 0,2 0 13 0,9-9 48 16</inkml:trace>
  <inkml:trace contextRef="#ctx0" brushRef="#br0" timeOffset="8621.84">9551 13351 334 0,'3'0'131'0,"-3"2"-19"16,0-2-346-16</inkml:trace>
  <inkml:trace contextRef="#ctx0" brushRef="#br0" timeOffset="11640.84">17757 12158 323 0,'0'0'233'16,"0"0"-25"-16,0-12-30 0,13 12 1 0,-13 0-22 16,0 0 7-16,0 0-29 0,0 0-2 0,0-13-16 15,22-3-17-15,-20 15-13 0,-1 1-12 16,-1 0-6-16,0 0-9 0,3 0-1 15,-3 0-3-15,1 3-12 0,-2-2-7 0,2 2 1 16,0 3-2-16,-1-1-13 0,0 2 7 0,8 10-12 16,-6 0 7-16,2 0-4 0,1 4-14 0,2 1 17 15,-3 1 3-15,1 0-20 0,-1 1 21 16,-1 1-18-16,0 0 5 0,1 0-5 0,0 2 12 16,-2-1-9-16,-1 1 2 0,2 2 2 0,-2-4 0 15,2 1 1-15,-1 2-11 0,0 0 10 16,0-2 7-16,1 3-2 0,-2 0-4 0,0 0-2 15,2 0 12-15,0 0 0 0,0 1-17 0,1 0 17 16,-1 0-15-16,1 0 3 0,-1-1-5 0,3 1-4 16,-3 0 13-16,4-2-9 0,-4 2-2 15,0 1 8-15,2 0-11 0,-1-2 0 16,-3-4-4-16,3 4 7 0,0 0 19 0,-3-3-20 16,1 3 3-16,3-4-8 0,-5 1 12 0,2 1-11 15,-1-1 16-15,2 1-25 0,-3 0 13 0,3-1-7 16,-2-2 5-16,0 2-2 0,-1 2-4 15,1-1 6-15,-1-11 8 0,0 3-8 0,0 8-7 16,0 0-10-16,0 2 16 0,0 2-10 16,0-3 8-16,0 2 6 0,0 2-7 15,0-3 1-15,0 2-11 0,0-3 19 0,0 1-17 16,0-2 1-16,0 0-1 0,0 2 5 16,0-2-2-16,0-2 0 0,0-1 11 0,6 26-14 15,-5-28 13-15,0 1-9 0,2-2 8 0,-2 1-18 16,4-1 3-16,-4 1 7 0,3 0 2 15,-4-3-2-15,2 4 6 0,3-2-6 0,-2 1 2 16,-1 2-5-16,2-3-1 0,-2 1 11 0,1 0-8 16,-3 0 12-16,5-3-11 0,-1 5 12 15,-4-14-7-15,0 7-10 0,0 2 9 16,10 26-11-16,-6-22 22 0,2 1-15 0,-2 1-4 16,-2-3 12-16,2 4-15 0,0-4 4 15,0 1 18-15,-3-1-26 0,2 2 16 0,1-1-7 16,-2 1 17-16,1 0-1 0,2 1-24 0,-1-2 4 15,1 2 16-15,0 2 1 0,-1-4 3 16,2-3-6-16,-1 5 4 0,2-3-4 16,-2 1-2-16,2-2-6 0,-1 0 13 0,0 0 19 15,0-4-24-15,-2 3 7 0,0-2-10 16,1 2 3-16,-2-5 14 0,-1 4 11 0,2-1-29 16,0 1 11-16,0 0-2 0,0-2 12 15,-2 0 3-15,1 1-9 0,-2 0 1 16,3-2-6-16,-3 0-3 0,2-4 27 0,-1 4-14 15,2-3-10-15,-3-3 10 0,-1 1-9 0,3-2 1 16,-3-1-11-16,2 0 23 0,-2-1 8 16,0-1-21-16,1 2 10 0,1-3 2 0,-1 2-25 15,-1 2 35-15,3 6-30 0,-3-2 0 0,1-4 11 16,-1 3-13-16,1-4-1 0,-1 0 16 16,0-2-16-16,1 3 19 0,1-2-24 0,-1 11 4 15,1-6-4-15,0 3 15 0,1-3-14 0,-3-3 4 16,2-1 25-16,3 6-18 0,-5-2-11 15,0-2-17-15,1 0 34 0,1-2 14 0,-1 0-32 16,-1-1-3-16,0 0 6 0,0 0-22 16,3 0 41-16,-1-2-16 0,-2 1-22 0,1 2 13 15,1-3 6-15,0 2 7 0,-2-2-7 0,2 1-13 16,-1-2 12-16,0 3 8 0,-1-7-7 16,0 0-1-16,0 7 1 0,0-7-1 0,0 8-5 15,0-2 6-15,0-6 17 0,0 6 7 0,0-6-15 16,0 6-1-16,0-6-1 0,0 8 25 15,0-8-5-15,0 0-2 0,0 7-9 0,0-7 20 16,0 0-3-16,0 5 16 0,0-5-6 0,0 0-5 16,0 0 0-16,0 0-10 0,0 0-12 0,0 0-3 15,4 9-116-15,-4-13-87 0,-1-1 18 16,-4-8-331-16,-2-6 32 0,-2-2 29 0,-1-4 31 16,3 2 27-16,0 0 48 0,-1-3 18 15,3-2 16-15,-1 0 8 0</inkml:trace>
  <inkml:trace contextRef="#ctx0" brushRef="#br0" timeOffset="13338.44">13689 15050 269 0,'0'0'105'0,"0"0"11"16,0 0-17-16,0 0 24 0,0 0 5 0,0 0-57 16,0 0 38-16,0 0-16 0,0 0-3 15,0 0-19-15,0 0 31 0,0 0-3 0,0 0 13 16,0 0-16-16,25 22-5 0,-19-21-14 0,1 1 12 15,0-2-13-15,15 4 5 0,-4 0-1 0,6-4-9 16,0 3-11-16,3-1 3 0,5 1 1 16,1-1-9-16,-2 0-1 0,6-2 3 0,0 2-17 15,6-1 9-15,4 5-10 0,0-5-13 16,10 2 14-16,-3 1-16 0,5-1 5 16,7 0 3-16,-2 1-15 0,5-1 1 0,-2-2-10 15,-2 5 2-15,6-6 22 0,-2 2-6 0,1-2-17 16,1 6-2-16,-2-5-5 0,1-1 5 0,3 0 9 15,1 0 4-15,-1 0-5 0,1 0-16 16,-36 0 13-16,19 0-12 0,8 0 3 0,4 0 9 16,3 0 7-16,-2 0-22 0,5 0 10 15,-3 0-2-15,1 0-10 0,0 0 10 0,-2 0 14 16,1 0-24-16,73-9 7 0,-73 9 1 0,1 0-7 16,-4-3 6-16,-1 0 11 0,-3 2 4 0,4-2-24 15,-2-1 10-15,-1 1-3 0,1 1 6 16,0 0-15-16,0-1 11 0,2 0-4 15,-4 2 12-15,6-3-20 0,-9 2 23 0,2 2 2 16,-3-3-17-16,-1 3 3 0,-2 0 6 16,-1 0 9-16,2-2-23 0,-1 2-5 0,1-1 10 15,2 1 9-15,-1-2-11 0,3 0 11 16,-4-2-14-16,3 4 3 0,-4 0 3 0,-1-1 8 16,-2-2-6-16,0 3-3 0,0-1-3 15,-4-2-6-15,0 3 5 0,-1-1 4 0,3-1 4 16,-4 0 7-16,0 0 6 0,2-1-22 0,-2 2 4 15,0-1-7-15,0 2 20 0,1-1-13 0,-25 1-10 16,11 0 16-16,10 0-7 0,5 0 1 16,2 0 7-16,-1 0 0 0,2 0-6 15,1 0 9-15,0 0 6 0,0 0-8 0,-3 0-8 16,-1 0-4-16,1 0-4 0,49 9 14 0,-53-8-6 16,-2 2-5-16,3 1 6 0,-2-3-1 0,1 2 11 15,0-3-6-15,1 1 7 0,0 3-7 16,-1-1-8-16,3-1 17 0,-5 0-17 0,2 1 10 15,1-1-6-15,1 2-9 0,2-3 15 16,1 1-10-16,-1 0 6 0,-2 1-3 0,1 1 7 16,-1-2 8-16,-3 1-2 0,2 0-9 0,-4-2-14 15,-2 0 7-15,3 2 9 0,-5 0-6 16,2-2 4-16,-2 0-2 0,3-1-1 16,-4 3-4-16,2-3 7 0,-22 0-5 0,8 0-1 15,8 0 0-15,1 0 4 0,1 0-1 0,1 0 10 16,0 0-4-16,2 0-12 0,0 0 17 15,-3 0-13-15,2 0 5 0,0 0-5 0,-2 0 2 16,36 4-13-16,-37 0 24 0,-5-3-11 16,3 1 5-16,-1 1-8 0,-3 0-4 0,-2-2 12 15,-3-1 5-15,1 3-23 0,-2-2 12 16,0 3-1-16,-2 0 11 0,-2-1-9 0,1 2 3 16,-3-3-9-16,3 3 14 0,-2 0-3 0,-2-4-4 15,-1 2-2-15,0 1 15 0,-5-2 7 0,-1 0 6 16,-1-1 14-16,0 0 26 0,-4-1-13 15,1 3 40-15,-7-3-23 0,0 0-17 0,9 0 2 16,-2 0 16-16,0 0-26 0,-1 0-17 16,1 0 7-16,1 0-2 0,-2 0 4 0,1 0-18 15,0 0 9-15,-1 0-25 0,2 0 15 0,-1 0-3 16,1 0-14-16,19 11 11 0,-9-10 16 16,-5-1-14-16,-2 0-17 0,-1 0 43 0,-4 0-2 0,0 3 1 15,-6-3-28-15,0 0-3 0,8 0 17 16,-8 0-81-16,6 0-51 0,0-15-101 0,-8-2 18 15,-7-2 19-15,-3-2 15 0,-4-2 14 16,-2-6 13-16,-8 0-300 0,-1 0 30 0,-2 0 27 16,-4-5-1-16,-2 2 69 0,-2 6 15 0,-6-6 9 15</inkml:trace>
  <inkml:trace contextRef="#ctx0" brushRef="#br0" timeOffset="16789.04">14276 14626 425 0,'0'0'115'0,"0"0"21"16,0 0-7-16,-13 0-60 0,13 0 1 0,0 0 29 16,0 0-12-16,0 0-5 0,0 0-30 15,0 0 11-15,0 0-3 0,0 0 1 0,0 12 11 16,0-12-25-16,0 0 7 0,0 0-32 15,0 0 36-15,0 0-2 0,0 0 5 0,0 0-28 16,0 0 21-16,0 0 1 0,3 24-24 0,3-22 3 16,8 2-7-16,6 0 16 0,-1-1-6 15,1-2-12-15,-1-1 1 0,-1 3 9 0,8-3-16 16,-12 0 25-16,6 0-10 0,8 0 4 0,-1 0-9 16,36-13 10-16,-33 9-5 0,2 0-5 15,0-2-7-15,3 1-5 0,-1 0 22 0,3 1-15 16,-1-2 15-16,-1-1-11 0,-1 0-3 0,-2 2-2 15,2-1-6-15,-1 0 7 0,2-1-6 16,1 0-15-16,1-1 16 0,0 1-6 0,-2-2 0 16,1 0 1-16,-1-1 4 0,0 2 0 0,-1-2-9 15,2-4 6-15,-1 5 0 0,-1-2-10 16,-3 1-7-16,5-1 12 0,-6-1-2 0,2 4-13 16,-1-3 8-16,4-1 5 0,-6 2-6 0,0-1 2 15,-1 0-10-15,3 1 14 0,-1 0-4 16,-2 0 6-16,0 1-8 0,-1-1 4 0,1-2-6 15,-1 2-10-15,0-2 14 0,2 3-9 16,-1-5 3-16,0 2 5 0,2 2-1 0,-2-1-7 16,-4-2 20-16,4 0 1 0,-1 3-19 0,-2-3 16 15,2 2 1-15,0-3-12 0,-4 5 9 0,0-5-7 16,0 3 2-16,0-1 12 0,-1 0-3 16,1-2-9-16,-1 4 14 0,-2-2-16 0,6-1 5 15,-8-1-7-15,1 2 20 0,1-2-5 16,1 2-15-16,-2-3 3 0,5 3 2 0,-3-2-5 15,2 3 1-15,-2-1 14 0,2-2-7 16,-1 1-9-16,0-1 0 0,-2 0 15 0,3 1-1 16,-1-1-15-16,-3 0 12 0,0 1 18 0,-3 2-22 15,5-4 8-15,-5 5 9 0,2-2-12 0,-1 0-18 16,2 0 11-16,-3 2-13 0,1-4 3 16,1 3 0-16,-2 0 8 0,1-1-2 0,0 1-6 15,2 0 13-15,-2-1 2 0,-2 1-7 0,0 0 15 16,2 0-29-16,-2-2 16 0,-2 1-2 15,3 2 1-15,-3-2 10 0,0 2 9 16,1-4-13-16,-1 2-8 0,2 0 3 0,-2-1-5 0,0 1 5 16,-1 1 10-16,1 1-16 0,0 0-2 15,-3-2 23-15,2 3-4 0,-2-1-23 0,0 2 1 16,3-1-3-16,-3 1 10 0,2-2-1 16,-2 3-1-16,-1-2-9 0,0-1 22 15,4 0-14-15,-6 3 1 0,1-5 8 0,6 2-12 16,-5 1 19-16,1 0-19 0,0-2 0 0,-3 4-6 15,2 0 27-15,1-4 5 0,-2 5-40 16,-2-2 13-16,4-1 27 0,-2 2-17 16,0-1 2-16,1 0-11 0,2 0 20 0,-3 0-31 15,-2 2 1-15,1 0 25 0,-1 1-10 0,4-3 9 16,-2 2-6-16,-3-1-16 0,4-3 19 16,4 2-22-16,-6 2 6 0,1 2 20 0,2-2-11 15,-1-2 5-15,0 4-3 0,0 0-9 0,-1 0 21 16,-2-1-28-16,2 2 12 0,-2 0-4 15,0 0 15-15,10-4-2 0,-7 5 3 0,5-5-8 16,-4 3 4-16,-1 0 2 0,0 0-20 0,-2 1 4 16,0 2-5-16,1-1-7 0,-2 0 28 15,2 0-12-15,-3 1-9 0,14-2 18 0,-7 1-11 16,3-3 22-16,-5 3-19 0,0 0-6 16,1-1 15-16,-2 1-11 0,-2-1-8 0,2 3 0 15,9-3 25-15,-3-2-18 0,-3 3 0 16,3 1 3-16,-6-2-8 0,2 3 25 0,-1-2-6 15,-4 1-10-15,3 0-9 0,-1 0 2 0,2 1 8 16,1 0-4-16,0 0 4 0,0 0 13 16,1 0 5-16,-2 0-21 0,-2 0 17 0,1 0-28 15,-2 0 22-15,1 0-12 0,-2 0-11 0,3 0 7 16,-1 0 24-16,7 0-18 0,-2 0-8 16,2 0 21-16,-5 0-20 0,2 0 3 0,-2 0 1 15,-2 0 29-15,2 0-13 0,-1 0-4 0,-3 0 2 16,6 0 9-16,12 5-29 0,-7-1 7 15,-6-2-3-15,2 1 4 0,4 2 7 0,1 0-16 16,-4 0 27-16,4 0-5 0,-3-1-19 0,2 2 14 16,3 1 3-16,-5-1 2 0,2 1-26 15,1-1 5-15,-4 2 2 0,5 3 30 0,-2-4-26 16,-1 2 2-16,2-2-5 0,-2 2 1 16,0 0 4-16,0-4 9 0,0 3 9 0,-3 1-14 15,5-2-4-15,-4-2 20 0,0 3-5 16,-4-3-7-16,4 2-2 0,-5-2-4 0,2 2 4 15,0-2 2-15,-2 0-23 0,0-1 32 0,-1-4-22 16,-1 4 16-16,-2 0-12 0,8 3 17 0,-4-2-3 16,1-1-21-16,3 4-3 0,-4-3-1 15,-1 0 19-15,3 2 11 0,2 3-10 0,-3-2 3 16,2 0-25-16,2 3 5 0,-4-2 26 16,4 0-26-16,-2 2 5 0,0-2 4 0,0 1 5 15,-2-2 4-15,5 3-17 0,-4-2 16 16,-1-1-9-16,1 1 8 0,0 1 2 0,-2 0-4 15,1-6-8-15,-1 4-1 0,-2 1 0 16,1-4 2-16,-3 1-2 0,-1-1 15 0,4 6-13 16,-1-4 8-16,3 5 17 0,0-1-29 15,0-2 14-15,0-3-11 0,1 5 9 0,2 3-7 16,-1-4-2-16,2 2 2 0,0-2-1 0,0 2 19 16,-3 0-5-16,4-2-10 0,-4 4 8 15,4-4-14-15,-2 2 2 0,1-1 18 0,-1 0-19 16,4-2 0-16,-6 4 0 0,3-4 2 0,-1 1 12 15,0 0-13-15,1 1 19 0,-3-1-23 16,-1 1 4-16,3 0 3 0,-2-1 22 16,3 2-13-16,-3-3-3 0,-2 4-6 0,4-4-1 15,-2 2 12-15,-1 3-11 0,6-3 0 0,-1-1 1 16,1 2 11-16,-5 1-13 0,4-1 7 16,1 1 3-16,-6-1-15 0,3-1 4 0,2 1 12 15,-2 0-8-15,3 2 15 0,-1-1-19 0,2 0-5 16,-2 1 4-16,2 0 4 0,3 0 10 15,-2 1-13-15,2 2-11 0,2-3 23 16,-3 1 7-16,-1 1-7 0,5-1-4 0,-3-3-3 16,2 0 14-16,0 3-31 0,-2-2 2 0,2-1 9 15,-3-1 23-15,2 1-25 0,-1 0 13 16,2-2-4-16,-7 1 5 0,7 0-13 0,1-4 0 16,-3 3 2-16,1-1-1 0,-5 1 19 0,4 0-11 15,-1-1-11-15,-1-1 14 0,1 0-10 0,-1 0-3 16,-2-4 24-16,2 4-17 0,-4-2 9 15,0 1-12-15,0 0 0 0,-3-4 16 0,-1-1-18 16,-4 3-5-16,1-3 1 0,-3 0 13 0,2 1 12 16,8 4-18-16,-5-4 7 0,0 1 8 15,-4 0-6-15,1 0-13 0,1-2 0 0,-2 0 4 16,1 1 11-16,6 4-15 0,-3-2 4 16,1 0-5-16,-5 0 5 0,4-3 11 0,-4 1-12 15,1 0-7-15,-1 1 16 0,2-3-6 0,-3 2-1 16,0-2-6-16,1 1 16 0,0 1-9 15,1-1 6-15,-1 0 4 0,0 0 5 0,2 1-2 16,-3 0-6-16,3-3-12 0,-2 3-2 0,2-2 14 16,-3 2-6-16,15 2 10 0,-6-3-26 15,3 3 11-15,2 1-5 0,0-1-1 0,-1 0 3 16,3-1 8-16,-2 0-11 0,-3 1 10 16,2-2-13-16,-2 3 33 0,-2-5-4 0,-4 2-22 15,-1-1-6-15,-1 0 16 0,1-2 8 0,1 0-17 16,-5 3 3-16,2-2 14 0,0 1 5 15,0-1-17-15,-1-1-7 0,1 3 1 0,1-2 11 16,-1 1-5-16,3-1-7 0,4 4-4 0,3 0 5 16,0 0 9-16,-1-1 13 0,-2-1-7 15,1 3-22-15,-4-1 4 0,0-1 21 0,0-2-22 16,-1 1 23-16,-1-1-16 0,9 3-8 0,-6-1 19 16,5 1 9-16,-1-2-19 0,-6 0 15 15,6 1-21-15,3-1-2 0,-5 0 20 0,-4-1-6 16,0 1 5-16,-2-1-16 0,0 0 7 15,-1 0-5-15,1-2 15 0,-2 1-12 0,2 1 4 16,0 0 5-16,-2 0 3 0,4 0-13 16,10-2 0-16,-9 6-2 0,7-3 5 0,-2-1-3 15,-6 2 2-15,2-1 3 0,-5 0-4 0,13 3 6 16,-9-2 7-16,3-1-10 0,-5-2-4 0,7 6-1 16,-4-4 1-16,-2 1 8 15,8-1 3-15,-8 1-15 0,1-1 3 0,-1 1 7 16,-1-3-13-16,-3 1 13 0,1 0 6 0,1-1 0 15,-1 1-14-15,1 0 14 0,-4-1-20 0,4 0 6 16,-1-1 0-16,2 3 6 0,5 3-6 16,4-1-4-16,-5-3 22 0,5 3-13 15,-5-3-5-15,4 6 2 0,-3-7-1 0,1 5 6 16,-2-4 7-16,-1 2-6 0,5 0-10 0,-5 0 17 16,-1-1 8-16,0-2-5 0,7 4-3 15,-6-2-14-15,1-1 9 0,0-1 5 0,-4 3-24 16,0-2 17-16,-1-1 6 0,2 0-1 15,7 2-3-15,-2 0-14 0,1 1 3 0,0-1 0 16,-4-1 7-16,4-1 5 0,0 4-14 0,-4-3 16 16,-3-2-12-16,-1 2 4 0,3-2-5 15,-1 1 2-15,1 0-5 0,6 2-2 0,-4-2 5 16,-1 0 1-16,-2 1-5 0,1-1 6 0,-4 0-8 16,1-1 8-16,10 4 0 0,-5-3 4 15,-3 0 14-15,0 2-20 0,-3-3-7 0,1 2 10 16,-1-1 0-16,3-1 0 0,-3 1 7 15,10 2-8-15,-5 0-6 0,1-1 22 0,-6 1-16 16,4-2 10-16,-3 1-6 0,-1-1 2 16,-1 1-10-16,-1-1-1 0,4 2 11 0,-6-3-5 15,3 1-7-15,-1 1 3 0,0-1-3 16,-1 0 8-16,1 0 7 0,-2-1-8 0,3 2 16 16,-2-2-15-16,-1 0-7 0,1 3 6 15,-1-3 12-15,1 0-10 0,-2 0-6 0,-1 1 13 16,2-1-3-16,1 0-3 0,-1 0-9 0,0 0 1 15,-2 0 8-15,0 0 0 0,0 0 11 16,0 0 7-16,0 0-21 0,0 0-2 0,0 0 16 16,0 0-18-16,0 0 12 0,5 0-8 15,-5 0 11-15,0 0-12 0,0 0 5 0,0 0 0 16,0 0 2-16,0 0-9 0,0 0 13 0,0 0-29 16,0 0-32-16,0 0-51 0,0 0 11 15,13 0-327-15,-14-1 29 0,-3-5 30 0,1-8 24 16,-9 0-15-16,1-4 74 0,-5-1-19 15</inkml:trace>
  <inkml:trace contextRef="#ctx0" brushRef="#br0" timeOffset="18675.89">17754 15734 570 0,'0'0'229'0,"-14"-13"-22"0,14 13-24 16,0 0-18-16,0 0-13 0,0 0-2 16,0 0 9-16,0 0-12 0,0 0-5 0,0 0-7 15,-14 0-29-15,14 0 8 0,0 0-18 16,0 0-13-16,0 0-18 0,-17-20-14 16,16 20 1-16,1 0 17 0,0-1-23 0,-1 1-2 15,1 0 5-15,0-2-1 0,1 2-15 0,0-3 16 16,2 3-29-16,1-1 1 0,1 0 10 0,-1-1-15 15,3-1 11-15,10 1-5 0,2-1-11 16,-2 0 15-16,2 1 1 0,1-1-32 0,1 2 7 16,-2 0 8-16,4 1-12 0,-5-3 18 15,1 2-14-15,-3-2 11 0,4 3-14 0,-2 0 13 16,-1-4-13-16,-3 3 5 0,-3 0 4 0,-1 1-8 16,-1-1-5-16,-5 0 5 0,3 1 1 0,-4 0-1 15,3-2-2-15,-5 2 9 0,5-2 14 16,-2 2-23-16,0 0-1 0,-3 0 16 0,4-2-19 15,-2 2 13-15,1 0-10 0,-2 0 5 0,3-2 5 16,-2 2-12-16,-1 0 24 0,0 0-19 16,0-1 20-16,2-1-26 0,-3 2 12 0,2 0 9 15,-1-1-3-15,0 1-24 0,-1 0 15 16,2-1-1-16,-2 1-6 0,0 0-3 0,-1 0 10 16,0-1 8-16,0 1-1 0,4 0-23 0,-4-2-6 15,-4 4 6-15,-4076-2-1 0,8160 1 12 0,-4082 0-5 16,-1 2 2-16,-2-2 2 0,2 3-7 15,-8 4 17-15,-5 3-4 0,6 2-13 16,-1-5 17-16,-3 5-10 0,-4-4 0 0,6 4 11 16,-4-1-3-16,2 1-20 0,-3 1 1 0,2 0-1 15,1-4 7-15,2 4 13 0,-2-1-20 16,-3-1 12-16,4 0 5 0,-1-3-6 0,3 1 3 16,-2 0 10-16,7-3-7 0,-6 2 11 0,6-3-12 15,-3 0-2-15,3-2 11 0,-1 0-18 0,2-1 3 16,0 1 1-16,3-1 5 0,-2-2 12 15,0 3-16-15,0-2 3 0,0-2 2 0,-1 2-6 16,2 1 10-16,-1 1-13 0,0-1 8 0,1 0-12 16,-1-3 4-16,0 2-3 0,2 0 3 15,-1 1 8-15,-2-2 4 0,5 0-3 16,-3 0 11-16,1 1-22 0,-1-2 1 0,1 2 21 16,1-1-19-16,-2 0 7 0,3 0 18 0,0 1-17 15,0-2-13-15,0 0 7 0,0 0 4 16,0 0 4-16,0 0-9 0,9 3 15 0,-4-3-10 15,0 1 5-15,2-1-18 0,-1 0 12 16,14 0-9-16,-5 0 28 0,-3 0-22 0,10 3 6 16,-4-3-6-16,2 2 17 0,0-2-13 15,-10 0 6-15,3 0 16 0,3 0-33 0,-2 0 19 16,0 0-1-16,-1 0-18 0,0 0 11 0,-3 0-13 16,-1 0 9-16,8 0 13 0,-3 0-12 15,2 0 8-15,0 0 10 0,-2 0-13 0,-3 0-6 16,0 0 15-16,-1 0-4 0,-3 0 1 15,1 0-10-15,-3 0 2 0,5 0-7 0,-5 6 8 16,3-6-10-16,-3 0 18 0,11 9-4 16,-11-6-8-16,1-2-8 0,-6-1 4 0,0 0-2 0,10 0-6 15,-4 0 18-15,-6 0 12 0,7 0-9 16,1 0-17-16,-8 0 4 0,6 0 0 0,-6 0 8 16,9 0-11-16,-9 0-24 0,0 0-19 15,5 0-44-15,-5 0-41 0,0 0 13 0,9 0-157 16,-10-4-112-16,0 2 2 0,1 0 28 15,0-1 24-15,1 1 17 0,3-2 11 0</inkml:trace>
  <inkml:trace contextRef="#ctx0" brushRef="#br0" timeOffset="19234.09">18462 15859 449 0,'-2'-1'158'0,"-2"1"22"0,3-1-79 0,0 1-1 15,-1-2 18-15,0 0-7 0,-1 1-44 0,3 0 1 16,-1 1 28-16,1-1-7 0,-1 1 13 15,-2 0-31-15,3-2 13 0,0 2-17 0,0-1-3 16,0 1-4-16,0 0-3 0,5 0-12 0,-2 0-28 16,1-2 33-16,-2 2-23 0,4 0 1 15,-2 0 14-15,3 0-9 0,-2 0-8 0,1 0-30 16,2 0 27-16,-2 0-20 0,2 0 1 16,-8 0-8-16,8 0 21 0,0 0-6 0,5 0 16 15,1 0-22-15,0 0 9 0,-3 0-15 0,-2 0 8 16,1 0-3-16,-2 0 5 0,-1 0-13 15,-7 0 12-15,10 0 2 0,-3 0-7 0,-7 0 10 16,8 0-14-16,0 0-45 0,-8 0 13 0,8 0-43 16,-8 0-2-16,8 0 7 0,-2 0-118 15,-6 0-56-15,8 0-116 0,-8 0 21 0,0 0 14 16,7 0 6-16</inkml:trace>
  <inkml:trace contextRef="#ctx0" brushRef="#br0" timeOffset="19632.21">18556 15941 210 0,'-4'1'126'0,"1"1"-22"16,0-1-21-16,-1 2-29 0,1-1 33 15,2-2-12-15,-2 2-10 0,3-2-5 0,-2 2-8 16,0-1 39-16,2 0-24 0,2-1-11 16,0 1 32-16,1-1-5 0,-1 0-53 0,4 0 39 15,0 0 3-15,-1 0-9 0,1-1 9 0,2 1-28 16,-1-1 17-16,-7 1-13 0,8 0 2 0,-1 0-15 16,-1 0-14-16,8 0 21 0,0 0-6 15,-3 0 15-15,13-7-15 0,-15 7-13 0,0 0 5 16,-2-1-15-16,-1 1 5 0,2 0 6 15,-8 0-3-15,7 0-12 0,-1 0 10 0,1 0-14 16,-1 0 12-16,0 0-4 0,-6 0-5 0,9 0-10 16,-2 0-18-16,-1 0 27 0,-6 0-9 0,9 0-27 15,-3 0 15-15,-6 0-18 0,8 0 2 16,-8 0-45-16,5 0-66 0,-5 0-50 0,0 0-88 16,0 0 23-16,0 0-97 0,11-5 5 15</inkml:trace>
  <inkml:trace contextRef="#ctx0" brushRef="#br0" timeOffset="20470.88">19018 15775 342 0,'-3'-2'147'0,"3"-1"-23"0,-2 1-15 16,1 0-15-16,0 0 0 0,-1 0-16 0,2 1-31 16,-2 1 35-16,-2-3-27 0,4 3 20 0,-4 0-25 15,3 0 20-15,-1 0-26 0,-1 0 17 16,0 0-8-16,-1 3 14 0,-1-3-26 0,1 0 3 15,-2 3-25-15,4-2 38 0,-1 3-5 16,-1-3-22-16,0 4-22 0,2-3 15 0,-2 3 13 16,1-3-17-16,-1 4-5 0,1-1 23 0,-6 5-28 15,4 1 5-15,3-4 14 0,-1 1-11 0,1-3-11 16,1 2 5-16,1 0 6 0,-3-2 0 16,3-2 0-16,0-3-14 0,0 0 21 0,0 8-10 15,0 0 0-15,0-2 4 0,0-6-18 0,12 18 13 16,-9-13-24-16,4 5 23 0,1-3 13 15,-3 0-8-15,-1-2-4 0,0 0-2 0,0-2 1 16,2 1-2-16,1-3 10 0,-3 3-20 16,3-1 4-16,-2-3-10 0,1 3-6 0,0-1 4 15,0 0 18-15,1-1-24 0,10 5 36 0,-5-4-18 16,-1-2 6-16,0 0 1 0,-11 0-12 0,10 0 8 16,-1 0 5-16,3 0-12 0,1 0 0 15,-3 0 18-15,12-13-6 0,-13 10 9 0,8 0-27 16,-7-1 12-16,3 1-18 0,-2-2 36 0,-3 1-27 15,2 0 16-15,-5 0 11 0,0 1-17 16,0-1 3-16,1-1-12 0,-2 0 12 0,0 3-4 16,-1-1 4-16,-2-1 16 0,4 0 3 0,-1 0 10 15,0 1-8-15,0 0 9 0,-2-2-1 16,3 2 6-16,-5-2-4 0,4-1 6 16,-2 2-6-16,-2-1-3 0,0-2-16 0,0 2 6 15,2 0-3-15,-1 1 4 0,-1-1-8 0,0 5-6 16,0 0-8-16,0-7 6 0,0 7-6 0,0-8 16 15,0 0-10-15,0 8 4 0,-10-14 0 16,9 10-14-16,-2 1-3 0,0-1-9 0,1-1 9 16,0 2 2-16,-1-2-9 0,-1 1 10 0,-1 2 10 15,3-1-14-15,-2 0 2 0,-2 1-10 16,2-1 16-16,-1 0-6 0,-1 1-10 0,2 0 9 16,-2 0 4-16,-9-5 5 0,5 4-5 0,-3 0-9 15,4 1 3-15,2 0-7 0,-2 0 13 0,3 2 3 16,0-1-12-16,1 1 12 0,-1-1-12 15,6 1 4-15,0 0-32 0,-10 0-23 0,1 0-57 16,3 0 11-16,-1 0-120 0,-5 0-145 16,-2 0 28-16,-2 0 23 0,-16-11 22 0,18 6 20 15,-3-1-23-15,1 0-2 0</inkml:trace>
  <inkml:trace contextRef="#ctx0" brushRef="#br0" timeOffset="21955.56">19035 12826 222 0,'0'0'217'0,"0"0"-38"0,0 0-67 15,0 0 16-15,0 0-19 0,24-25 11 16,-25 22-41-16,-1 1 8 0,-1-3-9 0,0 1 2 16,1-1-37-16,-2 2-7 0,1-1 32 15,-3 1-10-15,-3-5-14 0,1 1-7 0,1 5 2 16,-1-1-2-16,2-1-7 0,2 2-32 0,-1 2 4 15,0-3 26-15,1 3 6 0,0 0-34 0,-1 0 31 16,1-4-43-16,0 4 1 0,4 0 8 16,0 0 1-16,-7 0 16 0,7 0 7 0,-8 0-17 15,8 0 29-15,-9 0-1 0,-3 12-21 0,6-8-21 16,-3 5 27-16,2-2-8 0,1 1 7 16,4 2 3-16,-2 2 7 0,1 1-6 0,1 3 4 15,2-3-9-15,0-4 1 0,0 3 18 16,11 20-26-16,-6-11 14 0,4-1-1 0,-4-1 13 15,2 1-9-15,-2 1-11 0,0 3 28 0,6-4-17 16,-4 1-13-16,-1-1-2 0,3 2 7 0,-1-3 6 16,-2 3 0-16,3-3-27 0,-2-2 27 15,1 3-5-15,0-4 0 0,0 1 13 0,0-2-6 16,1-1-3-16,-2-5 11 0,-2-1-19 0,-1 0-2 16,0-3 6-16,-1 0-5 0,-1 1 5 15,2-4 0-15,-2 1-7 0,-2 0 5 0,2-1-3 16,-2 0-7-16,2-1 1 0,-2 0 4 15,0 1-30-15,2-1-25 0,-2-1 5 0,2-3-142 16,-2 2-125-16,2-2-66 0,-4-2 21 0,0 0 1 16,0-1 70-16,0 1 10 0</inkml:trace>
  <inkml:trace contextRef="#ctx0" brushRef="#br0" timeOffset="22168.79">18856 13205 425 0,'15'-7'160'15,"1"2"-19"-15,3 0-54 0,3 0-3 0,-1 1 21 16,1 0-22-16,3-2-27 0,0 1 27 16,-1 3-31-16,0-1 9 0,-2-1-35 0,-3-1 17 15,1 2-3-15,-5-4-5 0,-4 2-113 0,2-3-42 16,-2-1-152-16,-3-3-15 0,-2 3 17 15</inkml:trace>
  <inkml:trace contextRef="#ctx0" brushRef="#br0" timeOffset="22576.82">19422 12791 234 0,'-2'-2'169'0,"1"2"-33"0,1 0-15 16,-3 0-26-16,0 0 19 0,3 0-21 16,-3 2-9-16,1 1 2 0,-2 0 2 0,3 1-11 15,-1-1-23-15,-8 7 5 0,4 1 5 16,2-3-20-16,-2 6-35 0,0 0 1 0,-1 1 30 15,4 0-16-15,-4 2 29 0,3-2-9 16,-1 1-9-16,2 2 11 0,-2 2 4 16,3-2-3-16,1 1-32 0,-1-2 26 0,2-5 0 15,0 0 0-15,0 5 5 0,0 0-22 0,14 17 7 16,-10-19 1-16,1 0 0 0,1 0-20 0,0-1 16 16,1-3-14-16,6 1 17 0,-4-2-18 15,1 0 21-15,2 1-8 0,3-5-12 0,-3 3-18 16,-2-6-5-16,4 2 31 0,-5-1-29 15,0-3-45-15,1 0-8 0,-2 2 5 0,0-3-122 16,-1 0-144-16,-7 0-13 0,13 0 18 0,-1 0 13 16,9-14 41-16</inkml:trace>
  <inkml:trace contextRef="#ctx0" brushRef="#br0" timeOffset="23400.51">19675 12969 445 0,'-1'-4'219'0,"1"1"-28"0,0-1-21 16,-1 2-14-16,2-3-27 0,0 3-10 0,1-1-11 15,2 1-37-15,1-3 13 0,8 0-23 16,1-1 11-16,2 0-29 0,1-1 15 0,3 0-15 16,0 1 11-16,2 0-19 0,-2-1-9 0,4-2-8 15,-2 5 23-15,-1-4-3 0,0 4-22 16,-1-5 10-16,-2 4 9 0,-2 2 5 0,-4 2 8 16,4-7-1-16,-6 5 1 0,-1 2-3 15,-4 0-16-15,0-2 10 0,-1 3-3 0,0-2 1 16,0 1-6-16,1 0-14 0,-3 1 19 15,1-3-20-15,1 3-1 0,-2-2 5 0,1 2-9 16,-3-2-1-16,4 1 18 0,-3 1-16 0,0-2 5 16,3 2-5-16,-3-2 11 0,-1 2-10 0,0 0-10 15,3-1-2-15,-3 0-6 0,0 1 8 16,0 1 12-16,0 0-9 0,-3-1-2 0,1 2 5 16,-3 1-11-16,1-1-2 0,-7 7 3 0,-2 4 12 15,1-3-23-15,2-1 11 0,-2 3-14 16,1 1 6-16,-1-2 12 0,1 6-6 0,-1-3-8 15,0 3 3-15,-2-1 10 0,2-2 12 16,-6 2-13-16,8-1 11 0,-7 2-29 0,2-3 27 16,-1 1-10-16,2-1-2 0,0-2-6 0,0-2 11 15,2 1-8-15,2-2 5 0,4-3 1 16,0 1-8-16,1-3 0 0,0 0 9 0,3-4-2 16,0 4 5-16,-1-1 1 0,2-2-1 15,0 1 10-15,1 0 12 0,-2-1-13 0,0 1 2 16,2 0 3-16,-3-2-1 0,2 0 9 0,1 1-22 15,0 1 3-15,0-2 17 0,0 0-6 16,0 0-11-16,10 0 1 0,-3 0 6 0,0 0 7 16,12-3-18-16,-8 3-4 0,3 0 2 15,5 0 3-15,22-7-7 0,-18 5 4 0,1 1 17 16,-1 1-4-16,-1-4-13 0,-2 4 11 0,-2-3-20 16,-1 3-1-16,-7 0 8 0,0-2-4 15,0 2 0-15,-3 0 11 0,2 0 10 16,-3 0-19-16,2-1 9 0,-3 1 2 0,1-1 5 15,1 1-23-15,-2 0 8 0,2-1-2 16,0 1-4-16,-3 0 4 0,2-3 10 0,-1 3-3 16,0-1 11-16,-1 1-10 0,0-2-13 15,1 1 8-15,0 1 0 0,-1-2-7 0,-1 1-23 16,2 0-40-16,-3-2-23 0,2 0-56 0,-1 1 15 16,-2-3-253-16,3 3-4 0,-3-3 36 15,2 0 24-15,6-7 21 0,-3 5 12 0,-2-3 4 16</inkml:trace>
  <inkml:trace contextRef="#ctx0" brushRef="#br0" timeOffset="23983.99">20219 12614 385 0,'-3'-1'166'0,"2"1"-68"0,1-1 41 15,0 1-16-15,0 0-28 0,1 1-11 0,-1-1 12 16,3 1-25-16,-2 0 11 0,3 4-14 0,0-4-5 15,-2 0 4-15,2 5-6 0,8 3-9 16,-5-2-5-16,2 4-14 0,4 0 10 0,1 0 4 16,-4 0-33-16,4 3 17 0,-2-1-18 0,-3 2 26 15,5 1-35-15,-2 0 9 0,3 0 11 16,-2 2-2-16,-3-1-21 0,1 0 16 0,-2 3 10 16,2 2 14-16,-3-1-5 0,1-1-5 15,-2-1-40-15,3 0 31 0,-5 1-15 0,0 1-2 16,-2-2 5-16,1 1-1 0,-2 0-22 0,1-1 13 15,-1 0 10-15,0 0-9 0,-2-9-7 16,0 2 17-16,0 5-2 0,-12 15-1 0,7-15-24 16,-4-3 9-16,-1 1 17 0,-1-1-6 0,4 1-4 15,-1-3 11-15,1 1 17 0,1-5-11 16,1 2-5-16,1-5-1 0,0 0-11 0,1 0 23 16,0-1-10-16,1 1 15 0,-2-1 13 0,4-3 10 15,-3 2 2-15,1-1 7 0,0-1-5 16,0 1-4-16,1 2-8 0,-2-3 12 0,2 0-11 15,1 0 12-15,-2 1-23 0,2-2 9 16,-1 3 3-16,-2-3-1 0,3 1-28 16,0-1-54-16,0-1 4 0,0-2-278 0,0-2-94 15,0-4 29-15,4-6-24 0,-4 1 26 0,0-3 81 16,7-27 10-16</inkml:trace>
  <inkml:trace contextRef="#ctx0" brushRef="#br0" timeOffset="36457.32">4425 5624 274 0,'0'0'57'0,"0"-13"-11"0,0 13-12 16,0 0 23-16,0 0 1 0,0 0-3 0,0 0-34 16,0 0 17-16,0 0-18 0,-4081 0-27 0,8162 0 5 15,-4081 0 28-15,0 0-12 0,0 0 7 16,0 0-6-16,2-23-20 0,-4 21 54 0,1 0-49 16,-2 2 38-16,2 0-43 0,-4-3 11 15,2 1 0-15,2 2-5 0,-2 0 5 0,2 0 31 16,-4-1-42-16,2 1 6 0,0-2 9 0,0 0-11 15,-1 2 32-15,1-3-21 0,-1 3 12 0,0 0-33 16,-1 0 23-16,-1 0 25 0,2-4-5 16,-2 3 8-16,4 1-6 0,-5 0-17 0,5-2 5 15,-3 2-23-15,0-1 0 0,1 0 34 16,-1 1-3-16,2 0-27 0,-2-3-1 0,1 3 1 16,-1 0 15-16,1-2-1 0,-1-1-3 0,3 3-1 15,-2 0-1-15,0-2 23 0,0 1 21 0,0 0-21 16,-2-1-10-16,3 2-3 0,3 0-1 15,0 0-12-15,0 0 12 0,-7 0-16 0,7 0 0 16,-5 0-1-16,5 0 32 0,-6 0-22 0,6 0-8 16,-10 0 8-16,10 0-1 0,-5 0-40 15,5 0 2-15,-6 0 3 0,6 0 3 0,0 0 34 16,-9 0 19-16,9 0-1 0,-10 0-5 16,10 0-23-16,-7 0-10 0,-3 3 2 0,5 0-2 15,0-3-2-15,1 0 10 0,1 3-3 0,-2-1-5 16,1 2 17-16,-2-3-20 0,1 2 20 15,-1 1 5-15,0-4 8 0,1 3-19 0,-1 0-19 16,2-1 18-16,0 2-20 0,-11 2 1 0,7 5-11 16,0-7 1-16,1 0 43 0,0 1-17 0,2-1 0 15,0-1 1-15,3-3-14 0,-2 2 12 16,0 1-1-16,0-1 6 0,3 0-1 0,-2 3-17 16,0-3 18-16,1 0 0 0,-2 1-2 0,3 0-6 15,-3-1 8-15,3 1 4 0,-3-1-11 16,1 1 16-16,1-3-11 0,-2 4 13 0,-1-1-24 15,1-1 3-15,-1 2 24 0,3 0-19 0,-1-1-8 16,-1-2-1-16,-1 3 1 0,1-1 10 16,2 1-1-16,-1-3 1 0,-1 4-14 0,3-2 34 15,-3-1-18-15,0 1-5 0,3 1-17 0,-3-1 14 16,1-1 22-16,0 1 10 0,0 0-15 16,-1-1 8-16,1 1-14 0,0-1-27 0,2 0 20 15,-2 2 0-15,-1-3-2 0,1 3-24 0,0-1 3 16,1-1 2-16,-1 1 34 0,0-1-5 15,1 1 9-15,-1 0-8 0,-1 1 9 0,0-3-2 16,2 3-26-16,-2 0 22 0,3-1 4 16,-3-1-44-16,3 1 48 0,-3 1-6 0,3-1-11 15,-2-1-32-15,1 1 23 0,-1 1-7 0,2 0 1 16,-2 1 3-16,2-3 0 0,-2 3 1 16,0-1-2-16,1 0 14 0,1-1-22 0,0 2 19 15,-2 1 4-15,2-2-10 0,-2 0 0 0,3 3-14 16,0-1 15-16,-1-1 20 0,-2 2-18 15,2-2 0-15,0 2-1 0,-2-2 16 0,3 1-6 16,-2 0 4-16,-1 11 13 0,-2-6 9 0,3 0-16 16,-1 5 4-16,1-2-21 0,-1 2 17 15,0-2-30-15,3-3 16 0,0-11 14 0,0 11 9 16,0-3-28-16,0 1 35 0,0 0-34 16,0-1 4-16,0 0-2 0,0-1 2 0,0 1 11 15,0-1-12-15,0 6 4 0,0-1 7 16,0-2 17-16,11 9-26 0,-10-9-14 0,0-5 42 15,3 1-23-15,0 1-27 0,-3-3 11 0,2 0 29 16,-1 1-4-16,1 0-2 0,-1 0 6 16,1-1-4-16,-1 0-4 0,2 0 0 0,-2 0-4 15,3 0 2-15,6 6-25 0,-2-1 29 0,0-4-9 16,1 4-1-16,1-3 9 0,-1-2 4 0,-4 3 7 16,8-2-41-16,-4-2 20 0,-1 2-7 15,0-3 16-15,8 5-16 0,-7-5 17 0,-1 2-20 16,6 0-9-16,-2 3 6 0,1-2 19 15,-2 0 9-15,-4-5-15 0,7 8 6 0,-5-7-25 16,-1-1 28-16,0 3 0 0,0 0-37 16,7-1 36-16,0 0-4 0,4 2-3 0,-2-1-25 15,1-3 39-15,0 1-15 0,-1 3 8 0,-5-2-13 16,0-1-2-16,-3 0-5 0,-1 0 24 16,-1 2-21-16,1-1-6 0,-2-2 14 0,10 0 6 15,-17 0-15-15,10 0 8 0,3 0-14 0,-4 0 28 16,1 0-34-16,-1 0 13 0,4 0 14 0,19-12 0 15,-12 6-6-15,-1 2-19 0,-1-3 16 16,3 0-2-16,0-4-15 0,-1 2 27 16,0-1 0-16,1 1 16 0,1-3-14 0,-3 3 0 15,1-2-8-15,-5 2 12 0,2-1-7 0,-5 2 7 16,4-3 11-16,-1 3-11 0,-2-3-24 16,-1 3 23-16,-5 1 5 0,1 1-9 0,4-5-11 15,-3 3 17-15,2 1 13 0,-2-1-5 16,0-1 18-16,-3 0-16 0,1-3 10 0,-2 4-11 15,1 0-6-15,-3 1 4 0,1-1 5 0,-2 2-3 16,2-9-4-16,1 2 5 0,-3 3-14 0,1 2 0 16,4-8 0-16,-7 6 12 0,0-2-5 0,2 5-12 15,-1-3 5-15,-1 3 7 0,0-1-8 16,2 3-15-16,-2 5 9 0,0-14 4 0,0-1-15 16,0 3 18-16,0 1 4 0,0-1-7 15,-11-14 15-15,10 12-18 0,-2 2 12 0,1-4-14 16,1 3 11-16,-3-1-11 0,0-2 14 0,2 8-6 15,-5-9 6-15,5 5-18 0,-5-1 5 16,4-3-7-16,-4 3 27 0,2 4-12 0,-1-4 1 16,-1 5-15-16,1-1-5 0,2 2-7 0,-2 2 14 15,2-1 3-15,2 1-4 0,-1 3 13 16,0-4-23-16,-2 4 4 0,1-2 16 0,1 1-2 16,1 2-18-16,-3-3-1 0,-2 1-10 15,4 3 20-15,-4-2 2 0,-9-3-4 16,0 1 10-16,4 1 2 0,0 3-26 0,1-3 2 15,2 3 14-15,2 0 7 0,-3-1-6 0,2 0-13 16,2-2-1-16,-11-1 11 0,1 1 0 0,-1-2 0 16,6 5 7-16,1-6 12 0,0 3-10 15,-6 0-8-15,6-1-4 0,2-1-9 0,1 1 6 16,1 3 4-16,-1-2 6 0,1 1-1 0,2 0-5 16,-1 2 10-16,0-1-16 0,0-2 0 15,-1 0-6-15,1 2 10 0,0 1-1 0,-3 0 5 16,0 0-40-16,-11 0-22 0,9 0-46 0,-6 0-43 15,-25 8 15-15,13-1 12 0,0 2 12 16,-5-8-312-16,-4-1 26 0,20 0 27 0,-35-10 77 16,16-2-14-16,0-5 68 0</inkml:trace>
  <inkml:trace contextRef="#ctx0" brushRef="#br0" timeOffset="40660.18">3529 6251 236 0,'-16'0'20'0,"16"0"25"16,-13 0-26-16,-9 3 11 0,17-3-40 0,-4 1 18 16,3 0 35-16,-2-1-31 0,-15 7-23 0,15-4 13 15,-7 1 29-15,3 0-5 0,-2 0-19 16,3-1-14-16,2 3-11 0,0-4 30 0,1 1-35 16,-2 0 26-16,6-1-24 0,-1 1 17 0,2 0 23 15,0-2-35-15,-5 2 25 0,3 1-18 16,1-1 0-16,0 1 12 0,-5 4-23 0,-1-3 49 15,1 0-35-15,4 0-9 0,-1-1-5 16,-2 0 32-16,3 0 2 0,1-1-22 0,-2 1 16 0,-6 6 20 16,2-2-26-16,0 0-14 0,4 0 3 15,0-2 13-15,-1 0 1 0,3-1-14 16,-2 2-5-16,-3 3 2 0,2-1-8 0,3-1 17 16,-1-3 23-16,1 2-14 0,2-3-3 0,2 3-6 15,-3-3-4-15,2 2 4 0,-3-3 10 16,4 2-5-16,-3 2 1 0,2 0 7 0,1-2-11 15,-2 3 38-15,2-1-31 0,0 1-9 0,0 1 6 16,0 4 17-16,0-2 2 0,0 2 1 0,0 2 15 16,0 0-21-16,16 17 9 0,-12-15 2 15,1 0-4-15,0-1-10 0,1 1 1 0,0-1-4 16,0-2 19-16,-3 3-19 0,1 0-13 16,4 0 8-16,-1-1 10 0,-1 1-6 0,-1-3-3 15,2 1-2-15,-1 0 7 0,2-2 20 0,-2 0-15 16,4-1 2-16,3-2 6 0,0 0 9 15,2-2-4-15,1 1 2 0,0-2 1 0,2 0-1 16,5-1 0-16,-1 0-6 0,-1-1-17 0,3 2 12 16,-1-3-24-16,2 0 13 0,1 0 20 15,-1-2-18-15,1 1-10 0,1-3 1 0,-3 1 7 16,0-1-16-16,3 0 5 0,-14 0 19 16,5 0-22-16,3 0 15 0,24-14 7 0,-20 8-18 15,0 1 6-15,-3 3 6 0,1-4-25 16,0-3 34-16,-6 2-17 0,3 0 6 0,0-2-14 15,-4 0 15-15,-1 1-7 0,-1-2-1 0,0 0 18 16,-2-3-3-16,-1 4-2 0,-2-3-2 0,3 0-1 16,-4 0-1-16,2 2-19 0,-3-2 1 15,-2 1 31-15,-1 2-3 0,4-3-24 16,-6 2 1-16,1-1 11 0,-1 2 6 0,1 1 4 16,1-9 1-16,-2 5 2 0,1 1-19 0,-2 3 9 15,-1-2 10-15,3 2-5 0,-2 1-3 0,1-1-24 16,-2 2 20-16,0-2-1 0,0 2-3 0,0 1-10 15,4-1 0-15,-4-1 0 0,0 0-7 16,0 2 34-16,0 5-36 0,0 0 6 16,0-7 12-16,0 0-4 0,0 0 8 0,0 7-2 15,-16-23-5-15,13 12 4 0,1 3 0 0,-5 3 0 16,1 0-3-16,-4-3-5 0,-2 0-11 0,2 2 0 16,-3-2 1-16,-1 4 18 0,3-3 11 15,-1 0-10-15,-2 2-1 0,3-2-3 0,-3 1-4 16,3-2-2-16,0 5 1 0,-2-2 1 15,7 4 0-15,-2-3 0 0,-5 0-16 0,2-1 1 16,4 3-19-16,-3 1 1 0,-5-5 6 0,3 3 20 16,2 2-29-16,1-2 26 0,1-1-27 0,0 2 20 15,0 0 21-15,4-1-35 0,-2 3 3 16,3-2 16-16,-2 0 19 0,0 1-2 0,0-2-26 16,1 1 12-16,-1 0 1 0,1-2 0 0,0 2 0 15,-2 1-1-15,3-1-40 0,-3 0-40 16,-12 2-45-16,4 0-182 0,-9 0 1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5-02-27T15:23:29.884"/>
    </inkml:context>
    <inkml:brush xml:id="br0">
      <inkml:brushProperty name="width" value="0.05292" units="cm"/>
      <inkml:brushProperty name="height" value="0.05292" units="cm"/>
      <inkml:brushProperty name="color" value="#FF0000"/>
    </inkml:brush>
  </inkml:definitions>
  <inkml:trace contextRef="#ctx0" brushRef="#br0">7328 8540 257 0,'0'0'128'0,"0"0"19"0,0 0-28 15,0 0-15-15,0 0-14 0,0 0-16 0,0 0-17 16,0 0 18-16,0 0-15 0,9 3 10 0,-5-4-13 15,14-1-7-15,-4 0-39 0,-1 0-1 16,-13 2 26-16,9 0 3 0,6 0-3 0,-1 0-41 16,7 0 2-16,-2 0 19 0,4 0 11 15,0 0 17-15,0 0-15 0,0 0-6 0,23 12 1 16,-26-8-19-16,5-2-3 0,-2 1 13 16,-2 0 0-16,4 1 16 0,-1-3-16 0,2 3-33 15,-1 1 32-15,5-4 12 0,0 3-12 0,-2-1-19 16,0 1 9-16,-2-1 5 0,-1-1-4 0,0 1-3 15,-2 0 0-15,0-2 1 0,-2 2 1 16,-2 0 11-16,-2-1-34 0,6 1 11 16,-10-2 1-16,0 0 5 0,7-1 6 0,-3 2 21 15,0 0-18-15,3-2 15 0,-1 0-19 0,-10 0 13 16,6 0-14-16,3 0 20 0,1 0-34 0,2 0 31 16,-1 0-45-16,3 0 32 0,-3 0 0 0,0 0-1 15,3 0 0-15,-1 0-10 0,1 0 14 16,0 0-40-16,1 0 33 0,2 0 1 15,-4 0-8-15,-1 0-6 0,0 0-9 0,-1 0 20 16,-1 0 12-16,2 0 2 0,-3 0-9 16,-1 0-3-16,2 0 2 0,0 0-2 0,-2 0-3 15,1 0 11-15,1 0-41 0,1 0 13 0,2 0 23 16,-2 0-17-16,2 0 15 0,-2 0-26 16,2 0 34-16,2 0 5 0,3 7 0 15,29 2-16-15,-29-8 2 0,3 3-9 0,0-1-22 16,0-2 38-16,-2 3 11 0,1 1-3 0,-3-4 8 15,2 1-29-15,-4 2 8 0,3-3-24 0,-5 0-9 16,1 0 28-16,0 1 7 0,1 1 17 16,-6-2 2-16,2-1-31 0,1 1 16 0,-12-1-30 15,4 0-8-15,2 0 28 0,4 0 11 16,-1 0 14-16,2 0-6 0,0 0-19 0,1 0 2 16,1 0 0-16,20-9-4 0,-21 8-3 0,3 1 8 15,-2-2-29-15,1 0 31 0,1 0 1 16,1 2-38-16,0-1 14 0,-14 1-7 0,6 0 41 15,2 0-14-15,2 0 1 0,-1 0 13 16,0 0-30-16,2 0 14 0,0 0 2 0,-4 0-29 16,2 0 39-16,-2 0-1 0,0 0-24 0,0 0 38 15,0 0-25-15,-2 0 11 0,2 0 7 0,3 0-21 16,0 0 13-16,-1 0 20 0,24 10-22 16,-22-10 10-16,0 0-16 0,4 2-10 0,-1-2-26 15,1 3 31-15,1-3 9 0,0 0 5 16,2 2-7-16,-17-2-6 0,9 0 10 0,0 0 4 15,3 0-26-15,0 0 38 0,-1 0-18 16,1 0-3-16,-5 0-26 0,3 0 39 0,-3 0-14 16,-3 0 11-16,0 0-3 0,2 0-38 15,0 0 26-15,0 0 7 0,4 0-13 0,-3 0 23 16,0 0-13-16,3 0-15 0,-3 0-22 0,0 0 56 16,2 0-13-16,2 0-6 0,-4 0 6 0,1 0-32 15,1 0 19-15,-6 0 6 0,2 0 14 16,-6 0 0-16,2 0-19 0,-4 0-23 0,0 0 31 15,0 0-18-15,0 0 27 0,-3 0 0 16,2 0-23-16,0 0 49 0,0 0-14 0,-1 7-3 16,1-7 7-16,-1 0-3 0,1 0 1 15,-2 0-14-15,1 0 9 0,-1 0 11 0,-6 0 1 16,10 0-2-16,-3 0-11 0,0 0-5 16,-7 0 7-16,7 0-10 0,-7 0 16 0,9 0-29 15,-9 0 19-15,7 0-6 0,-7 0 8 0,7 0-20 16,-7 0 2-16,0 0-37 0,6 0-44 15,-6 0 6-15,0 0-95 0,10 8 15 0,-11-8-246 16,-1 0 25-16,1 0 63 0,2-2-24 16</inkml:trace>
  <inkml:trace contextRef="#ctx0" brushRef="#br0" timeOffset="18670.02">15394 8540 239 0,'0'0'52'16,"0"0"0"-16,0 0 3 0,0 0-23 15,0 0 18-15,0 0-4 0,0 0-23 0,0 0 10 16,0 0 5-16,0 0 30 0,0 0-48 0,0 0 6 16,0 0 14-16,0 0 25 0,0 0-52 15,0 10 14-15,0-10-10 0,7 14 16 0,1-13-41 16,12-1 54-16,-2 3-16 0,5-1-14 16,0 0-3-16,0 0-6 0,0-2 17 0,3 1 2 15,-1 0 2-15,1 2-9 0,0-1-3 0,2-1-22 16,-1-1 25-16,0 1-12 0,3 0 18 0,-2 4-41 15,-14-5-5-15,9 0 26 0,3 0-12 16,3 0 1-16,2 0 2 0,1 0 20 0,-2 0-2 16,1 0-1-16,-2 0-3 0,1 0 1 15,-4 0 12-15,3 0-14 0,-1 0-7 0,1 0-4 16,-1 0-7-16,-1 0 4 0,2 0 1 0,-3 0 0 16,1 0 2-16,0 0 21 0,-2 0-28 15,1 0 23-15,1 0-7 0,-3 6-12 0,5-6 1 16,-3 0 2-16,1 0 0 0,27 13 11 0,-26-8-26 15,0-3 29-15,2-2-36 0,2 2 26 16,-3 1 11-16,-17-3-2 0,9 0-2 0,2 0-14 16,-1 0 10-16,3 0-24 0,-3 0 1 0,-2 0 1 15,1 0 39-15,-2 0-34 0,-3 0 3 0,0 0 0 16,-4 0 10-16,-1 0-18 0,-3 0 18 16,3 0 16-16,-2 0-22 0,-3 0 3 0,3 0 31 15,-1 0-4-15,5 0-11 0,6 0-22 0,-1 0-10 16,-2 0 36-16,1 0-31 0,-5 0 2 15,4 0 1-15,-1 0 1 0,-3 0-3 0,2 0 15 16,0 0 0-16,-1 0-2 0,2 0 17 16,-2 0-2-16,10-2 17 0,-12 2-4 0,8-3-47 15,0 3 8-15,-10 0 14 0,5 0 0 0,2 0-2 16,3 0 2-16,3 0-2 0,-2 0-2 16,5 0 2-16,-2 0 3 0,0 0-2 0,3 0 0 15,2 0 3-15,-1 0-38 0,26-7 43 16,-30 5-2-16,0 2-1 0,-4 0-8 0,3-2 8 15,-9 2-24-15,0-3 1 0,-2 3 1 0,8 0 2 16,-7 0 2-16,2-2 18 0,-3 2-12 0,-2-1 20 16,3 1-29-16,-3 0 10 0,11 0 15 15,-1-1-1-15,3-1-2 0,-2 0-15 16,1 2 4-16,-10 0 8 0,6 0 8 0,1 0-17 16,6 0 12-16,-4 0-5 0,1 0 1 0,2 0-6 15,-6 0 0-15,1 0 15 0,2 0 1 0,-1 0 0 16,-1 0-14-16,0 6-18 0,1-6 3 15,2 0 1-15,-2 0 2 0,27 12 0 0,-22-10 9 16,2 0 0-16,1-2 2 0,-2 0-2 0,1 2 1 16,1-1-4-16,-3 1-1 0,9 0-1 15,-7-2 43-15,-3 1-3 0,1 3-4 0,0 0-4 16,2-4-34-16,-16 0 0 0,9 0 24 0,1 0 10 16,1 0-3-16,3 0-1 0,1 0-3 15,0 0-37-15,-1 0 5 0,0 0 0 0,-1 0 3 16,2 0 6-16,-1 0-13 0,0 0-12 15,2 0 16-15,-1 0 15 0,2 0 2 0,-1 0-3 16,1 0-11-16,-2 0 2 0,3 0-2 0,-1 0 4 16,3 0-1-16,0 0 12 0,0 0-29 15,2 0 18-15,-1 0 1 0,30 1 17 16,-31 3 0-16,-1-2 6 0,4-1 0 0,-2 0-4 16,-3-1 0-16,2 2-50 0,-2-1 5 0,-3 2 1 15,-12-3 6-15,5 0 48 0,4 0 2 0,-1 0-2 16,2 0-46-16,0 0 22 0,0 0 11 15,-2 0 0-15,2 0-2 0,-1 0-4 16,1 0-2-16,1 0 5 0,1 0-5 0,1 0 0 16,1 0 2-16,0 0-14 0,1 0-25 0,0 0 7 15,31 8-1-15,-26-6 31 0,0 0 1 16,-2 1-1-16,1 0-1 0,-4-3 0 0,5 1 21 16,-5 2-36-16,0 1-12 0,-11-3 25 15,9 2 13-15,-1 0 7 0,-2-1-19 0,-3 1 12 16,-9-3-1-16,4 0-1 0,3 0-15 15,0 0-8-15,0 0 26 0,0 0-27 0,0 0 26 16,2 0-3-16,2 0-26 0,-2 0-5 0,1 0 1 16,-1 0 4-16,1 0 15 0,-2 0-19 15,3 0 42-15,-2 0-10 0,1 0-33 16,3 0 30-16,-4 0 2 0,-1-5-3 0,16-2-13 16,-20 6 0-16,5 1 36 0,-2 0-2 0,-7 0-29 15,3 0 0-15,6 0-8 0,-2 0 22 0,4 0-10 16,-3 0 6-16,3 0 6 0,0 0-1 0,-1 0-1 15,-1 0-6-15,0 0-29 0,0 0 19 16,-2 0 6-16,1 0-19 0,0 0 3 0,-3 0 1 16,4 0 10-16,0 0 16 0,0 0-2 15,3 0 20-15,-6 0-1 0,7 0-34 0,-4 0-8 16,2 0 5-16,0 0 2 0,1 0-13 0,1 0 0 16,-2 5 2-16,24 3 18 0,-22-5-8 15,-3-2 22-15,-9 1-4 0,10-2-5 0,0 0-28 16,0 2 25-16,1-2-2 0,-4 0 10 0,0 0-16 15,-11 0 14-15,6 0-11 0,1 0-13 16,3 0 1-16,-3 0 1 0,5 0 20 0,0 0-31 16,-1 0 24-16,2 0-18 0,0 0 4 0,1 0 2 15,0 0 0-15,-1 0 27 0,0 0-29 16,1 0 0-16,-2 0 3 0,2 0-1 0,-3 0 2 16,3 0 23-16,-3 0-1 0,-4 0 10 15,3 0-38-15,-2 0 0 0,-2 0 4 0,-3 0 0 16,-2 0 0-16,1 0 2 0,-5 0 36 0,-5 0 9 15,8 0 10-15,-8 0 6 0,9 0-17 0,-9 0-3 16,9 0-20-16,-3-5 21 0,3-3-13 16,-5 7-11-16,-1 1 20 0,-1-2-29 15,1 2 5-15,-1 0-1 0,-2 0-60 0,0 0-47 16,-1 2-132-16,-3-2-80 0,2-2 11 0</inkml:trace>
  <inkml:trace contextRef="#ctx0" brushRef="#br0" timeOffset="24633.21">8881 9339 215 0,'0'0'37'0,"0"0"9"16,0 0-18-16,0 0 13 0,13 0-5 0,-13 0 48 15,0 0-55-15,0 0 23 0,0-13 11 0,0 13-33 16,0 0 21-16,0 0-7 0,0 0 17 16,0 0-55-16,0 0 42 0,0 0-4 0,14 0-6 15,-14-14-19-15,23-1-8 0,-20 13 3 16,1 0-1-16,-2-1-2 0,2 3 26 0,-1-2-31 16,1 0 19-16,-1 1-35 0,2-1 46 0,-1 0-36 15,0 2 23-15,0-2-17 0,0 1 21 0,4 1-32 16,-2-3 2-16,3 2 16 0,-3-1-1 15,15 2-25-15,-3-3 25 0,2 0 1 0,0 1 3 16,1-2-9-16,3 1-9 0,0 2-13 16,-1-2 18-16,-2-1 8 0,6 4-1 0,0-2 0 15,-2 2-34-15,2-3 23 0,0 1-21 0,0-2 17 16,1 1 20-16,0 0 8 0,-3 3-31 0,0-1 5 16,-1 0-1-16,2-3 2 0,-2 3-1 15,-3 1 29-15,-1 0-5 0,3-2-42 16,-15 2 31-16,9 0-10 0,1 0-1 0,3 0 0 15,-1 0 15-15,1 0-2 0,-2 0-18 0,-2 0-2 16,3 0 20-16,-2 0-24 0,0 0 14 0,1 0 12 16,-1 0-17-16,-3 0 15 0,-1 0-41 15,-1 0 27-15,5 0 8 0,-4 0-8 0,1 0 18 16,-1 0-12-16,-2 0 0 0,-2 0-2 0,-1 0-4 16,0 0 2-16,0 0 10 0,-2 0-19 15,8 0-10-15,0 0 16 0,1 0-2 0,5 0 2 16,-1 0-1-16,1 0 16 0,25-12-21 15,-21 8 0-15,0 3 1 0,3-1 2 0,-1-1 0 16,0 2 26-16,-2-2-15 0,-1 0 11 0,2 2-31 16,-5-1 22-16,2 0 1 0,-2-1-2 15,-4 3 0-15,2-2 29 0,-6 0-1 0,0 1-5 16,-3-1-2-16,0 0-5 0,-1 2-17 16,-1-1-1-16,1-1-31 0,8 2-10 0,-2-2 22 15,1 1 15-15,5-1-29 0,-5 0 4 0,2-1 4 16,0 3 1-16,2-1 2 0,0-4 19 15,-6 4 0-15,6 0 25 0,-1 0-4 0,-7 1-28 16,1 0 4-16,3 0-13 0,-3 0 13 16,1 0 14-16,-2 0-5 0,-1 0-26 0,3 0 2 15,4 0 1-15,-1 0 22 0,-2 0-16 0,2 0-7 16,0 0 2-16,-1 0 33 0,2 0-24 16,-3 0 17-16,-1 0 7 0,0 0-25 0,-3 0 1 15,-1 0 0-15,-1 0 24 0,4 0-25 0,-1 0 0 16,10-10 1-16,-13 10 13 0,-3-1 4 15,2 1-2-15,-1-1 18 0,1 1 1 16,-1 0-4-16,14-3-44 0,-3 1 0 0,3 0 37 16,-1-1 1-16,1 1-39 0,-1 0 1 0,4 2 4 15,-1-1 4-15,-1 1 31 0,1-2-2 16,-2 1-7-16,-2-1 0 0,1 1-1 0,-11 1 1 16,5 0 0-16,2 0-3 0,-2 0-14 15,0 0 4-15,-2 0-12 0,-4 0 10 0,1 0 16 16,-2 0-18-16,10-8 0 0,-9 8 24 0,1 0-1 15,9 0-21-15,-2-3 2 0,-4 3 18 0,2 0 1 16,5 0 1-16,-1 0-45 0,-6 0-7 16,2 0 4-16,0 0 3 0,4 0 13 0,-3 0 2 15,-1 0 38-15,2 0-3 0,0 0-37 0,-1 0 14 16,-2 0 8-16,-1 0 1 0,-1 0-2 16,-1 0-2-16,-1 0 1 0,0 0-12 0,1 0-7 15,5 0 10-15,2 0 11 0,14 10-1 0,-12-9 0 16,-2-1 0-16,-3 0 12 0,4 1 0 0,1 2-34 15,-2-1 9-15,2-1 2 0,-5 1 0 16,0-2 0-16,1 2 1 0,5 1 1 0,-8-2-1 16,1 0 2-16,-3 1 43 0,-1-2-5 15,0 0-29-15,7 4-1 0,0-1-1 0,-3 0 5 16,-1-1 0-16,-2-1-13 0,-3 1-14 0,1-1 4 16,2-1 2-16,-2 1 1 0,10 2 1 15,-2 0 34-15,0-3-16 0,-6 0 1 0,5 4-1 16,5 0-22-16,-8-4 1 0,0 1 3 0,-4 1-1 15,-1-2 21-15,5 2 10 0,-7-1-3 0,1-1-34 16,-1 1 11-16,1-1-5 0,-1 1-9 16,0 1 2-16,0-2 1 0,-1 0 22 0,-4 0-20 15,0 0 22-15,0 0-2 0,9 0-1 16,-9 0 0-16,7 0-8 0,-7 0-9 0,7 0 16 16,-7 0-2-16,0 0 1 0,7 0-6 0,-7 0 15 15,6 0-6-15,-6 0-13 0,0 0 2 0,7 0-1 16,-7 0 2-16,0 0 0 0,8 0-1 15,-8 0 18-15,0 0-2 0,0 0 7 0,7 0 0 16,-7 0-72-16,0 0-15 0,0 0-110 16,6 0-142-16,-6 0 6 0</inkml:trace>
  <inkml:trace contextRef="#ctx0" brushRef="#br0" timeOffset="27035.79">19012 9380 262 0,'0'0'94'15,"0"0"-10"-15,0 0 2 0,0 0-21 0,0 0 21 16,0-15-9-16,0 15-12 0,0 0-11 16,0 0-6-16,0 0-7 0,0 0-3 0,0 0-5 15,0 0-2-15,-11-22 31 0,11 21-6 16,1 0-47-16,-1-1-19 0,1 2 23 0,3 0 5 16,-2-3-1-16,2 3-1 0,1 0-32 0,1 0 19 15,11-4-13-15,-4 4 0 0,6-3 43 0,-2 3-3 16,3-1-46-16,-10 1 22 0,5 0-1 15,3 0 1-15,1 0-25 0,1 0 24 0,-2 0 1 16,0 0 0-16,-1 0 32 0,3 0-18 16,1 0-10-16,-2 0 3 0,6 0 19 15,1 0-16-15,1 0-1 0,1 0-2 0,3 0-3 16,-2 0-19-16,3 0-17 0,32 4 4 0,-30 0 2 16,0-1 1-16,-2-1 35 0,0 1-4 15,-4 0 15-15,4 3-5 0,-4-5 1 0,-1 6-9 0,1-5-3 16,-3 3 0-16,-1-3-2 0,1 0-1 15,-3 1-20-15,-2 0 2 0,-1-1 10 16,2 0 19-16,-2 1-25 0,-1-3 8 0,2 0-3 16,-3 0 14-16,1 2 12 0,1-1-25 15,-2-1-9-15,4 3 1 0,-14-3 1 0,7 0 9 16,4 0 0-16,1 0 1 0,0 0-8 0,-5 0 0 16,0 0 2-16,-1 0 0 0,-4 0-2 15,1 0 3-15,-2 0-1 0,-2 0 22 0,2 0-3 16,-2 0-40-16,2 0 0 0,-3 0 4 15,1 0 1-15,8 8 22 0,-7-6 29 0,-1-1-28 16,-1 0-4-16,1-1-2 0,0 1-12 16,-1-1 3-16,1 0-1 0,1 0 1 0,-2 2 24 15,0-2-2-15,0 0-2 0,-5 0-1 0,0 0-1 16,0 0 4-16,6 0-2 0,-6 0 0 0,0 0 2 16,6 0 1-16,-6 0-9 0,0 0-2 15,7 0 0-15,-7 0 5 0,0 0-2 16,0 0 2-16,8 0 11 0,-8 0-13 0,0 0 4 15,0 0-3-15,0 0 13 0,7 0-9 0,-7 0-14 16,0 0 23-16,0 0-2 0,0 0-16 16,0 0-1-16,0 0 0 0,8 8-69 0,-9-6-14 15,-4 0-129-15,0-1-83 0,-1 3 12 16,-1-4 8-16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5-02-27T15:25:47.099"/>
    </inkml:context>
    <inkml:brush xml:id="br0">
      <inkml:brushProperty name="width" value="0.05292" units="cm"/>
      <inkml:brushProperty name="height" value="0.05292" units="cm"/>
      <inkml:brushProperty name="color" value="#FF0000"/>
    </inkml:brush>
  </inkml:definitions>
  <inkml:trace contextRef="#ctx0" brushRef="#br0">2168 4998 277 0,'0'0'174'15,"0"0"3"-15,0 0-26 0,0 0-38 0,14 0 16 16,-14 0-20-16,0 0 21 0,0 0-12 16,0 0-5-16,25 10-27 0,-23-11 9 0,0-1-5 15,1 1 2-15,-1-3-8 0,1 4-6 16,1-2 6-16,-2 1-19 0,1-3-9 0,1 0-4 15,0 1-14-15,3-9 13 0,-2 4-19 0,2 1 4 16,3-4 0-16,-6 3 3 0,6-7-8 16,-1 1 4-16,4-1-4 0,-4 0-9 0,0 0-3 15,0 1 7-15,-2-2-17 0,1 1 22 0,-2 1 0 16,1-1-23-16,0 1 2 0,2-1 3 16,-1 1 4-16,-4-1 5 0,1 2 6 0,1-1-13 15,6-2 16-15,-9 0-6 0,3 0-2 0,-2-1-12 16,1-2 0-16,0 0 6 0,0 2 1 15,0-3-2-15,0 1-9 0,0-4-8 0,2 2 18 16,2 4-2-16,-5-2-3 0,-2 1 11 16,2 0-13-16,-2 7 11 0,0 0 8 0,-2 6-3 15,0-4 9-15,0 4-4 0,0 0 5 0,2 0-10 16,-2 0-4-16,0 3-7 0,0-1-5 16,2-1-1-16,-2 2-14 0,0 0 5 0,1 0-1 15,-1 0 8-15,0 2 12 0,0 0-17 16,0 0 12-16,-3-2 2 0,1 2-17 0,0 3-7 15,1 0 8-15,0 0-1 0,-2 2-12 16,2 0 22-16,-3 2-10 0,3-2-5 0,0 2 0 16,-2 10 17-16,-3-1 2 0,2-1-10 0,0 1 16 15,3-4-10-15,-1 6-3 0,0-5-9 16,2-1-3-16,-1-2 14 0,1 10-13 0,0-7 8 16,0 0 14-16,0-13 2 0,0 10-29 15,0-1 3-15,0 3 16 0,12 17-24 0,-5-14 6 16,0-1 13-16,0-5-3 0,2 4-13 0,-2-3 21 15,0 2 2-15,2-2-22 0,0-1 4 16,1-1-1-16,0 1 5 0,3-2 1 0,-2-3 23 16,-2-1-7-16,1 1-11 0,1-4 1 0,-2 0 4 15,10 1-19-15,-10-1 0 0,3 0 7 16,5 0 20-16,17-9 2 0,-19 3-24 16,2 2-1-16,-1-3-1 0,-4-3 3 0,8 5 16 15,-8-3-4-15,3 1-4 0,-4-4 7 0,1 3-4 16,-1-2-10-16,-2-3 11 0,0 3-19 0,-1-1 10 15,-4 2-2-15,4-5-9 0,-2 1 35 16,2-1-15-16,-3 0-13 0,0-1-1 16,-3 0 1-16,0 4 11 0,-1 0 4 0,-1-2-6 15,3-2-11-15,-1 1 19 0,-1 2-13 0,-1 4 8 16,0-4-15-16,0 0 9 0,0 3-2 16,0-2 4-16,0 4-4 0,0 0 41 0,0 2-33 15,0 5 8-15,0-10 7 0,0 10-3 16,0-7-1-16,0 7-19 0,-10-15-5 0,10 14 5 15,0-3-8-15,-1 2 9 0,-1 0 5 0,2-1 15 16,-1 2-9-16,0-1-16 0,1 2 23 0,-1 2-10 16,-1-1 5-16,1 2-21 0,-4-1 11 0,4 2 17 15,-2 0-34-15,2 3 2 0,-2-2 35 16,1 11-39-16,-3-1 26 0,1-3-6 0,1 0-13 16,-1 3 9-16,-1 2-3 0,3-5 11 0,1-1-15 15,-2 7 1-15,0 0-7 0,1-5 9 16,2-7-3-16,0 3 17 0,0 3 3 15,0 3 6-15,0 1-26 0,0-3 23 0,0 1-13 16,9 8 5-16,-7-13-6 0,1-2-1 0,5 7 7 16,-5-3-5-16,4 3-10 0,-3-4 19 15,1-3-16-15,-1 0-4 0,1-1 1 0,-2-2 19 0,0-2-28 16,1 3-29-16,0-4-19 0,-3 3-48 16,3-1-18-16,-1-3 13 0,0 1-126 0,0-1-169 15,-1 0 9-15,1 0 28 0,-3 0 3 16,0 0 24-16,14 0 40 0,14-11 4 0</inkml:trace>
  <inkml:trace contextRef="#ctx0" brushRef="#br0" timeOffset="670.33">3395 4523 385 0,'-2'-2'240'0,"0"2"0"0,0 0-28 0,-1 0-17 15,3 0-7-15,-1 0-30 0,-2 0 8 0,3-3-34 16,-1 3-16-16,0 0 1 0,-1 0-16 16,2 0-5-16,0 0-7 0,0 0 5 0,0-2-33 15,0 1 7-15,0 1-10 0,0 0 8 0,0 0-9 16,0 0 6-16,3 0-24 0,-2-1-9 15,3 1-3-15,2 0 1 0,1-2 1 0,0 1 8 16,1 1-3-16,4 0-3 0,4 0 10 16,6 0-13-16,0 0-19 0,1 0 4 0,2 0-6 15,-1 0 10-15,2 0-12 0,-4 0 1 0,1 0 0 16,-1 0 7-16,-3 0-10 0,-1 0 8 16,-5 0-8-16,-1 0 0 0,-4 0-4 0,-4 0 0 15,-4 0 15-15,9 0-14 0,-9 0 0 0,7 0-7 16,-7 0-29-16,0 0-14 0,0 0-21 15,0 0-32-15,0 0-19 0,0 0 12 0,12 7-106 16,-15-7-110-16,3 0-78 0,-5 0 37 16,4 0 27-16,-2 0 16 0,1 3 40 0</inkml:trace>
  <inkml:trace contextRef="#ctx0" brushRef="#br0" timeOffset="1048.83">3455 4705 491 0,'-1'0'175'0,"0"2"-6"0,-1-2-37 16,2 1-23-16,0-1 13 0,0 1-19 0,3 0-1 15,1-1 22-15,1 0-2 0,1 2-21 16,-1-2-12-16,17 2-17 0,-16-2-9 0,6 0 8 16,4 0-10-16,2 0-4 0,4 0-27 0,-3 0 12 15,-1 0 0-15,1 0-1 0,-2 0-17 16,1 0 12-16,-2 0-6 0,-4 0-22 0,-2 0 12 16,0 0 11-16,-1 0-16 0,-2 0-4 0,-7 0 4 15,8 0 0-15,-8 0-3 0,8 0 3 16,-8 0 2-16,7 0-4 0,-7 0 3 0,0 0-37 15,6 0-59-15,-6 0-5 0,14-7 8 0,-10 3-121 16,-3 1-139-16,1 1-11 0,0-2 8 16,-2 1 15-16,4 0 7 0</inkml:trace>
  <inkml:trace contextRef="#ctx0" brushRef="#br0" timeOffset="1487.41">4090 4363 452 0,'2'-6'270'0,"-4"0"-6"15,2 0-32-15,0 0-22 0,0 2-9 0,0-1-11 16,-1 0-43-16,0 3-16 0,1-4 2 15,0 5-30-15,0 1-19 0,0 0-2 0,0 0-14 16,0 0-8-16,0 0 14 0,2-8-17 0,-2 9-13 16,0 3 12-16,0 2-25 0,0 0 5 15,0 1-12-15,3 15 3 0,-3-11-1 0,0 4-4 16,0 4 5-16,0 3 0 0,0 0 3 16,0 3-13-16,0-1 13 0,0-1-11 0,0 3-5 15,0-5-12-15,0 1 12 0,0 0-9 0,0-1-5 16,0-3 5-16,0-2-5 0,7-3 2 0,-7-1-1 15,0-2 19-15,0-1-23 0,0-2 24 16,0-7-19-16,0 8 7 0,0-8 5 0,0 7-2 16,0-7-11-16,0 7-2 0,0-7 7 15,0 0 2-15,0 0-12 0,0 7 0 0,7-2-20 16,-6-8-21-16,-3 1-46 0,0-2-52 0,6 3 11 16,-4-3-104-16,-1 0-148 0,-2 0-5 0,2 0 57 15,-2 0-7-15,-1-3 47 0,4 3-31 16</inkml:trace>
  <inkml:trace contextRef="#ctx0" brushRef="#br0" timeOffset="2707.66">4357 4335 539 0,'0'-3'180'0,"3"1"-3"0,0 0-76 16,-1-2 24-16,0 3-7 0,1-2-38 0,4 0 4 15,-2 2-12-15,0 1 4 0,0 0-8 16,2 0-11-16,0-3-33 0,-1 3-4 0,2 0 21 16,-1 0-19-16,-7 0 25 0,14 0-16 0,-2 0-14 15,1 0 18-15,-3 0 3 0,9 11-15 0,-11-10-31 16,-3 4 24-16,0-3 7 0,-2 1-6 16,1 0 11-16,-1 1-14 0,1 0-21 0,-1 0 21 15,0 3-15-15,-2-3-7 0,0 1 26 16,-1 2-8-16,0-7-10 0,0 10-12 0,-12 9 29 15,5-7-7-15,1-4-4 0,-2 4-6 0,-2 0 13 16,1 0 1-16,2-4-22 0,2-3 14 16,0-1 6-16,0 2-10 0,3-3 10 0,-1 2 11 15,0-5-5-15,-2 3-2 0,3 0-12 0,-1-2-4 16,1 2 17-16,-4-3-9 0,1 3-8 16,2-1 19-16,0-2-6 0,0 3-5 0,1-3-5 15,-1 0 23-15,1 0-6 0,-1 2-2 0,2-1 10 16,-2-1-13-16,2 1-7 0,0-1-5 15,-2 0 26-15,2 3-20 0,0-3 12 0,1 0-10 16,-1 0 2-16,1 0-6 0,0 0 5 16,0 0 12-16,0-2-25 0,2 2 4 0,-1 0 10 15,2 0 0-15,-1 0 6 0,2 0-4 0,0 0-4 16,0 0-8-16,-2 0 3 0,4-1-8 16,-1 4-22-16,1-2 28 0,-3-1 5 0,2 0 1 15,-5 0-17-15,0 0 20 0,7 0-9 16,0 0 9-16,5 9-36 0,-6-8 24 0,0 2 12 15,-2-2-10-15,1 1-17 0,0 1 10 0,1-1 5 16,-2 0-2-16,1 2 15 0,-1-1-8 16,2 1-9-16,-3 0 6 0,-1-1-5 0,1 0-7 15,2 2 13-15,4 3-2 0,-2-1 8 0,-1-2-6 16,-1 0-10-16,-1-1-8 0,0 1 19 0,-1-3-7 16,-1 3 5-16,-1-2 9 0,2-2-4 15,0 3-8-15,-2-1 4 0,1 0-2 0,-1-1-5 16,2 2 0-16,-3-4-21 0,0 0 12 0,0 0 18 15,0 6-7-15,0-6 0 0,0 8 6 16,0-8-6-16,0 6-1 0,0-6 0 0,0 7 3 16,0-7 15-16,0 7-15 0,0-7 8 0,0 7-5 15,0-7-9-15,0 0 11 0,0 5-20 16,0-5 1-16,0 0 11 0,0 7 16 0,-9 1-26 16,8-6 26-16,-1 1-34 0,1-1 8 0,0 0 20 15,0 1-8-15,0-3-7 0,-3 2 14 16,1-2-3-16,-1 3-9 0,0-1 21 0,0 0-15 15,-3-1 3-15,4 1-14 0,0 0 6 16,-3 0 7-16,4 0-4 0,-2-1-21 0,-3 2 33 16,4-2-2-16,-4 0-6 0,4 1 3 0,-1-1-8 15,-1 1 9-15,1-1-7 0,-1 3 6 16,0-4 0-16,0 2-1 0,1-2-3 0,1 1-1 16,-2 0-8-16,1 0 7 0,-2 1 15 0,1-2-14 15,1 2-6-15,0-2 5 0,-1 0 16 16,1 0-10-16,0 1 2 0,-1-1 6 0,5 0 4 15,0 0-7-15,-8 0 20 0,8 0-3 0,-9 0 5 16,3 0 17-16,6 0 2 0,-7 0-6 16,-1 0-13-16,8 0-2 0,-8 0-1 0,8 0 10 15,-8 0-9-15,-4-10-4 0,6 8 12 0,1 1-20 16,4 0 2-16,-2 0-10 0,-2 1 21 16,-1-2-26-16,5 2 5 0,-2-1-1 0,-1 1 15 15,2 0 8-15,2-2-31 0,-4 2 16 16,1 0-22-16,2 0 18 0,-2-1-13 0,3 1 9 15,-3-1-13-15,-1 1 5 0,1 0-4 16,3-3 13-16,-2 3-19 0,-1-1-21 0,2-1-20 16,-2 1-42-16,1 0-28 0,1-2-16 15,-1 2 12-15,2-2-240 0,0 0-16 0,2-1 19 16,1 2 24-16,-3 0 22 0,0 2 19 0,9-6 6 16</inkml:trace>
  <inkml:trace contextRef="#ctx0" brushRef="#br0" timeOffset="2949.2">4883 4716 638 0,'1'1'251'0,"1"-1"-25"0,-1 0-44 0,-1 0-23 16,2 3-16-16,-1-3-17 0,-1 0-20 0,3 0-54 16,-2 0-44-16,1 1 0 0,-2-2-181 15,0 1 15-15,0-3 14 0,0 2-156 0,-2-1-20 16,1-2-4-16</inkml:trace>
  <inkml:trace contextRef="#ctx0" brushRef="#br0" timeOffset="6214.56">2480 5828 306 0,'0'0'274'0,"0"0"-31"0,0 0-26 0,0 11-39 16,0-11-42-16,0 0-9 0,0 0-4 15,0 0-6-15,0 0-24 0,0 13-17 0,5 6 3 16,-4-13-29-16,8 9 13 0,-7 3-5 15,5 1-7-15,-2 1 0 0,-2-2-8 0,1 3-4 16,-1-2 1-16,-3-2-14 0,4 1-8 16,-1-4 19-16,-3-2-4 0,1-1-1 0,-1-11-13 15,0 7-13-15,0-1 15 0,0-6-10 0,0 9 5 16,0-9 8-16,0 7 9 0,0-7 22 0,0 5-3 16,0-5 22-16,0 8-16 0,1-9-9 15,1-3-19-15,1 1 21 0,-1-5-21 0,1-8-2 16,3-3-11-16,0-2 15 0,0-2-4 15,2 1-12-15,-4 0 10 0,2 1-26 0,0 1 12 16,4 1-5-16,-3 0-1 0,1 4 10 16,1-3-14-16,0 0 3 0,0 3-5 0,-1 2-5 15,3 2 10-15,1 0 3 0,3 1 0 0,-6 4-11 16,4-1 12-16,-2 0-12 0,-2 5 8 16,0-1-4-16,1 3-9 0,-10 0-2 0,7 0 10 15,4 0 2-15,16 10-7 0,-9-3 3 16,-4 0-1-16,0 4-5 0,-1 0 6 0,2 1 4 15,-3 0 8-15,-2 1 3 0,0 2-19 0,0 1-6 16,-3 1 13-16,-1-1 3 0,3-1-11 0,-4 3 15 16,0 1-6-16,-1-3-12 0,-1-1 8 15,-2-1 11-15,2 2-8 0,-2-2-7 0,-1-14 18 16,0 9 1-16,0 1-16 0,0-2 2 16,0 0-11-16,0-2 10 0,0 1 3 0,0 0-7 15,0-7 21-15,0 8-8 0,0-2-3 0,0-6-2 16,0 6 12-16,0-6-7 0,0 8-14 15,0-8 12-15,0 0 14 0,0 6-21 0,0-6 8 16,0 0 1-16,0 0 1 0,0 0 5 0,2 11-22 16,-2-12-22-16,0-2-36 0,0-3-31 15,3 3 8-15,2-12-151 0,-3 3-159 0,2-2 29 16,-2 2 25-16,-2 2-6 0,2 1 29 0,2-6 14 16,1 5 5-16</inkml:trace>
  <inkml:trace contextRef="#ctx0" brushRef="#br0" timeOffset="7302.4">3777 5777 277 0,'0'0'270'0,"0"0"-53"0,0 0-13 0,0 0-25 16,0 0-1-16,0 0-20 0,0 0-15 0,0 0-7 16,0 0-5-16,0 0-13 0,0 0-24 15,0 0 7-15,0 0-15 0,0 0-10 0,0 0 9 16,0 0-11-16,0 0 3 0,0 0-5 16,0 0-21-16,0 0 5 0,0 0-9 0,0 0-13 0,0 0-7 15,0 0 21-15,0 0-18 0,0 0-9 16,0 0 0-16,0-21 10 0,8 19-16 15,12 2 18-15,-11 0-20 0,5 0-4 0,3 0 6 16,1 0-7-16,-2 0-7 0,5 0 14 16,-6 0-15-16,2 0 14 0,-6 0-10 0,1 0 0 15,-3 0 12-15,-1 0-11 0,-1 0 4 0,-7 0-2 16,7 0 10-16,0 0-13 0,-7 0-3 0,8 0 3 16,-8 0-5-16,6 0 1 0,-6 0 0 15,0 0 4-15,8 0 19 0,-8 0-26 0,6 0 3 16,-6 0-3-16,0 0-18 0,7 0-24 0,-7 0 4 15,0 0-28-15,0 0-44 0,0 0-6 16,0 0 11-16,6 7-83 0,-6-8-83 0,-2 1-105 16,0-2 16-16,1 2 25 0,0 0-27 0,-2 0 5 15</inkml:trace>
  <inkml:trace contextRef="#ctx0" brushRef="#br0" timeOffset="8034.55">3777 5952 320 0,'-4'0'187'0,"3"0"-21"0,0 0-20 16,-2 0 11-16,2-1-24 0,-3 1-31 0,3 1-17 16,-2-1 11-16,1 0-9 0,0 0-2 0,1-1-12 15,0 2-43-15,0-2 31 0,-1 2-5 16,1-1-28-16,0 0 5 0,1 0-12 0,-3 0 41 16,3 0-30-16,0 0 10 0,0 0 15 15,0 0-5-15,0 0 17 0,0 0-6 0,0 0-13 16,0 0-9-16,0 0 16 0,0 0-9 15,0-1-9-15,0 1-4 0,3 1 8 0,-3-1-17 16,2 2 4-16,1-4-10 0,1 2-2 0,0 2 0 16,3-2 9-16,0 0-9 0,14 1-8 0,-12-1-11 15,4 0 14-15,4 0-15 0,-2 0 18 16,0 0-1-16,-2 0-4 0,-1 0-1 0,-2 0-7 16,-5 0 6-16,4 0-7 0,-9 0 1 15,9 0 3-15,-9 0-6 0,8 0 2 0,-8 0 0 16,7 0-11-16,-7 0 25 0,7 0-12 0,4 11 9 15,-7-11-5-15,-2 0-10 0,1 0 10 16,-2 0-3-16,2 0 0 0,-2 1 10 0,2-1-19 16,-3 0 6-16,0 0-4 0,0 0 7 0,0 0-8 15,0 0 14-15,7 0-10 0,-7 0-11 16,0 0 10-16,8 0 10 0,-8 0-15 0,0 0 13 16,5 0-10-16,-5 0 5 0,0 0 4 0,0 0 2 15,0 0-7-15,0 0-11 0,0 0-9 16,12 4-29-16,-13-7-12 0,3 3 6 0,-3-2-120 15,-2 2-44-15,3-3-168 0,-1 0 19 16,-2-1 25-16,3 0 19 0,-2-1 11 0,2 0 0 16</inkml:trace>
  <inkml:trace contextRef="#ctx0" brushRef="#br0" timeOffset="8902.57">4584 5672 445 0,'10'-6'212'0,"2"-1"-51"0,-1 2-12 15,0-3-14-15,2 3-19 0,0 1-44 16,1 1 25-16,-1-2-30 0,-2 5-1 16,-2-4 11-16,-1 4-43 0,-2-1 26 0,2 1 2 15,-8 0-2-15,7 0-14 0,-7 0-19 0,9 0 0 16,-2 0 10-16,5 0 12 0,11 13-21 0,-10-5-25 16,-3-4 23-16,-5 1 13 0,0 1-29 15,-1 0-13-15,0-2 25 0,-4 1-2 0,2 1-4 16,-2-6 4-16,0 0-14 0,0 14 20 15,-18 15-25-15,6-15-17 0,1 2 32 0,-7 0-8 16,2-4 0-16,-3 2-21 0,2-2 33 16,2-2-11-16,0 2-9 0,0-2 21 0,4-3-1 15,2-2-45-15,1 0 26 0,0-1-3 0,6-1 19 16,-2-1-11-16,1 1 6 0,3-1-25 0,-4-1 1 16,3 1 14-16,0-2 0 0,0 0-14 15,2 0 23-15,-1 0-5 0,1 0-4 0,2-2-7 16,-1 2 14-16,3 0-35 0,-1 0 34 15,2-1-32-15,-3 1 26 0,4-1 25 0,-1 1-22 16,0 0-3-16,0-1-25 0,-6 1 16 0,0 0 15 16,9 0-4-16,-1 0 4 0,0 0 4 0,-1 0-14 15,0 0 16-15,7 0-18 0,12 12-2 16,-16-9-4-16,-2-1 12 0,1 0-1 0,-3 1-11 16,-1 1 25-16,-1-3-8 0,0 3-6 15,-1-1-9-15,1 0 14 0,-1 2-5 0,0-1 14 16,-1 1-23-16,-1 0 15 0,1-1-9 0,2 1 10 15,-4 2 6-15,0-1-16 0,0-1 7 0,1 1 0 16,-1-1-13-16,0 2 5 0,1-2-27 16,-1 2 34-16,0 3 8 0,-13 9 4 0,9-11-6 15,0-3-4-15,-2 7-5 0,-1-3-18 16,-5 1 30-16,5-2-5 0,-1-1 6 0,-4 2-2 16,1-1 18-16,4-3-1 0,-2-1-12 0,2 1 13 15,-1-1 3-15,0-1 4 0,-3 2-7 0,-2 2 14 16,5-6-2-16,-3 2 5 0,3-2 13 15,2-1-13-15,-1 3 8 0,2-3 26 0,-1 0 10 16,0 0-8-16,6 0-28 0,0 0 21 0,-7 0-26 16,7 0 13-16,-7 0-21 0,0 0-4 15,-6-12-2-15,10 9 17 0,-3 3-19 16,3-3 3-16,-3 1-13 0,2-2-20 0,-3 4-2 16,4-5 11-16,1 2 0 0,-1 3-7 0,-1-5-22 15,2 1-43-15,-1 1-43 0,0-2-31 0,1 1 4 16,2-1 13-16,0-2-190 0,0 7-106 0,0-13 12 15,16-13 28-15,-3 11 23 0,0-1 29 16,0 1 39-16,6 3-18 0</inkml:trace>
  <inkml:trace contextRef="#ctx0" brushRef="#br0" timeOffset="9568.74">5159 5728 354 0,'10'-13'259'16,"0"-1"-68"-16,0 3 8 0,2-1-22 0,-4 0-29 0,1 0-17 16,2 4-14-16,-2 3-18 0,-2 0 2 15,3 0-22-15,-6 0-22 0,3 1-2 0,-2 2 6 16,1 2-3-16,1-2-10 0,0 2-6 15,-7 0 10-15,7 0-14 0,-2 0 0 0,20 13 0 16,-12-6-27-16,-3 1 12 0,3 4-3 0,-6-7-3 16,3 7-16-16,-4 1 8 0,3-1 18 15,-6-1-17-15,-1-1-3 0,-2-2-33 0,0-8 41 0,0 12-16 16,0 3 4-16,-11 13-8 0,5-13 4 16,1-1 15-16,-5-2-12 0,2 0-6 0,-2 0-6 15,0 0-8-15,0-2 23 0,-1 0-11 16,-3 0 7-16,2 2-10 0,-3-2 18 0,0-2 10 15,-2 3-22-15,1-1-12 0,-1-1 8 16,2 0 16-16,-1-1 4 0,2-1-6 0,2 0-25 16,-1 3 4-16,2-6 25 0,-2 2-16 0,3-1 5 15,5 0 11-15,-2-2-20 0,3-2 13 0,3 4-10 16,-2-5 14-16,0 1 1 0,2 1-2 16,-1-2 6-16,2 3-18 0,0-1 18 0,0-2-9 15,0 0 4-15,0 0 8 0,0 0 1 0,12 5-10 16,-3-5 5-16,11 2-12 0,-1-2 19 15,-3 0-9-15,3 2 5 0,3-2 8 0,-3 0-14 16,6 0-3-16,-2 0-6 0,-2 0 10 16,-10 0-2-16,8 0-3 0,-1 0-18 0,2 0 24 15,2 0-3-15,-4 0 2 0,1 0 3 0,-2 0-4 16,11 8-2-16,-17-8 6 0,-11 0 11 0,7 0 0 16,0 0-7-16,-7 0 5 0,8 0-7 15,-8 0 12-15,8 0-8 0,-8 0-8 0,9 0 5 16,-9 0-7-16,5 0 0 0,-5 0 6 15,7 0 8-15,-7 0-3 0,0 0-10 0,8 0-16 16,-8 0-30-16,0 0-48 0,0 0-31 0,0 0 12 16,0 0-216-16,13-10-74 0,-12 5 55 15,-1 1-2-15,1-1 23 0,7-6 12 16,0-1 2-16</inkml:trace>
  <inkml:trace contextRef="#ctx0" brushRef="#br0" timeOffset="10619.92">2673 6804 474 0,'0'0'244'16,"0"0"-33"-16,0 0-38 0,0 0-13 0,0 0-14 15,0 0-12-15,0 0-12 0,0 0-19 0,0 0-12 16,0 0-5-16,0 0-14 0,0 0-15 16,0 0 9-16,0 0-31 0,0 0 18 0,-13 27 1 15,22-15-5-15,3 1 1 0,0-1-7 0,1 2 0 16,0 1 0-16,3 0-13 0,0-2 11 16,-1 3 6-16,4 0-18 0,2-3 8 0,-2 3-7 15,0-3-11-15,1 3 4 0,0 0-4 16,0-2 1-16,-2-2-13 0,-4 1 8 0,2-1 10 15,0-3-11-15,-3 3-12 0,-3-6 6 0,0 3 1 16,-1-3-10-16,-3-1 9 0,0 0 1 16,0-1-2-16,-3-1 12 0,1 0-10 0,-1-2-7 15,-3 0 5-15,3-1-5 0,-2 3-5 0,2-2-19 16,-2-1-5-16,-1 0-31 0,0 0-49 16,0 0 12-16,0 0-94 0,-1-4-50 0,1 2 19 15,-3-3 18-15,3 0-144 0,-1 3 11 0,-2-3 13 16,3-2 22-16</inkml:trace>
  <inkml:trace contextRef="#ctx0" brushRef="#br0" timeOffset="10999.65">3048 6775 249 0,'-2'-1'176'0,"-1"1"-54"0,1 0-23 16,-1 3 10-16,-3-1 0 0,-4 8-10 16,0 3-11-16,-5 0-11 0,0 1-42 0,-5 3 30 15,7-2 3-15,-5 3-45 0,-2-2 3 0,1 2 7 16,-2 1 13-16,0-3 2 0,1-1 10 15,-1 4-14-15,1-2-29 0,1 0 29 16,-2 0 12-16,1-2 9 0,2 0-1 0,-4-1-23 0,1 0-26 16,1 1 8-16,4-3 7 0,0-2 6 15,5-2-12-15,-3 1-7 0,7-4 6 0,-1 2 2 16,4-4-5-16,0-2 8 0,0 1-30 16,3 0 1-16,-3-1-27 0,3 1-27 0,2-4 5 15,-1 1-107-15,1-3-65 0,2 1 20 0,-1-3 14 16,1 0-137-16,8-4 11 0</inkml:trace>
  <inkml:trace contextRef="#ctx0" brushRef="#br0" timeOffset="11579.89">2616 6603 529 0,'-2'0'171'0,"2"-3"-11"0,-4 2 17 16,3 0-21-16,1-1-24 0,-1 1-2 0,-1 1-26 15,1 0 7-15,1 0-17 0,0-3-20 0,0 3 7 16,0 0-20-16,3 0 9 0,-2 3-12 16,0-6-1-16,8 6-5 0,0-3 0 0,14 3-6 15,-9-3-4-15,9 0 1 0,4 0-10 16,4 0 9-16,0 0-6 0,1 0-10 0,3 0 8 16,29 12-20-16,-32-11 21 0,2 2-13 0,-4-1-1 15,-2 0 4-15,4-2-12 0,-9 2 10 16,-3-1-6-16,-6 2-3 0,-2-2-3 0,-2-1 14 15,-3 0 14-15,-1 1-2 0,0-1-13 16,-2 0-4-16,0 0 13 0,-2 0-21 0,2 0-28 16,-4 0-22-16,0 0-51 0,0 0 9 0,6-2-213 15,-4 2-109-15,-2-5 55 0,1 4-5 16,3-3 26-16,0 0 21 0,6-4 5 0</inkml:trace>
  <inkml:trace contextRef="#ctx0" brushRef="#br0" timeOffset="12184.02">4066 6829 293 0,'-4'2'198'0,"0"-2"2"0,-1 1-12 15,4-1-20-15,-2 0-20 0,0 0-47 16,1 2 25-16,2-2-17 0,0 1-19 0,-1-1 10 15,1 0-12-15,3 1-6 0,0 1 6 16,1-1 1-16,5-1-4 0,13 4-10 0,0-3-5 16,-12-1 8-16,6 0-20 0,4 0 3 0,1 0-21 15,2 0-6-15,-3 0-6 0,1 0 8 0,-2 0-6 16,-6 0 5-16,0 0-3 0,1 0 0 0,-4 0-1 16,0 0-14-16,-2 0 10 0,-8 0-2 15,8 0-20-15,-8 0 10 0,0 0 5 0,5 0 1 16,-5 0-9-16,10 0-14 0,-10 0-9 15,0 0-29-15,0 0-31 0,5 0-47 0,-5 0 14 16,0-8-127-16,0 8 22 0,11-4 15 16,-13 4 18-16,1 0 12 0,-2 0-148 0,2 2 29 0,-3-1 2 15,3-1-30-15</inkml:trace>
  <inkml:trace contextRef="#ctx0" brushRef="#br0" timeOffset="12420">4277 7004 400 0,'-1'3'311'0,"-1"-1"-77"0,2 0-18 0,0 0-29 15,2 0-23-15,-1-2-21 0,4 1-12 0,0-1-7 16,11 5-18-16,3-4-24 0,-10-1 9 16,3 0-16-16,5 0 2 0,0 0-19 0,-2 0-16 15,0 0 15-15,-3 0-9 0,-1 0-12 16,0 0 5-16,-5 0-21 0,0 0-31 0,-6 0-8 15,8 0-47-15,-8 0-34 0,9 0 9 0,-9 0-157 16,6 0-123-16,7-7 13 0,0 1 30 0,-4 0 24 16,-3-1 8-16</inkml:trace>
  <inkml:trace contextRef="#ctx0" brushRef="#br0" timeOffset="12764.62">4838 6786 314 0,'0'-4'332'0,"0"-1"-48"0,0-1-31 16,1 4-44-16,-1-3-21 0,0 1-30 0,0 1-10 16,2-1-21-16,-2 3-13 0,1-1-16 0,0 0-4 15,-1 2-21-15,0 2-8 0,2 0-7 16,-2 0-11-16,0 4 12 0,1 1-9 0,0 0-9 15,-3 10-8-15,2-6 14 0,0 4-5 16,0 3-9-16,0 1 7 0,0 2-11 0,0-1-12 16,0-1 2-16,0 1-2 0,0-2-8 0,0 0 4 15,0-4-9-15,0-2 15 0,15 12 3 16,-15-16-9-16,0-2-4 0,0-6-3 0,0 0 13 16,0 6-8-16,0-6-35 0,0 7-12 0,0-7-20 15,0 0-86-15,0 7 14 0,-6 0-141 16,4-9-125-16,1 2 26 0,1-2 25 0,-3-2 22 15,3 0 15-15,0 0 6 0</inkml:trace>
  <inkml:trace contextRef="#ctx0" brushRef="#br0" timeOffset="13339.01">5112 6802 210 0,'0'-12'324'0,"2"3"-50"16,0 2-56-16,-1-3-26 0,1 5-15 15,-1-1-47-15,4 1-9 0,6-8 6 0,-3 6-24 16,-2 4-20-16,11-3 0 0,-5 5-21 16,6-4-1-16,-6 3-13 0,-12 2 1 0,10 0-17 15,0 0 11-15,-2 0-43 0,15 14 4 0,-13-11 13 16,4 6-4-16,-7-1-25 0,2 1 15 15,0 3 13-15,-3-1-26 0,-6-2 29 0,2-1-36 16,0 1 5-16,-2 0 0 0,0-9-4 0,0 8 19 16,0 3 0-16,-13 17 0 0,7-12 14 15,-3-3-21-15,2 1 6 0,0 1 0 0,-2-3 14 16,2 2-18-16,-4-4-3 0,2 0 14 0,1 1-7 16,-5-1-10-16,1-1-2 0,1-2 16 15,-1 2-10-15,-2 0 8 0,6-4-24 0,-2 5 13 16,1-6 21-16,3 1-20 0,1-2 5 0,0 0 19 15,2-2-13-15,1 2 8 0,-1-3-17 0,1 1 13 16,0 0-4-16,0 1 8 0,1-1-1 16,0 1-8-16,1-2-4 0,0 2 3 0,0-2 22 15,0 0-10-15,0 0 13 0,0 0-28 0,0 0 14 16,8 7-4-16,-1-7 11 0,1 0-24 16,-1 0 18-16,1 0-4 0,16 2 12 0,-13-2-9 15,8 0-6-15,0 0 5 0,3 0-4 16,-2 0 10-16,2 0-15 0,-3 0 9 0,0 0 0 15,-5 0-5-15,2 0-9 0,-5 0 5 0,-1 0 3 16,-1 0-5-16,-3 0 11 0,2 0-11 16,-8 0-4-16,10 0-20 0,-4 0-15 0,-6 0-48 15,6 0-16-15,-6 0 10 0,0 0-209 16,9 0 22-16,-9 0 21 0,0 0-53 0,0 0 19 16,12-6 13-16</inkml:trace>
  <inkml:trace contextRef="#ctx0" brushRef="#br0" timeOffset="13596.46">5668 6906 708 0,'0'-2'303'0,"0"2"-30"15,1-1-27-15,-1 1-48 0,1 0-36 16,-1 1 13-16,2-1-39 0,0 0-16 0,0 2-11 15,-2-1 0-15,1 1-3 0,-1-1-35 16,0 1 12-16,2-1-25 0,-1 2-14 0,-1-2-1 16,2 1 9-16,-2 0-1 0,1-2-31 0,-1 0-17 15,0 0-40-15,0 0-49 0,-1 0 7 0,-2-3-187 16,1 1-127-16,2-1 9 0,-3-1 25 16,1 1 25-16,2-1 15 0,0-1-3 0</inkml:trace>
  <inkml:trace contextRef="#ctx0" brushRef="#br0" timeOffset="14458.8">6105 6728 558 0,'8'-10'190'0,"-3"0"-8"0,0 2 2 0,-4 1-22 16,2-1-2-16,-1 2 3 0,0 0-19 15,-2 0-25-15,0 1 2 0,0 5-15 0,0 0-9 16,0-10-17-16,-13-10-20 0,6 13 11 0,-4-4-8 16,2 4-2-16,0 4-6 0,0 2-15 15,-8-2-2-15,4 3-14 0,2 0 17 0,1 0-17 16,-2 0 2-16,1 0 1 0,-13 14-2 0,7-7-13 15,2 1 5-15,4 1-13 0,-5 1 17 0,2 1-21 16,5 0 10-16,-1 1 3 0,2 0-24 16,-1 1 22-16,4-4 0 0,0 2-16 15,5-3 12-15,-3 2-13 0,3-10 16 0,0 7-8 16,0 1 0-16,0 1-7 0,15 15 6 0,-6-12-11 16,0-2 3-16,3-2 16 0,-1-4-16 15,1-2 7-15,3 1 9 0,-2-1 6 0,0-2-22 16,-4 0 19-16,-9 0-6 0,13 0-2 0,2 0-5 15,12-17 5-15,-13 10-9 0,-2 0 8 0,-2 1-7 16,2-1 9-16,0 0 2 0,-4-5-1 16,2 8 0-16,-4-3-1 0,-2 3-12 0,2-3 11 15,-3 3 16-15,1-1-16 0,-2 0 4 16,1 0 8-16,0 2 3 0,0-2-7 0,0 1 3 16,-2-1 3-16,1 1 5 0,0 1 8 0,0-1-10 15,0 1 6-15,-1-1-4 0,-1 2 8 16,3 0 1-16,-3-3-25 0,0 3 12 0,2 0-15 15,-1-1 8-15,1 2-7 0,-2 0 15 0,1-1-22 16,0 2 9-16,-1 0-13 0,0 0 31 16,0 0-25-16,0 0-3 0,0 0 0 0,4 11 5 15,-4-4-3-15,0-1 11 0,0 1 7 16,2 10-22-16,-2-8 0 0,0 4 5 0,0 1 13 16,0 2-16-16,0 3 13 0,0-1 2 0,0 2 7 15,0 0-23-15,0-1-2 0,0 0 6 16,0-2-8-16,-13 19 2 0,11-19 3 15,-4 1 4-15,2-1 19 0,1-1 5 0,-4 0-29 16,6-6 11-16,-1-2 14 0,0 1-16 0,2-2-18 16,-3-2 10-16,3-1-6 0,0-3 1 0,0 5 5 15,0-6 15-15,0 0-15 0,0 0 5 0,0 0 18 16,0 6 0-16,0-6 15 0,0 0-11 16,0 6 15-16,0-6 9 0,0 0 6 0,0 0-7 15,0 0-5-15,0 0 11 0,0 7 6 16,0-7 1-16,0 0-8 0,0 0-5 0,0 0-3 15,-1 7-6-15,1-7-4 0,0 0-39 0,1 0-29 16,-1-3-31-16,0 2-17 0,0-1-41 16,0-2-51-16,0 2 16 0,0-3-212 0,-1 3 30 15,1-3 26-15,0 0-87 0,0-1 26 16,1 1-18-16,-1-1 15 0,0 6 28 0,0-7-9 16</inkml:trace>
  <inkml:trace contextRef="#ctx0" brushRef="#br0" timeOffset="16953.96">3055 7764 419 0,'15'11'213'0,"-15"-11"-11"16,0 0-11-16,0 0-34 0,0 0 8 16,0 0-7-16,0 0-17 0,12 0-23 0,-12 0-2 15,0 0-9-15,0 0-4 0,0 0-4 0,0 0-13 16,0 0-4-16,0 0-29 0,0 0 6 0,0 0-6 16,0 0 5-16,0 0-19 0,0 0-15 15,0-2 2-15,-17-3 7 0,4 4-4 0,-3-1-5 16,0 1-2-16,10 1 0 0,-8 0-18 15,1 0 11-15,-6 0 2 0,5 0-7 0,-3 0 7 16,-9 11-11-16,14-11 2 0,3 3 6 16,0 1-15-16,1-1 8 0,-4 5 2 0,1-4-7 15,2 1 0-15,3 1-15 0,3-3 6 0,-2 2 9 16,3-1-9-16,-2 0 7 0,1 1-9 0,1-1 3 16,2 1 16-16,0-1-16 0,0-4 6 15,0 0 6-15,0 8-5 0,16 10-6 0,-5-10 3 16,-4-1-4-16,1 0 12 0,5 0 3 15,-3 0-7-15,7-3-2 0,-7 2 0 0,4-1 13 16,-1-1-5-16,-2-2-9 0,-3 1 1 0,6 1 1 16,0-1-1-16,-4 0-15 0,-1-1 5 0,0-2 5 15,7 5 14-15,-4-3-7 0,-3 1-1 16,-1 0 6-16,-1-2-9 0,0 2-5 16,-3-2 16-16,2 2-6 0,-3 1 3 0,7 5 2 15,0-3-9-15,-2 0-12 0,-3-1 6 0,0-2-7 16,-1 2 8-16,1-2 9 0,-1 1-5 0,-4-3 4 15,5 3-10-15,-2 0 10 0,-1 2 9 16,1-4-7-16,-2 3-3 0,2-1-17 0,-1 0 18 16,-2 1-8-16,0-2 10 0,0 2 5 0,3 1-3 15,-3-3-7-15,0 3 0 0,0-2-1 0,0 1 5 16,0-5-2-16,0 0-1 0,0 8-4 16,0-3 4-16,0-5 3 0,0 9-1 0,-12 3 2 15,11-5-2-15,-2-2-4 0,-1 0 9 0,-4 4 5 16,-4 4-12-16,3-2 3 0,-1-3-7 15,-4 0 6-15,5-3 0 0,6-1-13 0,-6 0 10 16,2 0 12-16,1-2 0 0,-1-1 15 16,1 3 10-16,-1-4-6 0,7 0-6 0,0 0-5 15,-9 0 12-15,0 0 2 0,-6 0-2 0,-2 0 3 16,1 0 4-16,0 0 34 0,-19-10-33 16,16 5-9-16,2 2 14 0,3-3-2 0,0 3 0 0,2-2-2 15,-2-1 8-15,4 4-17 0,3 1-13 16,2-2 28-16,-1 3-25 0,3-2-4 0,1 0 10 15,-2 2-6-15,1-1-25 0,2-1-22 16,-3 0-23-16,2-1-35 0,-1 2-24 0,0-1-53 16,1-3 16-16,2 2-162 0,0-1 26 15,0 0 24-15,0 4 18 0,0-11 22 0,15-10-146 16,-6 12 56-16,3-1-4 0,2 0 0 0</inkml:trace>
  <inkml:trace contextRef="#ctx0" brushRef="#br0" timeOffset="17925.02">4075 8090 643 0,'0'0'228'0,"0"0"-27"0,0 0-26 16,0 0-5-16,-4082 0-12 0,8164 0-22 15,-4082 0 4-15,0 0-14 0,0 0-21 0,0 0-12 16,0 0 1-16,0 0-12 0,0 0-21 16,0 0 11-16,0 0-14 0,32-7-8 0,-14 7 6 15,2-1-9-15,2 0-4 0,-12 1-15 0,8 0-6 16,1 0 5-16,2 0-9 0,0 0 5 0,-3 0-8 16,-1 0 14-16,-4 0-9 0,-1 0-14 15,-2 0 16-15,-3 0-6 0,1 0-4 0,-8 0 3 16,7 0-2-16,-7 0-13 0,9 0-8 0,-9 0-42 15,0 0-4-15,6 0-30 0,-6 0 7 16,0 0-94-16,0 0-123 0,0 0-101 0,0 0 27 16,7-6 24-16,-7 4 21 0,-1 0 13 15</inkml:trace>
  <inkml:trace contextRef="#ctx0" brushRef="#br0" timeOffset="18168.93">4259 8224 291 0,'-3'2'235'0,"3"0"-38"0,0 1-37 15,0-1-2-15,4 0-4 0,-1 1-17 0,1-2-8 16,2 0-23-16,8 4 1 0,0-5-21 16,1 1 1-16,-5 0-8 0,0 0-4 0,0-1-30 15,-1 0-2-15,-3 0 12 0,0 2-8 16,1-2-3-16,-7 0-24 0,0 0 9 0,9 0 2 15,-3 0-34-15,1 0-37 0,-7 0 3 0,10 0-94 16,-4 0-101-16,17-14-132 0,-10 11 26 0,-4-4-16 16,6 1 3-16</inkml:trace>
  <inkml:trace contextRef="#ctx0" brushRef="#br0" timeOffset="18690.21">4954 8076 320 0,'0'-1'230'0,"0"0"-53"15,-2 0-13-15,-2-1-39 0,2 2-11 0,-5 0-29 16,5 2 9-16,-2-1-20 0,-1 0 13 0,-7 7-23 15,3-1-21-15,-4-1-6 0,-2 5 26 16,9-2-7-16,-3 3-15 0,-1-2 3 16,1 3-7-16,0 1 15 0,2 0-16 0,2-1-5 15,3-5-30-15,-4 3 21 0,6-3 13 0,0 1 1 16,0-9-11-16,0 7 11 0,0 0-42 0,9 16 27 16,0-11-4-16,0 1-6 0,2-4-6 15,2 0 8-15,-1-2 10 0,-1-2-2 0,0-1-20 16,-4-3 10-16,1-1-8 0,2 0-6 15,-2 0 10-15,0 0 27 0,6 0-12 16,12-11 0-16,-11 5 12 0,-4-1 16 0,1-1-8 16,-2-2 2-16,3 1-5 0,-7 0 14 0,-1 1-4 15,-1 1-2-15,0 0 4 0,-2 0-1 16,1 2 12-16,-2-2-3 0,-1 7-25 16,0-8 3-16,0 3-4 0,0 5 1 0,0-14 8 15,-16-15-27-15,7 17 5 0,-1 0-3 0,-1 4 8 16,1-2 2-16,-2 2-11 0,4 0-15 0,0 2 2 15,2 0-17-15,-1 3-26 0,2-2 4 16,-1 1-46-16,3 0-5 0,-1 3-50 0,1 1 13 16,-1-3-85-16,1 0-107 0,-1 3-69 0,2-2 27 15,-2 0 10-15,0 2 57 0,1-3 12 16</inkml:trace>
  <inkml:trace contextRef="#ctx0" brushRef="#br0" timeOffset="19019.53">5315 8170 603 0,'2'0'252'0,"0"2"-66"0,0-1-1 15,2 3-21-15,-1-2-34 0,-2 1-14 16,1 0-1-16,2 1-9 0,-1-1-24 0,0 2 0 15,2-3-9-15,-4 0 5 0,1 1 7 0,0 0-5 16,2-2 16-16,-2 4 0 0,-2-4 19 16,1 1 5-16,1-2-5 0,-1 0 19 0,2 0-12 15,-3 0 0-15,0 0-26 0,2-1-14 16,-2 0 15-16,0-2-41 0,0 0-23 0,0 1-1 16,0-3-26-16,0 3-33 0,0 0-30 0,0-3-30 15,0 0-42-15,0 0-50 0,1 2 17 0,-1 1-189 16,2-2-73-16,-2 2 24 0,1-1 40 15,2-1 24-15,1 0 28 0,-1 0-24 16</inkml:trace>
  <inkml:trace contextRef="#ctx0" brushRef="#br0" timeOffset="19467.56">5638 7978 502 0,'2'-4'304'0,"-4"0"-33"0,4 1-23 0,-2 1-34 15,0-2-27-15,0 1-29 0,1 2-12 0,0-2-35 16,-1 0 6-16,2 2-26 0,-2 0-15 15,2 1 8-15,0 0-1 0,-2 0-22 0,2 1 1 16,-2 3-14-16,0-1-9 0,2 0 13 0,-1 3-11 16,3 9 1-16,-4-2-6 0,4 4-18 15,0 1 7-15,-1 0-4 0,1 3-6 0,-4-1 0 16,2-1 8-16,1 2 11 0,-3-1-14 0,3-3-8 16,0 3 15-16,3-4-21 0,-6-1-1 15,3-5-1-15,-2-1 21 0,1-2-2 0,-2-1-13 16,0 0 4-16,1-3-14 0,-1 2 11 0,1-2 1 15,-1 0 15-15,1 1 9 0,1-2-14 16,-2-1 6-16,0 0-7 0,0-1-7 0,0 0-30 16,0 0-25-16,0 0-34 0,1-11-42 15,-1 6 9-15,3 2-121 0,-5-2-164 0,2-2 29 16,-1 1 24-16,1 0-13 0,0 6 25 16,0-12 15-16,0 2-6 0</inkml:trace>
  <inkml:trace contextRef="#ctx0" brushRef="#br0" timeOffset="20505.9">6173 7945 382 0,'0'-6'152'15,"0"-2"21"-15,-2 2-4 0,4 0-27 16,-4 1-11-16,2-1-15 0,-2 1-20 0,2 1-9 16,0 4 26-16,0 0-34 0,0-8-10 0,-9-4-12 15,6 8 0-15,0 1-10 0,-1-1 0 0,-2 1-14 16,0 3 6-16,-9-4-10 0,3 3 7 15,1-1-5-15,11 2-16 0,-9 0 6 0,0 0 12 16,-2 0-24-16,-11 16 8 0,7-8-9 16,3-1-7-16,-2 1 19 0,4 0-5 0,1-2-4 15,-4 0-7-15,4 2 2 0,0 2-19 0,1 0 24 16,5-4-9-16,-3 0-10 0,1-1 19 16,1 2-3-16,2-2 14 0,-1 2-40 0,2-2 11 15,1 0 26-15,0 3-16 0,0-8-1 0,0 7 11 16,0-2-17-16,0 4 7 0,0-4-15 15,0 6 4-15,10 14-11 0,-3-12 3 0,-2-5 34 16,1 0 4-16,0-1-21 0,7 0 12 0,-2-1-13 16,4-2 3-16,-1-2 23 0,-1 0-48 15,-3-2 32-15,-10 0-26 0,14 0 28 0,3 0-8 16,15-15-5-16,-17 9-10 0,0-1 13 0,0-1 14 16,0 2 1-16,-3-1-11 0,0 1-1 0,-3 0 12 15,2-2 7-15,0-1-17 0,-4 1 12 16,3-3 2-16,-4 5 14 0,-3-2 0 0,1 3 1 15,-1 1 0-15,-3-2 0 0,2 3-6 0,-2 0 2 16,0-1-12-16,0 0 15 0,0 4-2 16,0 0-15-16,0 0 0 0,0-8 2 0,0 8 2 15,0-6-9-15,0 6-4 0,0-7 25 16,0 7-13-16,0-7-3 0,0 7 8 0,-10-12 14 16,10 9-12-16,-1 0-3 0,1 2 14 0,-1-2-14 15,1 0-19-15,-2 3 18 0,2 0-11 16,0 0-10-16,0 0-5 0,0 0 21 0,0 0-12 15,0 0 12-15,0 0-23 0,0 0 12 0,2-8-8 16,-2 10 3-16,1-1-7 0,-1 2 15 16,0-1-13-16,1 1 0 0,0 0-4 0,-1-1 4 15,2 4-6-15,-2-2 10 0,1 2 9 0,0-1 3 16,1-1-13-16,-2 4 14 0,1-2-17 16,-1 2-2-16,1 11 3 0,0-5 11 0,-1-4-15 15,0 9 13-15,0-12-16 0,0 2 8 0,0 7 14 16,0-1 7-16,0-2-18 0,0 0 13 15,0 3-11-15,0 2 12 0,0 1-5 0,0 0 3 16,0 1 8-16,0-1-21 0,0 0-13 16,0-2 11-16,0 0 0 0,0-1 16 0,0-1 5 15,0-1-19-15,0-2 11 0,0-1-17 0,0 0-1 16,0-4 7-16,0 2 9 0,0 0 9 0,0-2 3 16,0 1-13-16,0-2-11 0,0 0 32 15,0 1-21-15,0 0-8 0,0-1 1 0,0-6 6 16,0 8 16-16,0-1-11 0,0-1 4 0,0-6 30 15,0 7-19-15,0-7 6 0,0 7 23 0,0-7-20 16,0 8-6-16,0-8-3 0,0 6-2 16,0-6 47-16,0 0 17 0,0 0-33 15,0 6 2-15,0-6-17 0,0 0 19 0,-7 7-24 16,7-7-6-16,0-2-59 0,0 2-40 0,0-3-39 16,0-2-39-16,0 2-74 0,-2-2 20 0,2-1-263 15,-1-2 16-15,0 1 33 0,1-1 26 16,0-4 27-16,0-1 23 0,0 0-28 15,8-16 5-15</inkml:trace>
  <inkml:trace contextRef="#ctx0" brushRef="#br0" timeOffset="20723.87">6741 8309 363 0,'2'0'396'0,"-6"1"-91"15,8 0-29-15,-4-1-52 0,1 2-13 0,-1-4-74 16,3 1-96-16,0 1-3 0,0-2-238 16,0-3-164-16,6-8 30 0,-8 4 42 0,5 0 11 15</inkml:trace>
  <inkml:trace contextRef="#ctx0" brushRef="#br0" timeOffset="23129.49">8432 8590 412 0,'0'0'173'0,"0"0"-8"0,0 14 2 0,-32 12-24 16,23-16-8-16,1 2-27 0,0 0-20 16,-4 0-10-16,1-1 4 0,2 1-43 0,-1-1-3 15,6 0-4-15,-4-7-136 0,-5 7-93 0,1 0 16 16,3-2 13-16,-2-2-141 0,-4 0 4 0</inkml:trace>
  <inkml:trace contextRef="#ctx0" brushRef="#br0" timeOffset="23814.03">9560 8032 219 0,'17'-17'314'0,"-8"4"-29"15,3 0-34-15,-5 4-24 0,-4 1-19 16,8 0-21-16,-7 2-20 0,1 5-30 0,-1-3-11 16,-2 0-20-16,1 2-10 0,-3 1-3 0,0 1-25 15,0 4 0-15,-3-1 5 0,-4 9-20 16,-3 0-10-16,-1 2 13 0,1-2-3 0,-3 6-22 16,-2 0 4-16,1 0-4 0,-2 3 3 0,0-2-2 15,0-1-16-15,3-1 18 0,-2 2-14 16,0-5-10-16,2 3 14 0,0-4-3 15,3-2-11-15,-1 1-4 0,-2-4 7 0,1 0 12 16,5-2-20-16,-3-3 3 0,1-1-4 0,1-2 14 16,0 0 2-16,8 0-10 0,-12 0-19 15,-9-14 7-15,6 3 3 0,2 2 3 0,3-3-5 16,1 0 5-16,0-2-8 0,-1 4-2 0,3-4 11 16,1 6 1-16,1-2-3 0,-1-5-2 15,3 6-6-15,0 0-6 0,3 9 9 0,0-8-22 16,0 8 12-16,0-8-14 0,14-3 14 15,-2 1-1-15,-2 2 6 0,5 2 0 0,-4 0 11 16,1 4-16-16,-3-1 6 0,-1 0-11 0,0 3 6 16,-1-1 2-16,-7 1-6 0,11 0 11 15,17 13 3-15,-14-4 2 0,0 3-2 16,-1-3 4-16,2 5 1 0,-5 1-10 0,5 0 6 16,-4 2 6-16,5 0 1 0,-4 1 0 0,0 0-23 15,4-1 20-15,-6 1 4 0,3 1-5 16,-2-2-8-16,-1-2 12 0,1 1-11 0,-1-1-2 15,2-1-14-15,-4-2-14 0,-1-2-13 0,-4-3-31 16,2-2-20-16,-3-1-13 0,3 3 11 16,-3-3-129-16,3 0-105 0,-4-3-34 0,1 1 25 15,4-2 20-15,-4 0 19 0,-2 0 9 0</inkml:trace>
  <inkml:trace contextRef="#ctx0" brushRef="#br0" timeOffset="24124.03">10203 8107 500 0,'1'-5'308'0,"1"0"-31"16,-1 3-50-16,2-3-39 0,-3 1-3 0,5 0-36 15,-3 3 0-15,3-4-26 0,1 4-8 16,6-8 0-16,5 4-21 0,-1 0-17 0,5 2-8 16,-3-1 0-16,-3 2-14 0,3 2-2 0,1-5-8 15,3 4 0-15,-4 0 4 0,1-2-2 16,-1 2-28-16,-4 0-23 0,-4-1-22 0,0 1-40 16,-2 1-33-16,-8 0 9 0,8 0-97 0,-3 0-124 15,-5 0 22-15,10 0-96 0,-2 0 27 16,1 9 16-16,-8-8-8 0</inkml:trace>
  <inkml:trace contextRef="#ctx0" brushRef="#br0" timeOffset="24339.42">10328 8324 309 0,'-1'3'276'0,"-3"0"-57"0,1-1-18 0,8-2-30 0,-3 0-2 15,2 3-33-15,5-6-11 0,12 3-1 16,-6 0-25-16,4 0-11 0,26-8-26 16,-21 5 7-16,2 0-2 0,-4-2-10 0,-3 1-31 15,-3 1-14-15,-4-2-36 0,-2 2-41 0,5-2 8 16,-8-2-138-16,0 4-135 0,-3-3 13 0,0 3 19 16,-2 1-6-16</inkml:trace>
  <inkml:trace contextRef="#ctx0" brushRef="#br0" timeOffset="25016.78">11178 7928 635 0,'-2'-12'262'0,"-1"3"-35"16,3 1-4-16,-2 1-16 0,1 2-20 0,-1 1-14 16,1 0-3-16,1 4-53 0,0-5-6 0,0 1 0 15,0 4-26-15,0 0 0 0,0 0-15 16,0-5-11-16,1 5 8 0,1 3-20 0,-1 1-2 15,2 0-6-15,5 10-5 0,-4 1 11 16,3-1-23-16,-2 3 5 0,2 1-14 0,-4 2 6 16,2 2 14-16,-2-3-17 0,-1 6 18 15,1-1-20-15,-1-2 6 0,-1-1-7 0,1-4-9 16,-2 3 27-16,0-7-17 0,1 0-17 0,-1-4-4 16,2-1-21-16,-2-1-19 0,0-1-28 15,0-6-28-15,0 0-19 0,0 0 12 0,0 0-213 16,0 0-86-16,3 11 25 0,0-14 68 0,3 1 22 15,7-7 15-15,4-3-19 0</inkml:trace>
  <inkml:trace contextRef="#ctx0" brushRef="#br0" timeOffset="25408.2">11917 7914 464 0,'3'-6'308'0,"-3"3"-39"15,1-3-45-15,-1 4-8 0,0-1-33 16,3 0-18-16,-3-1-23 0,0 2-21 0,1-1 0 16,-1 0-6-16,1 2-29 0,-1 1-15 0,2 0-2 15,-1 1-14-15,-1 2 8 0,-1 0-6 16,-1 2-14-16,2 2-8 0,0 1 11 0,-1 12-1 15,1-12-28-15,0 9 20 0,0 2-18 16,0 2 18-16,0 2-26 0,-11 25 1 0,4-26 13 0,5 5-18 16,-1-5 7-16,-3 2-1 0,-1-3 9 15,5-1-21-15,0-1 7 0,1-2 12 16,0 0 1-16,-2 1-11 0,2-6-4 0,-1-1-1 16,1-1-5-16,1-2 9 0,0-2 6 15,0-1-40-15,-1-1 7 0,0 0-40 0,1-4-7 16,0 0-20-16,0 0 8 0,0 0-93 15,0 0-46-15,5 8-134 0,-2-9-29 0,-1-2 54 16,-1 3 24-16,3-5 15 0,2 0-37 0</inkml:trace>
  <inkml:trace contextRef="#ctx0" brushRef="#br0" timeOffset="25673.71">11628 8015 400 0,'-3'-4'285'0,"0"1"-49"0,2 2-47 16,-2 0-16-16,2-2-21 0,1 2-15 0,-1-1-23 15,1 2-2-15,0 0-34 0,2 0 3 16,-2 0 1-16,0 0-10 0,2 0-26 0,-2 0-5 15,1 0-26-15,0-1-26 0,-1 1 0 0,3 1-107 16,-3-1-48-16,0-1-105 0,0 1-79 16,0 0 21-16,-1 0 11 0,1 0 7 0</inkml:trace>
  <inkml:trace contextRef="#ctx0" brushRef="#br0" timeOffset="25950.59">12185 8175 464 0,'1'2'357'0,"0"-1"-57"0,0 0-37 15,2-1-11-15,0 3-25 0,-2-3-19 16,1 0-12-16,-2 3-61 0,4-3-14 0,-2 0-17 15,0 1-17-15,-1 2-2 0,0-2-4 16,2-1-1-16,0 2-58 0,-3-1-24 0,1-1-55 16,-1 1-27-16,1 2 9 0,1-5-152 0,-2 4-147 15,0-4-4-15,1 4 24 0,-1-2-22 16,2 0 12-16,4 0 41 0</inkml:trace>
  <inkml:trace contextRef="#ctx0" brushRef="#br0" timeOffset="33289.65">2255 9573 249 0,'0'-13'231'16,"0"13"-34"-16,0 0-19 0,0 0-33 0,0-13 19 15,24-4-15-15,-23 13-7 0,2 3-30 0,-2-2 6 16,3 2-12-16,-4-2-23 0,0 0 3 15,1 3-6-15,-1-1-8 0,3-1-9 0,-1 0-9 16,0 2-8-16,-1-3-10 0,-2 3 5 16,2-1-12-16,-1 1 0 0,0 0-5 0,0 1 1 15,0 0-16-15,0 2 6 0,0 0-5 0,0-2 8 16,0 5-1-16,0-1-7 0,0 1-4 16,0 1-2-16,0 1 7 0,0 2 13 0,0 6-3 15,0 1-13-15,0 3 2 0,0 1 1 0,0 1-10 16,0-3 6-16,0 3-4 0,0 0 8 15,0 0-12-15,0-2 10 0,0 1 1 0,0-4-3 16,0 1 5-16,-13 15-1 0,12-23 8 0,1 1-10 16,-3-3 0-16,2-3-8 0,1 2 7 0,0-2-1 15,-2-1-1-15,2 2 7 0,-2-4-2 16,2 3-1-16,0-3 0 0,-1 2 5 0,1-1-6 16,0 0-2-16,0-1 6 0,-1 1-3 15,1-1 5-15,0-2-1 0,0 2-5 0,-2-2-3 16,0-1-32-16,2 0-45 0,-2-2-23 0,0 1 8 15,1-3-170-15,-1 2 20 0,-1-1 18 16,2 2 18-16,-1-4 16 0,-1 4-156 0,1-3 17 16,0 3 11-16</inkml:trace>
  <inkml:trace contextRef="#ctx0" brushRef="#br0" timeOffset="33655.48">2614 9849 517 0,'4'0'225'16,"-2"0"-32"-16,1 0-35 0,-1-2-28 0,1 2-21 16,-1 0-1-16,0 2-25 0,0-2 0 0,1 0 1 15,-2 2-12-15,1 1 0 0,-2-2 7 16,4 0 3-16,-2 2 5 0,-1-1 4 0,0-2-7 15,1 1-1-15,-1 1 32 0,-1 0-12 0,0 0 4 16,2-1 42-16,0 0 1 0,-2 0-16 16,2-1-16-16,0 2 48 0,-4-2 4 0,4 0-9 15,-2 0 14-15,1 0-33 0,-1-2-4 0,0 1-5 16,0 0-28-16,1-2-10 0,1 1-9 16,-1 0-17-16,-1 2-2 0,0-1-46 0,1 1-2 15,0-2-152-15,-1 2-66 0,-1 0 22 16,1 0-265-16,-1 0-71 0,1 0 66 0,-1 0 20 15,1-3 31-15,1 2 32 0,1 0 58 0,5-2 26 16,11-1-10-16,8 1-32 0</inkml:trace>
  <inkml:trace contextRef="#ctx0" brushRef="#br0" timeOffset="37881.54">3670 9733 624 0,'0'-12'237'15,"0"12"-27"-15,0 0-25 0,0-12-20 0,-12-6 1 16,12 14-19-16,2 2-21 0,-2-3-6 15,-2 2-14-15,2-1-6 0,0 2-22 0,2-1 4 16,-2 0-20-16,0 2-1 0,0 1-7 0,0 0-7 16,0 0-7-16,0 0 2 0,1-4-10 0,-1 7-11 15,0-2 3-15,0 3-2 0,-3 0 5 16,3 4-1-16,-3 9-5 0,3-10-1 16,0 3-3-16,0 7-7 0,-6 17 0 0,6-13 4 15,0-1-8-15,-1-4 12 0,0 4-6 0,1-11-2 16,0 2-13-16,0 1 14 0,0-1-7 15,0-1 2-15,0-1 3 0,0-1-16 0,0-1 8 16,0-7-3-16,0 8 1 0,0-8 12 0,0 9 3 16,0-9-12-16,0 7 0 0,0-7 4 0,0 0 7 15,0 8 20-15,0-8-11 0,-4 5-16 16,6-8 7-16,-2 1 2 0,2-3-2 0,-1-2-7 16,-2 2 7-16,3-13 7 0,-2 9-16 15,0-5 14-15,0-1-19 0,9-21 3 0,-9 16-4 16,4 1 17-16,-4 5-13 0,0 4 3 0,0-2-2 15,1 2 2-15,0 0 5 0,-1 3-6 16,2 0-6-16,-2 7-1 0,0 0 1 0,0-8-3 16,0 1 5-16,0 7 11 0,0-8-19 15,0 2 6-15,0 6 0 0,0-7 13 0,0 7-12 16,0-8 3-16,0 8-1 0,0-7 7 0,0 7-14 16,0-9 14-16,0 9-13 0,0 0-3 15,0-8 14-15,0 8-15 0,0 0 8 0,0-7 8 16,0 7-14-16,0 0 7 0,0-7 0 0,0 7-4 15,0 0 6-15,6 0-10 0,6-14-2 16,-8 14 16-16,-2 0-9 0,5 2 1 0,9 5 3 16,0 3-1-16,0-1-6 0,6 3 2 15,-4 1 3-15,1 1 6 0,0-1-16 0,0 3 16 16,2 1-16-16,-3 0 21 0,0-3-13 0,-2 4-2 16,1-2 5-16,-4-1 11 0,3-1-17 15,0 3 11-15,-1-4-4 0,-2 1-8 0,-2-5 17 16,-2 4-15-16,1-1 9 0,-1-5 9 15,-2 0-12-15,-2 0-2 0,-1-5-1 0,1 1 10 16,0 0 1-16,-3-1-4 0,5-2-7 0,-3 0 0 16,1 0 8-16,-5 0-10 0,0 0 8 15,6 0-4-15,-6 0-3 0,9 0 13 0,-1 0-7 16,3-9-11-16,2 1 1 0,-7-1 10 16,1 4 8-16,-2-3-6 0,-2 1 0 0,0 2 10 15,1-2-14-15,0-7 3 0,1 2 2 0,-4 2-9 16,-1-2 11-16,0 2-8 0,2-7 6 15,-2 10 0-15,0-5-6 0,0-3 3 0,0-2-7 16,0 1 1-16,-11-19 6 0,10 22-8 0,0-5 11 16,-3 2-8-16,2 1 12 0,0 0-14 15,2 5 21-15,0 1-18 0,0 2 10 0,0-1-17 16,0 3-2-16,-1-1-11 0,1 3-25 0,-1-2-16 16,1-1-37-16,-2 5-32 0,1-4 12 0,1 2-96 15,-1 1-109-15,-1-2 23 0,1 1 23 16,-1 3-83-16,2-2 29 0,0 1 0 15,0 1 24-15</inkml:trace>
  <inkml:trace contextRef="#ctx0" brushRef="#br0" timeOffset="38107.93">4400 9796 547 0,'2'0'279'0,"-2"2"-49"0,4-1-32 0,-4 0-20 16,1 2-27-16,0-3-23 0,-2 0-5 0,2 0-6 15,1 0-25-15,-1 0-8 0,0 3-42 16,-1-3-12-16,0 0-32 0,0 0-29 0,0 0 4 16,0-3-176-16,0 3-161 0,-1-2 13 15,0-1 21-15,-2-1-12 0</inkml:trace>
  <inkml:trace contextRef="#ctx0" brushRef="#br0" timeOffset="38540.4">4709 9593 388 0,'0'-3'203'0,"-4"2"-1"0,4-2-71 0,0-1 22 16,-2 3-24-16,0 1-9 0,2-3-15 16,-1 1 1-16,1 1-27 0,0 0 14 0,0 0-9 15,0-1-12-15,0 2-27 0,-2 0-6 16,2 2 14-16,0 0-4 0,0 1 6 0,0 1-22 15,0 3 24-15,0 0-15 0,3 9 4 0,-3-6-11 16,0 5-1-16,0 4 6 0,0-3-9 16,0 4-8-16,14 19 0 0,-10-20 11 0,-2 0-21 15,0 1 5-15,3-2-2 0,-3 2-1 0,-2-7 4 16,2 6 5-16,5-5-1 0,-7-2-20 16,0-1 10-16,0-2 2 0,0-9-6 0,0 7-5 15,0 0 11-15,0-7-8 0,0 8 2 0,0-1-12 16,0-7 1-16,0 7-16 0,0-7-6 0,0 7-34 15,0-7 5-15,0 0-136 0,0 11-52 16,0-11-143-16,0 0 19 0,0-3 23 0,0 0 16 16,0 1 24-16</inkml:trace>
  <inkml:trace contextRef="#ctx0" brushRef="#br0" timeOffset="39035.83">5020 9646 310 0,'0'-7'243'0,"0"0"-26"0,0 2-38 16,0 0 3-16,2-1-30 0,-2 0 10 15,0 1 0-15,0 0-11 0,0 5-7 16,0 0-7-16,0-7-25 0,0 7-6 0,0-5-17 16,0 5-21-16,0 0 9 0,0-7-24 0,0 7-8 15,0 0 11-15,4-7-9 0,-4 8-10 16,1 2 2-16,1 0-1 0,-2 1-12 0,0 1-6 16,0 1 7-16,1 2-4 0,-2 10-6 0,1-9-3 15,0 6-4-15,0 2 9 0,0 0 3 16,0 2-6-16,0 0-3 0,0-1 4 0,0 0-14 15,0 0 7-15,0-1-6 0,0 0 1 16,0 0 3-16,0-1-5 0,0-1 0 0,0-5-5 16,0 2 7-16,0-3-2 0,0-1 2 15,0 1-11-15,0-4 22 0,0 0-8 0,0 2-7 16,0-7 11-16,7 10-14 0,-7-3 4 16,0-7-2-16,0 8 9 0,0-1-9 0,0-7-4 15,0 5-3-15,0-5 2 0,0 8-23 0,0-8 1 16,0 6-24-16,0-6-22 0,0 0-34 15,0 0-17-15,0 0 11 0,14 9-122 0,-14-10-174 0,0-2 26 16,2-1 25-16,-2 1 23 0,0 0 13 16</inkml:trace>
  <inkml:trace contextRef="#ctx0" brushRef="#br0" timeOffset="39542.65">4683 9760 397 0,'-1'0'129'0,"1"-2"-17"0,0 2-14 15,0-1 21-15,1 1-17 0,2-2 2 0,0 2 5 16,2 2-33-16,1-2 11 0,2 0-22 0,-1 1 15 15,2-1-27-15,6 0 16 0,4 0 12 16,-2 0-4-16,2 0-27 0,0 0 7 0,19 11-4 16,-20-11-8-16,2 3-2 0,-4-1-7 15,-1-2-4-15,-5 2-1 0,3-2 7 0,-4 1-11 16,-9-1 5-16,8 0-2 0,-2 0-12 0,-6 0 7 16,9 0 2-16,-9 0 0 0,9 0-2 15,-3 0 18-15,-6 0-16 0,7 0-3 0,-7 0-13 16,7 0 18-16,-7 0-17 0,5 0-19 0,-5 0-67 15,0 0 8-15,9 0-118 0,-9 0-105 16,5 0 19-16,-5 0 21 0,0 0-64 0,0 0 16 16,7 0-14-16</inkml:trace>
  <inkml:trace contextRef="#ctx0" brushRef="#br0" timeOffset="40237.97">6275 9530 217 0,'0'-4'257'0,"0"0"-35"0,0 1-26 16,-1 2-33-16,-1-2-30 0,2 2-11 15,0-1-6-15,-1 1-20 0,2 1 6 0,-2 0-15 16,2 1-37-16,1 1 29 0,-2-1-26 0,1 5-9 16,-1-1-4-16,4 11 4 0,-2-1-11 0,0 6 2 15,3-3 0-15,-3 3-24 0,3-2 13 16,-2 3-3-16,1 2 15 0,-1-1-7 0,-1 0-1 15,2-4-14-15,1 3 15 0,-4-4 3 0,0 1-25 16,-1-4 5-16,2 3 17 0,-1-2-21 16,0-3 7-16,0-3 3 0,-1 0 2 0,2-3-2 15,-2 0-7-15,0-2-9 0,0 0 8 0,0-5 7 16,0 0-32-16,0 0-20 0,0 7-52 16,0-7 8-16,0 0-120 0,0 5-168 0,0-5 22 15,-4 6 25-15,3-10-8 0,1 0 52 16</inkml:trace>
  <inkml:trace contextRef="#ctx0" brushRef="#br0" timeOffset="40652.04">6642 9590 274 0,'1'-4'269'0,"-1"-1"-56"0,1 2-27 16,-1-1-7-16,0 1-23 0,2-1-5 0,-2 1-14 16,0 1-9-16,0 0-12 0,0-1-8 15,0 2-11-15,5 0-3 0,-10-2-14 0,7 0-22 16,-2 3 5-16,3 0-15 0,-2-2 3 0,-1 4 2 16,0-2-16-16,3 3-2 0,-2 0-16 15,0 2 11-15,2-1 0 0,-2 3-4 0,4 11-5 16,2-2 0-16,-4 3-10 0,1-1 3 0,-1 1 5 15,1 0-1-15,-1 0-3 0,0 0-12 16,0 1 18-16,0-4-14 0,0-1-12 0,1 2 0 16,-4-5 13-16,5-2 4 0,-4 0-8 0,-1-1-6 15,3-3 15-15,-2 0-17 0,-1-1 9 16,1 0 8-16,-1 0-2 0,3 0-16 0,-3-2 2 16,1-1-8-16,-1 4-7 0,1-3-30 0,1 0 10 15,-2-1-10-15,0 1-17 0,0-1-22 16,1 3 9-16,-1-3-71 0,0-2 0 0,0 3-55 15,0-1-86-15,0-1-68 0,1-1 49 0,-1 1 12 16,2 0 5-16</inkml:trace>
  <inkml:trace contextRef="#ctx0" brushRef="#br0" timeOffset="41045.54">6367 9687 251 0,'1'0'179'0,"3"0"-2"0,2 0-7 15,0 0-30-15,0-1-11 0,13-3-32 0,-11 4 1 16,5 0 7-16,2 0-5 0,3 0-24 0,1 0 0 16,1 0-1-16,-2 0-9 0,3 0 0 0,-2 0-29 15,-3 0 11-15,0 0-4 0,-2 0-6 16,-2 0-17-16,-2 0 13 0,-2 0-8 0,-1 0-2 15,-7 0-48-15,9 0-30 0,-3 0 6 16,-6 0-86-16,8 0-96 0,-8 0-119 0,0 0 21 16,5-6 10-16,-5 6-37 0</inkml:trace>
  <inkml:trace contextRef="#ctx0" brushRef="#br0" timeOffset="41598.32">7103 9934 331 0,'-16'3'112'15,"2"-1"-15"-15,1 5-24 0,1-2-7 0,-2 0 48 16,4 2-23-16,1-2-16 0,0 5-6 0,0-2-7 15,4-1-6-15,1-1-16 0,-2 0-4 16,1 1-5-16,5-1 25 0,-1-1-38 0,1 0 15 16,0-5-3-16,0 0-5 0,0 10-1 15,0-1-25-15,16 12-2 0,-7-12 2 0,4 0-1 16,1-6-2-16,-4 2 14 0,3-3 37 0,-4 1-17 16,1-1-4-16,0-2-17 0,7 0 50 15,-17 0-5-15,13 0 19 0,-5 0-18 0,0 0-3 16,0 0 11-16,5-14 5 0,-9 13-10 0,-1-2-6 15,1-1-15-15,-1 0 19 0,-2-2-25 16,-1 4-3-16,0-4 5 0,0 0 3 0,0-1-8 16,-14-10-24-16,8 4-4 0,-4 1 4 15,-2 0-1-15,-1 3-46 0,-2 1-16 0,1-1-16 16,-3 1 8-16,6 1-67 0,-5-1-66 16,5 0-140-16,3 2 27 0,0 4 13 0,2-3-7 15</inkml:trace>
  <inkml:trace contextRef="#ctx0" brushRef="#br0" timeOffset="41988.63">7589 9733 427 0,'4'-2'257'0,"-4"2"-67"0,2-3-19 16,0 3-18-16,-1 0-30 0,0 0-13 0,-1 3-23 16,3-2 11-16,-2 3-13 0,0-1-12 15,1 1-8-15,-1-2 4 0,-1-1-14 0,1 1 7 0,-1 1 4 16,2-1 2-16,-2 0 16 0,2-2 19 15,-2 2-15-15,0-1 25 0,0 2-7 0,0-3-11 16,1-1-13-16,-1-1 9 0,2 1-41 16,-2-1 11-16,0-2-9 0,0 1 2 0,0 1-7 15,0 1-51-15,1-1-18 0,-1-1-24 16,-1 1-28-16,1 2-47 0,0-2 11 0,0 1-138 16,-2 1-149-16,4 0 10 0,-4-2 25 15,1 2 4-15,1 2 14 0,1-2 2 0</inkml:trace>
  <inkml:trace contextRef="#ctx0" brushRef="#br0" timeOffset="42407.1">7621 10002 280 0,'0'4'288'0,"-2"1"-60"0,0-4-29 16,1 1-19-16,0 2-28 0,2-2-13 15,-2 1-36-15,1 0 5 0,-2-1-4 0,2 1-15 16,2-2-9-16,-5 2 8 0,4 0-26 16,1-1 0-16,0 1-20 0,-2-3 4 15,2 3 5-15,-2-2-1 0,2 2-9 0,-2-1 3 16,0-2 2-16,0 0-9 0,0 0 1 0,0 0-20 16,0 0 15-16,0 0-7 0,0 0-12 0,4 13 5 15,-4-11 3-15,0-1-1 0,0-1-11 16,0 0 23-16,0 0 6 0,0 0 10 15,0 0 19-15,0 0-14 0,0 0 11 0,0 0 19 16,0 0 20-16,0 0 9 0,9 6-12 0,-7-8 19 16,-2-1-9-16,2 3-17 0,0-2 23 0,0-1 4 15,-1 0 4-15,0 2-13 0,0-2-1 16,1 0-4-16,-2 1-13 0,1-2-23 0,0 2 5 16,-1 1-3-16,0-1-20 0,1 1-22 0,2-2-5 15,-2 2-149-15,-2 1-55 0,-3-2-92 16,4 1 25-16,-4 0-278 0,-1 1 40 0,1 0 67 15,-2-3 31-15,1 3 27 0,-3-3 6 16,1 3 25-16,1-2-51 0,0 2 3 0</inkml:trace>
  <inkml:trace contextRef="#ctx0" brushRef="#br0" timeOffset="43529.99">3778 11116 339 0,'0'0'260'0,"0"0"-12"16,0 0-28-16,0 0-35 0,0 0-5 16,0 0-16-16,0 0-26 0,0 0 8 0,0 0-11 15,0 0-10-15,0 0-6 0,23-14-6 0,-16-2-13 16,-1-2 17-16,3 1-11 0,-1-4-28 15,1-1-12-15,-4-1-9 0,3-2-10 0,-1 1-10 16,2-1 0-16,-4-1 1 0,4 3 9 0,0 0-15 16,-1 1-5-16,1 1-3 0,-5 4-2 15,2 2 2-15,0 3 11 0,-2 2-23 0,-1 0-6 16,1 5-1-16,-2-1-7 0,1 4 3 16,-2-2 3-16,0 1-1 0,1 2 1 0,3-1-1 15,-5 2 7-15,0 0 4 0,0 0-15 16,25 15 16-16,-12-4-21 0,1 1 6 0,0 2-7 15,-1 4 5-15,-2-1 17 0,0 2-9 0,2 2-7 16,-1-2-2-16,1 3-5 0,1-3 5 0,-4 3 5 16,-1-3-10-16,3 2 6 0,-5-2 4 15,2 0 13-15,0-1-24 0,-1 1 29 0,0-2-7 16,-4-3-7-16,2-2-6 0,3 5 12 16,-3-7-11-16,-1-1-1 0,-1 0-1 0,0-3-21 15,-1 1-11-15,-1-5-13 0,2 4-9 0,-3-5-27 16,0 0-46-16,2 2 11 0,1-2-170 15,-4-1-121-15,0 0 26 0,0 0-7 0,6 0 28 16,12-22 25-16,-17 12 9 0</inkml:trace>
  <inkml:trace contextRef="#ctx0" brushRef="#br0" timeOffset="43728.47">3848 10986 229 0,'2'0'227'0,"3"-1"-106"16,3-2 29-16,11-2-61 0,1 0 14 0,1 1-17 15,1 0-2-15,3 2-42 0,1 0 12 16,-1-1 6-16,0 1-37 0,1 0-2 0,-5 2-20 16,-1 0-35-16,-1-2-74 0,-2-5-125 0,-2 3-97 15,-2 0 49-15</inkml:trace>
  <inkml:trace contextRef="#ctx0" brushRef="#br0" timeOffset="43947.64">4672 10994 406 0,'0'3'326'15,"1"-3"-51"-15,1 0-46 0,0 0-25 16,-1 1-30-16,0-1-37 0,-1 2-19 0,3-2-54 16,-3 0-18-16,1 0-45 0,-1 0 0 15,2 0-143-15,-2 0-158 0,-2-3-40 0,2 0 20 16,0 1 9-16</inkml:trace>
  <inkml:trace contextRef="#ctx0" brushRef="#br0" timeOffset="44356.27">5038 10842 747 0,'0'-6'260'16,"0"2"-31"-16,0-1-19 0,0 0-14 16,0 2-21-16,0-1-31 0,0 2-9 0,3-1-28 15,-5 0 3-15,2 1-12 0,-1-1-19 0,2 3 5 16,1-3-7-16,-2 5-24 0,2-1-4 16,-2 2-6-16,1 2 1 0,0 2 1 0,0 11 0 15,3-2-25-15,-4 4 21 0,2-2-22 0,4 2 3 16,-6-1-4-16,4 5 0 0,0-4 0 0,1 2 4 15,1 2-13-15,-1-3 6 0,-1 0-9 16,0-2-6-16,-1 2 5 0,2-3 5 16,1-1-12-16,-4-4 10 0,4 1 2 0,-2-4-1 15,-3 0-13-15,0-2-7 0,1-1-29 0,-2-4-29 16,3 0-31-16,-3-3 11 0,0 0-194 0,-3 1-131 16,5-1 29-16,-2-3 24 0,1-4 34 15,1 4 17-15,-2-3-36 0</inkml:trace>
  <inkml:trace contextRef="#ctx0" brushRef="#br0" timeOffset="44721.39">5385 10869 448 0,'0'-1'275'0,"0"-5"-35"0,2 5-37 0,-2-2-41 15,0-2-14-15,0 3 1 0,2 0-27 16,-1 0-14-16,0 2-11 0,-1-1-10 0,2-1-14 16,-1 2-8-16,-1 3-3 0,2-2-16 15,-1 2 13-15,0-1-3 0,2 3-14 0,-3-1 4 16,2 2-1-16,6 9-14 0,-4-1-12 0,-1 3 20 16,0-1-14-16,0 1 2 0,1 2-6 0,-1-3 2 15,4 2 2-15,-4 0-10 0,1-1 7 16,0 2-6-16,1 1-8 0,-1-4 12 0,1 1-5 15,0-2-8-15,2-1-1 0,-5 0 5 16,1-3 2-16,1 4 0 0,-2-6-11 0,1 0-2 16,1-1-26-16,-4 1-16 0,1-3-3 15,1-4-48-15,0 5 9 0,-2-4-106 0,0 1-76 0,0-2 22 16,0-2 17-16,0 0 17 0,-2 2 21 16,2-4-128-16,2 0-3 0,-2-2-14 15</inkml:trace>
  <inkml:trace contextRef="#ctx0" brushRef="#br0" timeOffset="44931.75">5167 11060 320 0,'-4'0'169'0,"-2"-1"-24"15,3 1-11-15,2-2-14 0,-2 2-8 0,6 0 12 16,-2 0-21-16,3 0-33 0,2 0 3 15,15 0 11-15,-11 0-45 0,8 0 18 0,5 0-17 16,1 0 7-16,3 0-27 0,0 0-17 16,0 0 0-16,1 0-210 0,0 0-138 0,27-15 23 15,-32 10 35-15</inkml:trace>
  <inkml:trace contextRef="#ctx0" brushRef="#br0" timeOffset="45585.45">6661 10732 320 0,'0'-7'273'0,"0"1"-19"16,0 1-30-16,-1 0-23 0,-2 0-30 0,3 2-13 15,0-1-26-15,0 1-15 0,0 1-19 16,0-1-12-16,1 0-5 0,1 6-15 0,-2-2 1 16,1 5-11-16,-2-1 2 0,1 12-10 15,1 0 3-15,-1-6-9 0,0 4 4 0,0 5-18 16,0 1 0-16,0 3-13 0,0-2 13 0,0 2-2 15,0 0-5-15,0-1-5 0,0 1 13 0,0-4-22 16,0 1 12-16,0-4-19 0,0 0 4 16,0-2-10-16,0-4-23 0,0-1-52 0,0-3-3 15,0 0 7-15,0-7-97 0,0 0-56 16,0 0-147-16,0 10 30 0,1-12 45 0,3 0-10 16,3-11 1-16</inkml:trace>
  <inkml:trace contextRef="#ctx0" brushRef="#br0" timeOffset="45891.15">6988 10771 309 0,'0'-4'334'16,"3"1"-52"-16,-2-1-50 0,-1 1-24 0,1-1-25 15,-2 3-24-15,4-2-19 0,-1 1-5 0,-2 2-26 16,0 0-16-16,3 3-4 0,-2-1-10 0,2 3-7 15,-1-1-8-15,2 11-1 0,4-1-13 16,-3 1-9-16,0 1 16 0,1-1-16 0,-2 0-8 16,5 6-1-16,-4-5 4 0,-1 2-23 15,5-2 2-15,-4 1 12 0,3-3-2 0,-6-1-1 16,1-4-15-16,-1 0 3 0,0-1 8 0,-1-3-13 16,2-1-21-16,-2 3-11 0,0-3-32 0,-1-2-25 15,0 2-46-15,3 1 11 0,-2-2-95 16,0-1-162-16,1 0 12 0,-1 0 12 0,-1-2 21 15,0 0 10-15,0 0-30 0</inkml:trace>
  <inkml:trace contextRef="#ctx0" brushRef="#br0" timeOffset="46129.57">6655 10943 290 0,'16'-7'193'15,"2"1"-11"-15,4 2-20 0,-3-1-46 0,3-1-4 16,1 2-21-16,1 3-26 0,3-2 7 0,-1 2 23 16,-1-2-51-16,3 2-10 0,-5 0-12 15,0-1-9-15,-1 0 1 0,-13 2-79 0,5 0-60 16,-4 0-162-16,-1 0-10 0,-9 0 14 15</inkml:trace>
  <inkml:trace contextRef="#ctx0" brushRef="#br0" timeOffset="46500.89">7484 11121 439 0,'4'1'297'0,"-4"-1"-74"0,3 0-38 16,-1 1-10-16,-2 2-23 0,3-2-11 15,-2 3-15-15,-1 0-16 0,3 0-10 0,0 0-16 16,-3 3 5-16,0 0-19 0,0 1-12 0,3 9-15 16,-2 1 8-16,4-4-16 0,-3-2 15 15,-2 2-19-15,0-4 9 0,1-2-12 0,-1-8 5 16,0 8-15-16,0-2 8 0,0 0-34 16,0 1-19-16,0-7-67 0,0 7-1 0,0 1 10 15,0-8-197-15,0 0-92 0,0 6 38 0,0-6 24 16,0 0-47-16,5 4-4 0</inkml:trace>
  <inkml:trace contextRef="#ctx0" brushRef="#br0" timeOffset="46726.83">7843 10925 446 0,'-2'-7'338'16,"4"0"-48"-16,-2 6-36 0,0-3-25 16,0 0-36-16,0-1-33 0,0 5-2 0,2-1-24 15,-1 1-8-15,0 0-37 0,2 0-32 0,-2 1-43 16,2 1-54-16,-1 0 5 0,1 0-157 16,-1 2-171-16,2-1-12 0,-3 1 28 0,1-1 13 15,0 2 9-15</inkml:trace>
  <inkml:trace contextRef="#ctx0" brushRef="#br0" timeOffset="46936.46">7913 11158 350 0,'-2'2'398'0,"1"1"-27"16,1-1-79-16,-1 1-20 0,-1-3-30 15,2 3-19-15,0-1-43 0,0 0-4 0,0 0-32 16,0-1-14-16,2 3-10 0,-1-1-9 15,0-1-33-15,1 2-2 0,1-2-34 0,-3-1-70 16,2 3-83-16,0 0 10 0,-2 1-223 0,3-2 26 16,-3 1 23-16,2-1-94 0,-2-3 16 15,0 1 23-15,0-1 13 0,0 0 3 0</inkml:trace>
  <inkml:trace contextRef="#ctx0" brushRef="#br0" timeOffset="51278">8375 10302 320 0,'0'0'303'0,"0"0"-50"0,0 0-50 0,0 0-12 16,0 0-26-16,0 0-5 0,0 0-28 0,23-20 17 16,-20 15-3-16,5-5-7 0,2-4-23 15,-3 4-3-15,0-4-9 0,2 3 6 0,0-3-7 16,-3 0-8-16,0 0-11 0,3 2 12 0,-4-2-15 15,1-6 3-15,1 3-31 0,-2-2 6 16,6-1-2-16,-6-1 11 0,1-1-7 16,-2 0-34-16,-2 2-2 0,2-1 0 0,-1-2 8 15,1 7-3-15,-4-1-4 0,3 1-17 16,-3 1 12-16,2 4 1 0,-1 0 7 0,-1 1-8 0,0 10-2 16,0-9 9-16,0 1 4 0,0 3-12 15,0-4-8-15,0 9 4 0,0-7-3 16,0-1-11-16,0 8 5 0,0-7-7 0,0 7 19 15,0-7-13-15,0 7-6 0,0-5-11 0,0 5 13 16,0 0 4-16,0 0 23 0,0 0 2 16,0-12-33-16,0 14-2 0,0 3-4 0,-1 2 13 15,1-4-11-15,0 4 4 0,1 0-11 0,-1 3-2 16,0 5 15-16,0-1-4 0,0 5 36 0,10 15-30 16,-4-18-5-16,-3 3 27 0,6-3-29 15,-3 1 1-15,1-1 11 0,2-1 17 0,1-2-32 16,-1-1 6-16,-1 0 2 0,2 0-17 0,-4-3 46 15,5-1-22-15,3 1-17 0,-1-3-13 16,-2-2 32-16,6 1-21 0,-7-3 4 0,3 1-16 16,-1-3 14-16,8 0-6 0,-13 0 9 15,7 0-9-15,19-12-16 0,-14 7 6 0,-2 2 9 16,3-6-9-16,-1 1 1 0,-3-2 27 0,0-1-15 16,-1 4-4-16,-3-5-5 0,-1 4 3 0,0-4 6 15,-1 0 5-15,-1 2 21 0,-1-1-1 16,-4 3-26-16,-1-4-7 0,-1 4 19 0,0 1-3 15,-2-1 9-15,0 8 16 0,0-6-28 16,0-2-2-16,0-5 14 0,0 2 7 16,0-3-28-16,0 5 14 0,-11-9 9 0,9 10-13 0,2 1 8 15,0 0 7-15,0 3-20 0,-4-1 27 16,3-1-11-16,0 0 0 0,1-1-14 0,0 2 20 16,-2 0-12-16,1 0 14 0,0 2-16 15,1-4 2-15,0 6 19 0,-2-3-25 0,2 1 7 16,-2 0-1-16,2-1 15 0,0 3-3 0,0 1-19 15,0 0 4-15,0 0-5 0,0 0-3 16,0 0 18-16,0 0-9 0,0 0-1 0,0 0 2 16,-1-11 14-16,1 12 9 0,0-1-29 0,0 3 27 15,-2 1-6-15,2-2-24 0,-1 1 4 0,2 3-1 16,-2-2 18-16,1 3-13 0,0 0-5 16,-1 0-5-16,1-7 1 0,0 8 19 0,0 6-11 15,0 0 8-15,0 3 3 0,0-2-22 16,0-3 10-16,0 4 8 0,0-1-13 0,0 2 12 15,0-5-17-15,0 0 36 0,0 2-10 0,9 12-13 16,-5-15-11-16,-2-1 28 0,2-2-2 0,-3-3-14 16,2 2-15-16,-2 0 31 0,3-2-4 15,6 7-11-15,-5-5-13 0,8 3 25 0,-5-3-13 16,-2-3 3-16,3 1 12 0,-3 0 9 0,-1-2-13 16,1 0-20-16,-1 0-23 0,-5-2-29 15,4-1-60-15,-4 2-45 0,0-2 16 0,0 0 13 16,0 0 13-16,0 0 13 0,0 0 9 0,0 0-299 15,25-14 57-15,-12 6-23 0,6 1 62 16,3 2 0-16,0-2 33 0</inkml:trace>
  <inkml:trace contextRef="#ctx0" brushRef="#br0" timeOffset="54307.74">9613 9786 496 0,'0'0'211'0,"0"0"-36"16,0 0 7-16,0 0-2 0,0 0-32 16,0 0-18-16,0 0-13 0,0 0-14 0,0 0 4 15,0 0-20-15,0 0-18 0,5-14-5 16,13 11-11-16,1 1-7 0,-3 0-16 0,5 2 22 16,-3-1-13-16,-9 1-3 0,7 0-1 15,2 0-8-15,0 0 2 0,3 0-2 0,-2 0-9 16,-5 0 13-16,0 0-21 0,0 0-2 0,-5 0-49 15,-2 0-7-15,9 10-24 0,-12-10 19 16,1 0 7-16,0 2-73 0,-5-2-93 0,0 0-101 16,0 0-29-16,0 0 21 0,5 3 10 15,-8-1 2-15</inkml:trace>
  <inkml:trace contextRef="#ctx0" brushRef="#br0" timeOffset="54583.94">9730 9934 229 0,'-2'2'257'0,"2"-1"-77"16,-2-1 10-16,2 2-35 0,0-2-7 16,2 2-39-16,0-2 28 0,1 0-53 0,2 2 10 15,0-2-23-15,3 0-11 0,-2 0 15 16,16 2-11-16,-13-2-31 0,5 0-2 0,-1 0 16 15,-1 0-12-15,0 0 16 0,-3 0-15 0,0 0-27 16,0 0 37-16,1 0-23 0,3 0-3 16,2 0-9-16,-5 0-48 0,2 0 15 0,-2 0-43 15,-2 0 5-15,-1 0-114 0,1 0-82 0,1 0-85 16,-3 0 3-16,7 0 10 0,6-8-7 16</inkml:trace>
  <inkml:trace contextRef="#ctx0" brushRef="#br0" timeOffset="55027.43">10267 9605 504 0,'0'-9'247'0,"0"3"-8"0,-1 1-25 15,-1-2 4-15,1 3-22 0,1-1-33 16,-3 2-25-16,3-1-7 0,0 1-7 0,0-1-20 16,0 4-18-16,0 0 7 0,0 0-21 0,0 0-10 15,0-6 0-15,0 6-4 0,0-7-5 16,0 9-3-16,0 1-7 0,4-1-13 0,-4 4-6 16,3 1-2-16,1 12 10 0,1 1-18 0,-1-2 5 15,1 2 3-15,-1-2-5 0,3 2 5 0,-2 0-23 16,2 0 14-16,-3 1-9 0,4-2 3 15,-3 0-1-15,0-1 5 0,1-1-7 0,-2 0 6 16,2-3-12-16,1 0 6 0,-3-2 15 16,-2-2-10-16,2-3-10 0,1-2 7 0,-4 1-8 15,1-2 26-15,-2 0-27 0,4-1 9 16,-2 0-2-16,-1-1-7 0,1-2 3 0,-2 4 15 16,5-1-12-16,-4-3 0 0,0 3 10 15,0-3-17-15,2 2-23 0,-3-2-30 0,0 0-30 16,0 0 8-16,0 0-118 0,0-5-74 15,0 4-119-15,0-3 19 0,0 1 23 0,0-1 24 16,0 0 13-16,0-3-51 0</inkml:trace>
  <inkml:trace contextRef="#ctx0" brushRef="#br0" timeOffset="55977.51">10533 9636 285 0,'0'0'289'16,"14"-14"-45"-16,-14 14-55 0,0 0-11 0,19-29-23 15,-16 25-23-15,-1-2 1 0,2 4-28 0,8-8-1 16,-1 0-35-16,-1 4 5 0,-2 2-1 0,2 0-5 15,-4-1-22-15,1 3 9 0,1 1-8 16,-3-1-10-16,1 0 15 0,1 2-29 0,-1 0 5 16,-1-2 0-16,-5 2 1 0,6 0-13 15,2 0 11-15,14 11-6 0,-11-6 0 0,4 2-9 16,-3 1-11-16,-1-1 18 0,-5 0-10 0,2-3 4 16,-3 3 8-16,-3-2-11 0,1-1 2 0,-2 3-5 15,-1-2-5-15,0 0 3 0,0 2-17 16,0-7 17-16,0 0-1 0,0 12 9 15,-14 10-9-15,12-14 0 0,-2-1-12 0,2-2 22 16,0-1-14-16,-2-1 0 0,3 1-7 16,-3-1 21-16,0-1-25 0,-1 0 18 0,1 1-3 15,-1-3-4-15,1 2 3 0,-1 0-9 0,1-1 2 16,0 2 10-16,-2-3-1 0,5 1-5 16,-2 2 15-16,-1-2-30 0,2-1 19 0,-1 1-4 15,3 0 2-15,-4-1-13 0,3 2 11 0,1-2-12 16,0 0 27-16,0 0 1 0,0 0-17 15,-2 4-1-15,4-2 2 0,-1-1 16 0,3 1-18 16,-1 0-4-16,2-1-7 0,-1 1 9 0,1 1 5 16,1-3-2-16,6 8-2 0,-2-4 7 15,1 0-4-15,-4 0 1 0,7 3 14 0,1 0-25 16,-6 0-3-16,0-3 16 0,-5 0-5 0,6 2 5 16,-5-3-4-16,9 4 11 0,-6 0-2 0,-3 0-12 15,-1-3 7-15,1 0-17 0,-2 0 8 16,2 1 9-16,-4-2-2 0,3 0-18 0,-3 1 20 15,2-1 5-15,-1 1-7 0,1-1-6 16,-3 2 4-16,1-1 10 0,-1 1-8 0,0-2 6 16,1 3-10-16,-1-6-4 0,0 0 6 0,0 8-14 15,0-8 20-15,0 7-3 0,-11 4-15 0,7-5 10 16,-2-3-6-16,-2 6 18 0,-1-4-12 16,2 3 11-16,0-4 5 0,1 1-5 0,-1-4-5 15,2 3 0-15,-1-2-2 0,-2 0-4 16,2-1 19-16,-10 4-5 0,4-3-8 0,3 1 3 15,1-3 14-15,3 0 0 0,-3 0 14 0,8 0 4 16,0 0 12-16,-6 0-11 0,6 0 0 16,-8 0 29-16,8 0-18 0,-8 0 9 0,8 0 5 15,-8 0 15-15,-3-10-13 0,9 9-12 0,-1-1 31 16,-1 0-40-16,3 0 1 0,-3 0 0 0,1 1 2 16,1-1 4-16,1-1-23 0,-2 1 4 15,2 0-8-15,-3 1 4 0,4 1 6 16,-1-2-4-16,-2 0 9 0,2 2-30 0,0-3 12 15,-2 3-10-15,3 0 25 0,-1-1-2 0,-2-1-29 16,3 2 2-16,-1 0-8 0,-1 0 19 0,2-1-33 16,0 1-10-16,-2-1-20 0,1 1-16 15,1 0-47-15,-1-2-35 0,-1 1-59 0,1 0 18 16,2 1-259-16,-1 0 31 0,0 0 29 0,0 0-11 16,0 0 36-16,0-8 38 0,12-4 21 15,-2 3 40-15</inkml:trace>
  <inkml:trace contextRef="#ctx0" brushRef="#br0" timeOffset="62385.7">8567 11151 363 0,'0'0'187'0,"0"0"-29"0,0 0-19 0,0 0-33 15,0 12-1-15,0-12 6 0,0 0 0 16,0 0 7-16,7 13-20 0,9-18 5 0,2-3-25 16,1 1 31-16,-5-2-14 0,5-2-8 0,-2 1 2 15,-1-3-31-15,0 0 8 0,0-4-12 16,0 2-5-16,-2-2 9 0,-1 1-2 0,1-1-1 16,-4 0-2-16,3 1-4 0,-3 0-13 0,0 2 7 15,-1-2-10-15,1 2 7 0,-2-1-7 0,1-2-6 16,-1 2 7-16,-3 2-4 0,4 1-3 15,-5 2-14-15,-1 2-4 0,0 0 22 16,1 2-18-16,0 0 4 0,-2 3 17 0,0-2-15 16,-2 3 6-16,3-1-1 0,-1 0 12 15,-2 0-10-15,1 0-8 0,0 0 4 0,-1 0 7 16,1 2-16-16,1 1-5 0,-2 0 4 16,-2-1-17-16,1 2 5 0,1 0 6 0,0 1 0 15,-1 2 7-15,0 0-16 0,1 1 8 0,-2 0-6 16,-1 2 15-16,3 0-19 0,0 0 5 0,0-7 5 15,0 12-12-15,0 1 13 0,0 2-13 16,16 14 7-16,-8-15 15 0,-2 0-24 0,3-3 11 16,1-1 1-16,2 2 10 0,-4-4-17 15,7-2 4-15,1 0 2 0,2-2 13 0,0-1-20 16,0-2 8-16,2 2 2 0,-13-3 10 16,6 0-6-16,1 0-13 0,18-12-5 0,-14 7 9 15,1-5-1-15,-1 0 22 0,-4 1-8 0,2-6-11 16,-3 2 7-16,-1 0-11 0,-1-2 8 15,-3 1 1-15,-2-3-11 0,-2 0 2 0,-3-1 12 16,0 2-14-16,5 0 10 0,-6 1 1 16,0 2-11-16,0 5-1 0,0 8 3 0,0-7 22 15,0 0-14-15,0 0-13 0,0 7 3 0,0-8-7 16,0 8 7-16,-10-13-2 0,8 10 2 16,2 0 8-16,-2 2-19 0,0 2 25 15,1 0-18-15,-1 1 21 0,0 1-22 0,0-1 3 16,0 3 11-16,1 0-4 0,0-1-16 0,0 4 22 15,-1 9-7-15,2 2 4 0,0-11 11 16,0 7-23-16,0 1 18 0,0 1-26 0,11 17 17 16,-6-17-2-16,1 1-2 0,-4-3 3 0,6 0 13 15,-5-4-22-15,3 5 9 0,-1-2 14 16,-1-5-11-16,0 0 2 0,-1-5-8 0,0 1-30 16,-1 2-21-16,0-5-30 0,1 0-26 0,-3 3 9 15,1-4-128-15,0 0-169 0,3 1 20 16,3-2 23-16,3 0 25 0,8 0 1 15,1 0 17-15,5 0 18 0</inkml:trace>
  <inkml:trace contextRef="#ctx0" brushRef="#br0" timeOffset="62899.63">10159 10805 377 0,'1'-3'239'0,"1"0"-45"16,-2 2-56-16,2-1 4 0,-2 0-18 16,-2 2-6-16,0 0-15 0,1 2-11 0,-3 0 4 15,-3 1-18-15,-9 1-23 0,-1 1 14 16,0-2 1-16,1 2 1 0,-2-1-11 15,4 1-26-15,-7-1 23 0,1 1-16 0,4-2 10 16,0 0-12-16,2-2 3 0,2 2-12 16,3-1 5-16,0 1-24 0,2-3 13 0,0 2-14 0,1-2 10 15,1 2 6-15,1-1-9 0,-1 1-3 16,0 0-16-16,2-1-3 0,1-1 18 0,-2 1 2 16,1 0-28-16,0 1 21 0,2 1 3 15,-1-3-8-15,1 0 9 0,-1 0-2 0,2 1-4 16,0-1-7-16,0 0 16 0,0 0-2 15,11 9 1-15,-6-7-1 0,11 6-3 0,-5-3 3 16,5-1-6-16,1 1-7 0,2 3-7 0,0-3 15 16,2 1 8-16,0-1-11 0,0 4 1 0,-2-5 0 15,2 3-10-15,-4-2 3 0,3-1 0 16,0 1 12-16,-2 3-6 0,1-4 1 0,0 2 1 16,-3 1 1-16,1-3-1 0,-1 1-6 0,-1 1-15 15,-2-3-4-15,3 2-30 0,-4-2-12 0,0-2-24 16,4 5 8-16,-2-2-113 0,-1-3-159 15,4 2 26-15,-2-3 21 0,-15 0-19 0,17 0 10 16,2 0 44-16</inkml:trace>
  <inkml:trace contextRef="#ctx0" brushRef="#br0" timeOffset="63233.86">10699 10706 513 0,'0'-10'275'0,"0"3"-28"0,0-1-29 0,0 2-7 16,0 0-34-16,0 4 2 0,0-2-27 15,0 1-29-15,0 3-19 0,0 0-12 0,0 0 10 16,0 0-20-16,0 0-15 0,0 0-5 0,3-10-12 16,-3 15-1-16,0 0-5 0,4 12 0 0,-2-1-2 15,-2-8-15-15,4 23 10 0,-4-7-8 16,3-2 7-16,-3 2-7 0,5 0-15 0,-4-2 12 15,1-2-5-15,1-1-17 0,0 0 15 16,-1-2 0-16,-1-4-1 0,1-1-16 0,0-3-6 16,2-2 18-16,-4-2-13 0,0 2 15 0,2-4-14 15,-2 2-1-15,2-4-9 0,-2 0-32 16,0 2-27-16,0-3-49 0,1 3 12 0,2-3-120 16,-1-3-170-16,-2 0 27 0,2 2 24 0,-2-3 36 15,1 0-9-15,-1-1 15 0</inkml:trace>
  <inkml:trace contextRef="#ctx0" brushRef="#br0" timeOffset="64011.05">11013 10637 640 0,'8'-8'192'0,"3"0"-53"0,-1 1-13 0,4 1 0 16,0 1-24-16,-4 1-9 0,8-1-12 0,-2 1-41 16,3 1 18-16,-2 1 5 0,1 2 5 15,-2 0-33-15,-6 0-17 0,-10 0 28 0,11 0-8 16,2 0-2-16,1 0-20 0,8 9 15 16,-11-6-31-16,-4 0 9 0,-3 0 19 0,1 2-34 15,-4 1 36-15,0-2-18 0,-1 2 14 0,-1 0-27 16,1 1 21-16,0 5-7 0,-14 14 6 15,5-11 14-15,0-2-20 0,0 1-10 0,0-3-21 16,-2 0 34-16,-1-3 0 0,3-1-36 16,-2 0 45-16,0 1-10 0,-1-1 8 0,3-2-23 15,1 0 5-15,-1-2 21 0,4-2-4 0,1 2-50 16,-1-2 21-16,3 1 12 0,0 0 10 0,-3-1-25 16,5 1-18-16,-1-1 22 0,1-1 7 0,0 0-16 15,0 0 28-15,0 0-8 0,10 5-2 16,-5-5-14-16,-1 3 14 0,5-3-8 0,8 4 7 15,-2 0-32-15,-1 2 30 0,4-2-17 16,-3 3 21-16,4-3 12 0,-2 1 5 0,-2 2-18 16,-2 2-4-16,3-4 6 0,-5 4-9 0,4-1 8 15,-6 3-6-15,4-2 7 0,-4-1 6 0,-4 0-8 16,0-1-4-16,-3-2-4 0,0 2 18 16,1-1-21-16,-1-1 27 0,-2 0-41 0,0 2 0 15,0-1 1-15,0-6 31 0,0 0-25 16,0 6 25-16,0 3 2 0,-11 10-1 0,4-9-9 15,-1-5 12-15,1 1-17 0,-6 1 10 16,-1 0 18-16,3 0 7 0,0-5 9 0,0 1 9 16,1 1-7-16,1-3-3 0,-8 3 0 15,2-4 3-15,4 0 4 0,1 0-14 0,-1 0 9 16,-2 0 3-16,4 0-6 0,-2 0 1 16,3 0 12-16,0 0-25 0,-2 0 24 0,-3-12-2 15,6 12 12-15,3-1-11 0,-3 0-20 0,1 0 15 16,1-1-1-16,1 0-14 0,0 0 8 15,0 2-18-15,0 0 6 0,1 0-2 0,0-2-16 16,-1 2 8-16,3-1-9 0,-3-1 1 0,2 2 16 16,-1 0-15-16,2-2 22 0,1 2-29 0,0 0 0 15,0 0 15-15,0 0-18 0,0 0 19 16,0 0-5-16,0 0-10 0,0 0-2 0,0 0-17 16,0 0-5-16,-7 0-57 0,7 0-50 15,-6-5 13-15,7 4-241 0,0-2-70 0,3 2 22 16,-2-2 67-16,-1 2-3 0,0-1 23 0,3 0 12 15,1-1 4-15</inkml:trace>
  <inkml:trace contextRef="#ctx0" brushRef="#br0" timeOffset="65378.25">12630 10444 445 0,'0'0'242'0,"0"0"-28"0,0-12-30 15,0 12-29-15,0 0-19 0,0 0-31 0,-8-21 11 16,5 21-17-16,1 2-6 0,-3 3-10 15,-11 5-6-15,0 2-15 0,2 2-1 0,-3 3 0 16,2 1-19-16,-1 3 9 0,4-2-4 0,3 5 3 16,-3 3-15-16,3 1-15 0,2 1 23 0,3 2-14 15,-2 0 1-15,3 0-21 0,3-15 21 16,0 7 5-16,0 5-16 0,13 28 7 0,-8-27-4 16,7-2-9-16,0-5-19 0,6 0-52 15,1 2 5-15,5-7-169 0,-3-1-151 0,1-3 9 16,0-6 24-16,-2-2 20 0,-6-5 11 15</inkml:trace>
  <inkml:trace contextRef="#ctx0" brushRef="#br0" timeOffset="66017.64">13023 10610 445 0,'-5'1'126'0,"-2"2"14"0,-1 7-24 15,1-3-46-15,1 0 5 0,0 7-10 16,2-4-7-16,0 5 13 0,1-6-15 0,1 3-7 15,2-12 19-15,0 8-12 0,0 4-1 16,15 13-16-16,-7-12 32 0,3-2-10 0,1-2-23 16,2 0-17-16,1-2-3 0,2 0-2 0,1-1-29 15,-2-1 35-15,5-5 6 0,-6 0 2 16,4 2-34-16,-9-2-2 0,6 0 12 0,17-13 22 16,-14 6 4-16,0-2-47 0,0 2 1 15,-5-4 30-15,6 0 2 0,-2 0 14 0,1-5 10 16,-4 1-20-16,-2 1 11 0,2-3 6 0,-2 0-17 15,-3-3 16-15,-3 2 2 0,3-5-19 16,-4 2 17-16,-3 2 9 0,1-2 6 0,-4 0-1 16,2-5-7-16,-2 16 7 0,0-6 5 0,0-3-9 15,-10-20 12-15,9 27-9 0,-2-8 7 0,-1 5 5 16,1 4-10-16,-1 0-4 0,3 3 5 16,-1 2-3-16,1 1-15 0,0 1-2 0,-1 0-2 15,0 0-17-15,2 2 14 0,0 0-2 0,0 1-4 16,-1 1 8-16,1 0-9 0,-2 2-18 15,2 1 18-15,-1 2-21 0,0 3-10 0,1 11 18 16,-5-2-14-16,5 4 21 0,-2 1-10 0,1 2 4 16,1-2-12-16,-4 3 11 0,3 0 11 15,1-12-19-15,0 4 1 0,0 5 17 0,0 1-19 16,0 2 2-16,0-2-6 0,13 22 19 0,-13-26-8 16,2-1-22-16,1-1-20 0,-3-6-25 15,4-1-48-15,-3-3-26 0,0 1-7 0,2-4 13 16,1-1-187-16,1 1 23 0,-3-3 24 15,6 1-104-15,-2-2 26 0,12 2 15 0,-10-2 28 16</inkml:trace>
  <inkml:trace contextRef="#ctx0" brushRef="#br0" timeOffset="66834.14">13840 10624 282 0,'-9'-10'154'0,"2"0"-25"16,-3 2-18-16,2 0-6 0,0 2-20 15,0 2 16-15,-8-1-7 0,6 0-9 16,0 4 5-16,0-2-1 0,2 2-20 0,-1 1-17 15,9 0 3-15,-13 0-26 0,-2 0 17 16,-14 14-2-16,15-9-43 0,1 1 34 0,8 2-1 0,-6 0 6 16,2 3-49-16,2 0-4 0,3-1-1 15,3-2 37-15,-2 1-2 0,3-2-36 0,0-7 42 16,0 9-6-16,0-1-20 0,0 4 25 16,0-2-4-16,12 15-4 0,-4-14-15 0,-2-4-22 15,3-2 39-15,0-2-7 0,0 0-24 0,-2-3 45 16,0 0-16-16,-7 0-1 0,9 0-8 15,4 0-14-15,15-16 21 0,-14 9-5 0,0-2-20 16,-3-3 38-16,1 2-6 0,-3 0 1 0,1-2 4 16,-3 2-10-16,-1 0 12 0,-2 1 4 15,-4 1-20-15,2-1 18 0,-2 4-5 16,0-2 6-16,0 7-19 0,0 0 22 0,0-9-12 16,0 3 1-16,0 6-7 0,-11-15-7 0,7 11-11 15,1 4 3-15,1-3 16 0,-2 1-2 16,-1 2-27-16,2 0 13 0,0-2 8 0,0 4 3 15,2 0-16-15,-1 1 8 0,1 2 8 16,2-1-5-16,-1 2 1 0,6 8-14 0,1 0 27 16,5 0-17-16,-1 1 1 0,4-3-4 0,-2 1 6 15,4-2-12-15,-3-3 11 0,3 2 4 0,-3-3-11 16,6-1-14-16,-4-3 17 0,-3-2 4 16,-5-1-10-16,5 0 15 0,15-9-11 15,-10 2 16-15,0 0-23 0,-5-2 13 0,0-1-31 16,-2 1 27-16,4-1 4 0,-2-2 5 0,-4 1-22 15,0 1-4-15,0-1 13 0,-4 2 16 16,-1-1-6-16,-3 5-6 0,2 0 0 0,-2-1 2 16,-1 3-2-16,3-2-20 0,-2 3 15 0,-1 2 8 15,0 0-12-15,0 0-1 0,0 0 1 16,0 0 13-16,0-8-9 0,0 8 14 0,-10-7-6 16,7 7-2-16,2 2-10 0,-1 0 2 15,0-1 4-15,1 5-1 0,2-2 0 0,-2 3-5 16,2-3-3-16,0 3 11 0,2 7 7 0,3 4-8 15,-1-2 12-15,3 0-23 0,0-2-16 16,-3-2 3-16,4 3 10 0,1-2-9 0,0-3 10 16,-2-2-29-16,0-5-11 0,-1 2 3 15,1-1 7-15,-2-4-81 0,-2 2-13 0,-4-2-108 16,0 0-131-16,17 0 66 0,12-11-7 0,-19 4 11 16</inkml:trace>
  <inkml:trace contextRef="#ctx0" brushRef="#br0" timeOffset="67214.89">14137 10408 269 0,'-3'-5'234'0,"3"3"-21"0,-3 2-85 16,2-2 33-16,0 0-38 0,1 0-15 16,-1 1-31-16,1 0 9 0,0-1-7 0,0 1-7 15,0 1-32-15,0-1 11 0,2-2 5 0,-1 3-6 16,-1-1-13-16,3 1-14 0,-3-2 17 0,3 1-3 16,-2 0-20-16,0-3 26 0,1 3-4 15,0 0-1-15,-3-2-34 0,2 0 22 16,-3 3-9-16,2-4 7 0,-3 0-7 0,0 3 14 15,3 1-36-15,-5-8 28 0,0 4-9 0,2 1-19 16,0 1 7-16,-1-1 12 0,1-1-2 0,0 1 18 16,-1 0-30-16,2 3-2 0,1 0-7 0,-4 0-64 15,4 3 6-15,-2-2-39 0,0 3-28 16,3-4-64-16,-6 5-147 0,5-1 17 16,0 1 12-16,2-3 12 0</inkml:trace>
  <inkml:trace contextRef="#ctx0" brushRef="#br0" timeOffset="67939.28">14410 10582 267 0,'4'3'172'0,"1"-1"-6"0,0 1-17 16,5 6-28-16,-4-1-34 0,6-1-11 15,-3 0-8-15,-7 0 15 0,0 1-22 0,3-1-23 16,-1-2 21-16,-3 0 0 0,2 2 13 0,1-3-8 16,-3 1-23-16,0 0 7 0,2-1-11 0,-3 1 2 15,0-2 33-15,4 0-4 0,-3 0 7 16,1-1 13-16,-2-2-24 0,0 0-9 0,0-1 9 16,0 0-2-16,-1-5-29 0,1 3 23 15,0-3-20-15,0 1 5 0,3-12-15 0,-3 11 9 16,0-6 5-16,0-1-18 0,8-11 5 0,0 9-2 15,-1 0-13-15,0 1 14 0,1 0-19 16,2 4 5-16,-1-1-17 0,-2 4 5 0,7 0 5 16,-7 5-9-16,1 0 11 0,0-2 0 15,-1 4-17-15,0-1 33 0,-7 1-39 0,6 0 22 16,6 0-7-16,15 12 15 0,-4092-7-12 0,8160 2-10 16,-4081 3 9-16,-1-2 3 0,0 3-4 15,-1-2 2-15,0 3 6 0,-2-2-11 0,-3-3 7 16,3 3 5-16,-5-2-4 0,-1-5 5 0,-3 4-16 15,4-5-3-15,-5 2 16 0,3-1-5 16,-2-1 8-16,1-2-7 0,-2 2 4 0,3-1-10 16,-3-1 6-16,0 0-12 0,0 0 20 15,0 0 3-15,0 0-7 0,7-12-19 0,-3 8 19 16,-2-1-13-16,8-6 8 0,-3-1-4 16,-1 2 8-16,5 0-6 0,-1-2 7 0,-3 1-16 15,0 6 17-15,-2-2-1 0,0 2-7 0,0 3-5 16,0-1 8-16,-1 0-6 0,0 2-11 0,3 0 6 15,-3-1 9-15,1 2-20 0,-5 0 11 16,0 0-2-16,9 0 8 0,-1 0-7 0,0 0-10 16,12 12 9-16,-5-4 28 0,-4 1-21 0,-4-2-2 15,3 2 14-15,1 1 2 0,-5 0-6 16,2 2 3-16,-2-3-6 0,2 4-8 0,-4-4 1 16,-2-2-5-16,2 1 17 0,-1 2-8 0,-1-3-6 15,-1 0 16-15,1-1-4 0,3 8 3 0,-4-6-15 16,0 0 17-16,0-5-4 0,-1 4-14 15,0-4 9-15,2 0 4 0,-1 0-33 0,-1-1-37 16,0-2-25-16,0 0 9 0,-3 0-174 16,3 0 22-16,0-1 16 0,2-3 18 0,1 1 18 15,7-7-135-15,1-2 13 0,5 0-59 0</inkml:trace>
  <inkml:trace contextRef="#ctx0" brushRef="#br0" timeOffset="68464.19">15242 10271 427 0,'1'-3'219'0,"-1"0"-36"0,2-1-1 0,0 4-43 16,1-1 1-16,1 1-33 0,0 1-15 0,2 1-13 15,7 5 15-15,-2 2-13 0,5-1-6 0,-4 5-19 16,1-1-29-16,1 2 0 0,-2-2 9 16,1 3 7-16,-2 1-4 0,-1 0-7 0,0 0-8 15,-4 0 6-15,1-1-25 0,-1 0 5 0,0 2 4 16,-4-3 12-16,-2-2-25 0,0-4 19 15,0 4 11-15,0 0-9 0,0 5-4 0,-11 14-4 16,8-13-16-16,0 2 10 0,-3-2-18 16,1 0 11-16,1 2 25 0,-1-1-33 0,0-1 7 15,1 0-6-15,-1 0 1 0,3-2 0 0,-3 2 6 16,-4-3 6-16,6 1 18 0,-1-4-12 0,2-2 6 16,-5 2-18-16,3-1 11 0,2-4 7 15,-1 0-7-15,-2 0 5 0,3-4 1 0,2 0-17 16,-1 0 10-16,-1 0-4 0,0 0 17 15,0-1 23-15,2 1-7 0,0-3 9 0,0 0-9 16,0 0 18-16,0 0-19 0,0 0 1 0,0 0-7 16,-1 5-5-16,2-5-8 0,-1-3-31 15,0 2-53-15,0 0 5 0,3-2-152 0,-3 1-206 16,0-1 62-16,0 0 23 0,3 0 24 0,-2 0-3 16,1 0 21-16</inkml:trace>
  <inkml:trace contextRef="#ctx0" brushRef="#br0" timeOffset="70728.23">11066 11751 491 0,'0'-12'184'0,"14"12"-27"0,-14 0 1 16,0 0-31-16,0 0-10 0,0-13-4 0,14 13-7 15,4-16 7-15,-17 14-31 0,0 2-5 16,2-3 9-16,0 3 2 0,-2-1-15 0,0-2 9 15,-1 2 1-15,0-1-18 0,0 1-10 16,0-3 9-16,-2 1-22 0,-1 3 20 0,-1-2-15 16,-10-4-6-16,5 3-16 0,-6 0 5 0,-2-1 7 15,-7 1-13-15,0 1-1 0,-3-3-1 16,0 5-4-16,-1-2-3 0,1 1-6 0,-4 1 1 16,2-2 1-16,0 1 0 0,-1 1-6 0,1 0 0 15,1 0 3-15,1-1 1 0,0 0 4 16,0 1-6-16,15 0-3 0,-4 0-15 0,-4 0 5 15,-4 0 13-15,3 0 10 0,-1 0-13 16,3 0-4-16,-3 0-12 0,2 0 16 0,1 0 4 16,-3 0-8-16,4 0-9 0,0 0 14 0,-2 0-1 15,4 0-2-15,1 0-8 0,1 0 9 16,0 0 5-16,5 0-6 0,1 0-1 0,-2 0 5 16,10 0 3-16,-9 0-2 0,9 0 9 0,-8 5-9 15,8-5 12-15,-8 0-13 0,8 0 11 16,-8 0-11-16,8 0 16 0,-7 0-3 0,7 0-9 15,0 0-5-15,-7 0 18 0,7 0-18 0,-9 0 0 16,9 0 6-16,0 0 0 0,0 0 4 16,-7 0-4-16,7 0-20 0,0 0 0 0,0 0-19 15,0 0-5-15,-6 0-26 0,6 0-42 0,0 0 10 16,-6 8-62-16,6-8-52 0,0 0-122 16,2 0-58-16,-1 0 67 0,1 0 21 0,-1-3-46 15,-1 3-2-15</inkml:trace>
  <inkml:trace contextRef="#ctx0" brushRef="#br0" timeOffset="71259.92">10331 11485 431 0,'3'-2'192'0,"-1"-2"-5"0,-1 1-21 0,1-1-33 16,-1 3-2-16,0-2-24 0,-2 3-8 0,1-3-2 16,-1 3-10-16,-2 0-3 0,-2 0-17 0,1 3-8 15,-11 1-8-15,2-1 4 0,-3 5 2 16,3-2-22-16,-5 2-2 0,1 1 5 0,1 2-6 16,-3-3-3-16,3 5-4 0,0-4-2 15,-4 2 0-15,6 0-21 0,0 4 24 0,1-4-6 16,2-2-4-16,2-3 2 0,-1 2-6 0,2-1-4 15,3-2-12-15,1-2 0 0,1 1 25 0,1-1-14 16,1-1 2-16,-3 0-14 0,0 1 12 16,3-2-1-16,0 1-9 0,-2-1 20 0,1 0-14 15,1 1 7-15,0-1 6 0,0 0-2 0,-1 0 11 16,1-1-5-16,0 2-2 0,1-2 1 16,0 0 11-16,0 0-8 0,0 0-4 0,0 0-6 15,0 0 2-15,0 0 2 0,0 0 9 16,0 0-8-16,0 0-8 0,13 12-11 0,-8-11 9 15,11 8-9-15,-2-4 15 0,1 2-20 0,0 1 17 16,-1 1-4-16,5 0-3 0,-3 2-12 16,3-2 16-16,-3 2-8 0,2-1-5 0,0 2 9 15,2 1 5-15,0-4 4 0,-4 2-19 16,6 0 24-16,-7-1-10 0,2-2-11 0,2 1 4 16,-2 1 4-16,-2-2-23 0,2-2-21 0,-4-1-1 15,2 0-51-15,0 2 9 0,1-2-170 16,-1-3-101-16,-4 0-12 0,8 2 26 0,2 3-25 15,2-7 13-15</inkml:trace>
  <inkml:trace contextRef="#ctx0" brushRef="#br0" timeOffset="72463.38">17063 10320 326 0,'0'-12'160'0,"0"12"-25"0,0 0-17 0,0 0 5 16,0 0-5-16,0-14-26 0,0 14 12 15,-20-16-11-15,23 13-15 0,1-1 18 0,0 1-29 16,2 2-5-16,9-5 5 0,3 1-6 16,0 2-47-16,0-4 27 0,0 6-10 0,0-3-3 15,1-1 1-15,-6 3-2 0,-3 1-4 0,1-2 11 16,-1 2-18-16,-3-1 5 0,2 1-11 0,-3 0 7 15,1 1 3-15,-1-1 13 0,1 1-39 16,1-2 27-16,-1-1-12 0,1 3-3 0,-2 0-23 16,3 0-1-16,-3 0 30 0,1 0-13 15,-1 0 9-15,2-1-21 0,-3 1 32 0,-1 0-2 16,-4 0 22-16,0 0-6 0,8 0 7 0,-8 0-3 16,6 0 1-16,-6 0 3 0,9 0-16 0,-9 0 9 15,0 0-15-15,7 0 17 0,-7 0-32 16,0 0 10-16,7 0 9 0,-7 0-3 15,0 0 7-15,0 0-25 0,6 0 12 0,-6 0-1 16,0 0 1-16,0 0-2 0,7 0-8 0,-7 0 3 16,0 0 1-16,0 0-29 0,0 0-24 15,0 0-6-15,0 0-42 0,0 0 7 0,10-8-98 16,-10 5-139-16,0 0-28 0,0-1 22 0,0 0-7 16,0 1 40-16</inkml:trace>
  <inkml:trace contextRef="#ctx0" brushRef="#br0" timeOffset="75393.02">16324 10461 318 0,'0'-11'214'0,"0"11"-10"0,0 0-35 16,0 0-21-16,0-14-23 0,0 14-20 16,-17-18 5-16,18 17-17 0,-1-2-12 0,0 0 14 15,0 3-29-15,2-1-2 0,-2 2-25 16,0 1-21-16,0 0 29 0,0 1-5 0,2 2-6 16,0 0 4-16,0 2-11 0,-1 0 10 0,3 11-2 15,-1 0-22-15,1-1 11 0,-3 2 2 16,0 0-28-16,-1-9 0 0,0 6 26 0,0 2-13 15,0 1 15-15,0-1-24 0,0 1 5 0,0-2-11 16,0 0 7-16,0-1-17 0,0-3 25 16,0-1-1-16,0-3-7 0,0-1 6 0,0-1-1 15,-11 7-1-15,11-14-15 0,0 0 20 0,0 6-3 16,0-6-7-16,0 8-2 0,0-8 12 0,0 5 2 16,0-5-9-16,0 6-11 0,0-6 29 15,0 0-11-15,9 12-15 0,-7-10 28 0,4-1-10 16,-2 0 0-16,3-1-23 0,-3 1 28 15,3 1-5-15,0 0-11 0,9 0 4 0,-5 1 3 16,1-1-8-16,-3 0 3 0,-1-1-11 0,1 0 4 16,8 1 20-16,-4 0-16 0,2 3-9 15,-1-3 18-15,-2-2-10 0,-1 1-7 0,-1 1 13 16,-2-2-24-16,-1 0 20 0,0 0-16 0,-7 0 11 16,0 0-25-16,11 0 13 0,-3 0-14 15,-3 0-12-15,4 0-42 0,-9 0-8 0,8 0 8 16,-1 0-67-16,-7 0-147 0,17-12 21 15,-11 12-90-15,-2-3 19 0,1 2 42 0</inkml:trace>
  <inkml:trace contextRef="#ctx0" brushRef="#br0" timeOffset="75711.92">16811 10660 474 0,'1'-3'244'16,"-1"1"-61"-16,0 0 4 0,1-1-27 0,1 2-21 16,-2 0-13-16,0-2-16 0,0 3-17 15,2 0-13-15,1 3-12 0,-3-2 4 0,2 2-19 16,-2-2 9-16,3 1-6 0,-3 0-2 0,0 1-11 16,0-3-3-16,1 2-7 0,2-1-6 0,-3 1 15 15,0 1 28-15,0-2-10 0,1-1 25 16,-1 2-15-16,1-1-3 0,-2-1-5 0,1-1 4 15,4-1 3-15,-4 1-47 0,0-2 0 16,0 1-5-16,-1-1 25 0,1 0-27 0,-2-1-36 16,2 0-18-16,-1-1-34 0,0 1-26 0,1 0 9 15,0-1-140-15,0 2-175 0,0 1 58 16,0-1 22-16,0 3 24 0,0 0 14 16,0 0 10-16</inkml:trace>
  <inkml:trace contextRef="#ctx0" brushRef="#br0" timeOffset="76425.47">17330 10336 544 0,'0'-2'172'0,"-2"-4"-15"16,2 4 10-16,2-3-6 0,-4 2-27 0,1-3 5 15,1 3-13-15,0 0 2 0,-1-1-17 16,1-1 5-16,0 2-30 0,0 2 4 0,0-3-17 16,0 4 1-16,0 0-17 0,0 0 9 15,0 0-12-15,0 0-11 0,0 0-3 0,0 0-9 16,0 0-4-16,0 0-6 0,0-9-1 16,0 14 6-16,0-3-28 0,0 4 2 0,1 0 18 15,0 1-17-15,1 1 6 0,-2 2 6 0,0 4 5 16,7 23-5-16,-4-15-7 0,1-1 2 15,-2 0 2-15,0 0 1 0,0-1-9 0,1 2 5 16,-1-2-1-16,1 0-3 0,-3 0-7 16,4-4 10-16,-4 3 1 0,1-6 2 0,0-1-14 15,2-3 10-15,-2 0 5 0,-1-1-12 0,0-3 2 16,1 2 3-16,-1-3 9 0,0-4-15 0,0 0 7 16,0 0-14-16,0 8 11 0,0-8 2 15,0 7 1-15,0-7 3 0,0 7 1 0,0-7-5 16,0 7 9-16,0-7-5 0,0 0 1 15,0 0-1-15,0 0-25 0,0 6-53 0,3-1-52 16,-3-6 11-16,0-1-233 0,0-3-4 0,0 1-9 16,0-2 27-16,0 3 17 0,0-2 9 15</inkml:trace>
  <inkml:trace contextRef="#ctx0" brushRef="#br0" timeOffset="76631.07">17706 10662 702 0,'2'-2'281'0,"-1"2"-56"0,2-3-22 16,-2 1-39-16,1 2 2 0,0 0-31 16,-1-2-33-16,0 2-38 0,1-1-15 0,-2 1-43 15,0 0 0-15,1 0-122 0,-2-2-87 16,1 1-150-16,0 0 32 0,0-2-1 0,-2 1 25 15</inkml:trace>
  <inkml:trace contextRef="#ctx0" brushRef="#br0" timeOffset="77043.42">17887 10160 278 0,'-3'-2'263'15,"-1"-1"-42"-15,4 2-13 0,-3-1-48 0,2 1-12 16,2 1-18-16,2-1-20 0,1-2-24 0,2 3 17 16,12 0-33-16,4-3 0 0,-1 3 7 15,7-1-3-15,0 1-24 0,3 0 18 0,0-3-5 16,3 3-22-16,-2 0 0 0,1-1-6 16,-2 1 11-16,-2 0-27 0,-16 0 7 0,8 0 7 15,-1 0-6-15,1 0-4 0,-2 0 0 0,0 0-3 16,-4 0-2-16,-1 0-30 0,-3 0 7 0,-4 0-29 15,0 0-22-15,-7 0-15 0,0 0-15 16,7 0 8-16,-2 8-241 0,-6-5 23 0,0-2-67 16,-2-1-5-16,1 3 8 0</inkml:trace>
  <inkml:trace contextRef="#ctx0" brushRef="#br0" timeOffset="77346.39">18144 10158 222 0,'0'0'329'0,"-1"-2"-81"16,-2 1-21-16,3 1-39 0,-2 0-12 0,0 1 0 15,1-1-25-15,1 0-29 0,0 2-9 16,-1-1-27-16,0 0 11 0,2 1-23 16,-2 5 0-16,2 0-11 0,0 12 1 0,-1-9-13 15,0 7-12-15,0 4 0 0,9 22-4 16,-6-18 5-16,-2 4-11 0,0-4-9 0,1 0 10 15,0-2-7-15,-2 0-4 0,4-1 16 0,0-4-12 16,-3 1-10-16,0-4 15 0,-1-3-9 16,0-2-1-16,2-2-20 0,-2-1 22 0,1-1-13 15,-1 0-28-15,1-2-24 0,-1 1-69 0,0-5 10 16,0 0-117-16,0 0-140 0,0 0 25 16,0 0-51-16,0 0 15 0,9 12 12 15</inkml:trace>
  <inkml:trace contextRef="#ctx0" brushRef="#br0" timeOffset="77571.98">18473 10574 397 0,'1'-2'411'0,"0"-2"-77"0,-1 4-10 0,3-1-26 16,-3-1-36-16,2 0-35 0,0-1 10 0,-2 3-42 15,2-1-39-15,-2 0-2 0,3-1-3 16,0 1-48-16,-3 0-10 0,2 0 34 0,-1 1-15 15,-1 0-63-15,0 0-17 0,3 0-56 0,-3 0-34 16,0 0-32-16,0-2-78 0,0 2 16 16,-3-2-244-16,3 0-20 0,-1-1 53 0,-1-1 26 15,2 0-12-15,0-1 37 0,0-2-9 0,0 0 43 16</inkml:trace>
  <inkml:trace contextRef="#ctx0" brushRef="#br0" timeOffset="77903.92">18689 9723 415 0,'2'1'213'15,"0"-1"-54"-15,6 2 20 0,6 7-15 0,3 2-8 16,1 4-27-16,2 0-8 0,0 3-8 0,1 2-2 16,2 2 1-16,0 3-37 0,-1 3 7 15,2 1 6-15,-3 4-19 0,2 3-12 0,-4 1 3 16,1 8-15-16,-3 0 12 0,0 2-17 0,-4 2 16 16,-1 2-26-16,-4 3 18 0,-7 3-13 15,-1 3-6-15,0-31 4 0,-13 64-8 0,-7-28-30 16,-2-2-53-16,-8-1-52 0,-1-3 9 15,-10 1-278-15,-5-5 21 0,-4-1 48 0,-7-7-30 16,-5-2 44-16,-4-6-2 0</inkml:trace>
  <inkml:trace contextRef="#ctx0" brushRef="#br0" timeOffset="78549.39">16347 9951 246 0,'-23'5'127'0,"2"2"-32"15,-8 0 7-15,7 2-14 0,-2 4 25 0,-1-3-13 16,5 4 11-16,0-2-45 0,-2 5 13 16,3 0-8-16,0 4 17 0,-2-1-3 0,4 5-10 15,-5 1-22-15,2 3-15 0,0 0-31 0,5 4 54 16,-3 0-20-16,1 0-3 0,1 1 25 16,1 4-18-16,1-3 0 0,2 8-6 0,1 1-14 15,1 2 14-15,4-1-2 0,4 2 4 0,1 3 2 16,1-26-46-16,0 11 23 0,22 48-15 15,-8-38 7-15,6 0 4 0,5-2-22 0,0-1-13 16,6-1-19-16,7-4 4 0,-2-3-131 0,3-5-177 16,-1 0 44-16,2 0-10 0,-4-9 9 15</inkml:trace>
  <inkml:trace contextRef="#ctx0" brushRef="#br0" timeOffset="78913.73">19569 11086 699 0,'7'0'303'0,"-1"0"-37"15,-2 1-38-15,-1 0-40 0,0 1 1 0,2 1-51 16,-1 0-12-16,2 1-6 0,7 3-42 15,-3-4-42-15,-3 2-89 0,5 5 4 0,-4-7-325 16,-4-2 9-16,-4-1 30 0,0 0 19 0,2-12 10 16</inkml:trace>
  <inkml:trace contextRef="#ctx0" brushRef="#br0" timeOffset="83855.64">1975 13285 411 0,'0'0'178'0,"0"0"-51"0,0 0 18 16,0 0 17-16,0-13-28 0,-8-3-1 16,9 11 8-16,1 3-12 0,0-4 1 0,1 2-13 15,-2 1-2-15,0-2-2 0,2 1-12 0,-2-1-1 16,2 1-27-16,-2-1-8 0,0 2-12 15,1-2 3-15,1 3-12 0,3-1-3 0,5-4 8 16,2 3-19-16,-4 3-10 0,3-3 8 0,-3 3-3 16,0 0-1-16,-9 1-7 0,9 0 7 15,5 0-6-15,0 0-5 0,-2 0 4 0,13 14-13 16,-13-7 4-16,-4 0-5 0,3 5 12 0,-4-5-2 16,-2 0-14-16,-1 1-7 0,-3 2 11 15,3 4 4-15,1-2-21 0,-4-2 0 0,0 2 13 16,-1-2-15-16,2-2 17 0,-2 1 3 0,0-2-6 15,0 4 1-15,-16 15 2 0,10-12-2 16,-6 0 0-16,2 1-7 0,-3-2 20 16,-1 0-5-16,-1 0-5 0,0-1-3 0,-1-2 2 15,-2 1-6-15,2-3 10 0,-1 0 5 0,2-1-9 16,-2 0 0-16,3 0-1 0,3-2 7 16,2-1-23-16,0-1 9 0,0-1-3 0,2 0 13 15,2-1-3-15,0 2 12 0,1-3-9 16,0 1-10-16,2 2 7 0,-3-2 15 0,1 0 2 15,3 0-6-15,-1-1-3 0,0 2 0 0,1-2-8 16,-2 2 11-16,3-1-5 0,0-1-3 0,0 0-18 16,0 0 17-16,0 0 1 0,14 3 6 15,-6-2-3-15,-3-1-7 0,3 2 3 0,13 1-8 16,-4-1 6-16,2 1 6 0,1 1-9 16,-2-1 11-16,2-1-15 0,4 1 14 0,-2 0-3 15,-3-1 4-15,2 5-8 0,0-4-1 0,-2-1-3 16,0 2-7-16,-7-4 0 0,-1 2 20 15,-1 1-12-15,1-3 12 0,-6 3-7 0,-1-3 4 16,1 0 1-16,0 2 1 0,-3-2-14 0,1 2 7 16,1-2-6-16,-2 1 4 0,-2-1 12 15,0 0-13-15,0 0-5 0,0 0-16 0,0 0-25 16,0 0-37-16,0 0-42 0,6 0 12 0,-6 0-254 16,0 0 17-16,0 0-14 0,12-10 40 0,-9 7 21 15,-3 0-19-15</inkml:trace>
  <inkml:trace contextRef="#ctx0" brushRef="#br0" timeOffset="84077.92">2596 13436 836 0,'0'-3'365'0,"4"0"-76"0,-4 2-25 0,4-2-32 15,-3 2-46-15,0-2-23 0,2 2-5 0,-2 1-3 16,3 0-37-16,1 0-37 0,-3-3-29 16,1 3-55-16,0 0-96 0,-1 0 9 15,-1 0-316-15,1 0 12 0,-2 0 26 0,0-4 24 16,0 1 64-16,0-2 12 0</inkml:trace>
  <inkml:trace contextRef="#ctx0" brushRef="#br0" timeOffset="86653.64">4982 12976 702 0,'0'0'217'0,"0"0"-43"0,0 0-22 15,0-13-19-15,0 13-21 0,0 0-14 16,0 0-10-16,0 0 2 0,0 0-33 0,0 0-7 16,10 17 2-16,-14 0 8 0,-6 0-5 15,1 1-21-15,-2 2 15 0,1 0 12 0,0 1-18 16,0 1-20-16,-3-3 12 0,1-1-1 0,2 1 6 16,-5-2-1-16,1-3 7 0,-2 1-8 15,5-2-5-15,-4-2 6 0,0-1-9 0,0-2-9 16,1 1 5-16,0-5-4 0,2 1-5 15,2-2 11-15,0-3-16 0,10 0 9 0,-9 0 1 16,-5 0-7-16,0 0-7 0,-18-14-4 0,18 2 15 16,-3 4-25-16,6-4 10 0,-2 0-12 0,5-1 14 15,-1 1-4-15,4 1 3 0,-1-3-12 16,3 4 7-16,2 0 8 0,1 3-1 16,0 7-5-16,0-10-2 0,0 3 7 0,0 1-14 15,21-10-10-15,-15 9 10 0,2 1 1 0,0 2 6 16,5-1-2-16,-1-1 5 0,-1 5-26 0,-2 1 8 15,0 0 12-15,-9 0-10 0,14 0 10 16,16 12 6-16,-16-2 6 0,6-1-9 0,1 4 0 16,-5 3 12-16,2-3-24 0,-1 3 3 15,1 0 12-15,1 0 2 0,-1 1-2 0,-2-1-3 16,-2 2 7-16,3-2-15 0,-4-1 9 0,-1 2 11 16,1-2 2-16,-4-2-12 0,3 0 0 0,-3-3-10 15,-3 0-5-15,-1-5 9 0,-1 4-21 16,1-6-21-16,-2 2-41 0,1-1 9 15,-2-1-110-15,2-3-216 0,-1 2 40 0,-3-2 28 16,9 0 17-16,16-17 13 0</inkml:trace>
  <inkml:trace contextRef="#ctx0" brushRef="#br0" timeOffset="86899.59">5502 13063 650 0,'3'-1'260'0,"1"-3"-30"0,-1 4-41 15,3-3-15-15,1 3-24 0,3 0-15 16,9-2-19-16,-6 2-4 0,4 0-19 0,4 0-18 16,3 0-13-16,-1 0 14 0,-5 0-22 0,1 0-28 15,2 0-21-15,-8 0-50 0,15-13 2 16,-18 11 2-16,-1 1-114 0,-1-2-57 0,-3 2-123 15,-1-1-3-15,-2 0 12 0,0 2 19 16,-1 0 1-16</inkml:trace>
  <inkml:trace contextRef="#ctx0" brushRef="#br0" timeOffset="87162.03">5631 13222 226 0,'-9'7'236'0,"-1"-2"-14"0,6-2-26 15,-2-1-35-15,4 2-32 0,1-1 10 16,-1-2-5-16,2 3 3 0,2-1-16 0,1-3 6 16,13 7-7-16,-3-2 4 0,6-3-31 15,-1 1 15-15,-3-2-17 0,4-1 0 16,-9 0-21-16,5 0 4 0,0 0-19 0,-2 0-9 16,-2 0-1-16,1 0 10 0,-5 0-16 0,0 0-10 15,18-9-14-15,-16 5-20 0,-2 1-52 0,-1 1-35 16,0-1 10-16,-2 1-171 0,0-1 20 15,4 0 19-15,-4-1 17 0,7-1 16 16,-4 0-125-16,-2-1-6 0,1 1 53 0,-2 2 6 16</inkml:trace>
  <inkml:trace contextRef="#ctx0" brushRef="#br0" timeOffset="87499.5">6348 13002 291 0,'1'-5'325'0,"-2"1"-56"0,1 1-59 0,-2 0-14 15,4-1-24-15,-2 1-23 0,1 3-25 0,-1-2-15 16,0 2-2-16,1 0-6 0,1 2-19 15,-2-2-13-15,1 5 1 0,0 0-13 0,2 0-4 16,1 9 6-16,-2-1-14 0,2 5-8 0,-4 0-13 16,3-1 3-16,-2 0 11 0,3 2-11 15,1-2-12-15,-4 2 16 0,-1-4-1 0,4 2-9 16,-2-6 1-16,-2 1-18 0,0-4-5 0,2 0-33 16,-2-1-44-16,1-1 9 0,-1 0-119 15,0-2-111-15,1-1-77 0,2-3 24 0,1 2 25 16,-4-2 39-16,7 0-19 0</inkml:trace>
  <inkml:trace contextRef="#ctx0" brushRef="#br0" timeOffset="87955.61">7299 12884 259 0,'9'-8'351'0,"-5"3"-40"0,0-2-62 0,3 2-1 16,-4 0-43-16,-1 3-28 0,1 0-26 16,-1-1-20-16,0 1-2 0,-1 0-10 0,0 0-13 15,1 0-7-15,-2 4-20 0,0-1-23 16,2 2 18-16,-2-1-24 0,0 5 7 0,-2 0 7 15,0 11-14-15,2-9-7 0,0 6-8 16,-9 26 1-16,3-14 1 0,2 2 1 0,-5 0-18 16,1 0 27-16,1 2-3 0,0 5-10 0,-3-2 15 15,1 0-11-15,0 3-32 0,-2-1 21 16,2 3-16-16,-1-3-7 0,1-2 2 0,0-2 2 16,1 5 3-16,-2-2-1 0,3-4 2 0,1 0 9 15,2-1-26-15,0-3 12 0,0 1 6 16,-2-6-13-16,2 0 0 0,-1-5 5 0,0-3 30 15,5-5-18-15,-3-1-17 0,2-5 6 0,1 1 15 16,-1-3-48-16,1-1-27 0,0 0-14 0,0-8-63 16,0 1-24-16,1-8 12 0,-1 3-154 15,0-3-108-15,0-3 28 0,0-2 23 0,0 1 18 16,-5-25 53-16,-4 22-42 0,2 1 30 0</inkml:trace>
  <inkml:trace contextRef="#ctx0" brushRef="#br0" timeOffset="88292.93">7006 13134 513 0,'-2'-4'246'0,"-1"2"-10"15,3 1-32-15,-1 1-38 0,-1 0-26 16,2 1-4-16,0 1-8 0,0 1-22 0,0-1 3 15,2 1-25-15,-1 2 3 0,0-1-22 16,1-1 6-16,-1 0 23 0,0 0-7 0,-1 0 21 16,1-3 34-16,-1 3 3 0,0-1-28 0,2 1-11 15,-2-2 52-15,1-1 11 0,-1 1-10 16,0-2-32-16,1 0-16 0,2 0-18 0,-3-1-7 16,1 2-10-16,-1-3-16 0,0 1-3 15,0-2-27-15,0 2-4 0,-1-1-99 0,1 0-30 16,1 3-49-16,-2-4-34 0,1 3 17 0,0-3-201 15,1 1-69-15,-1 1 15 0,3 2 34 16,-3-3 24-16,6 3 25 0,-2 0 49 0,1 0-11 16,13 4 42-16</inkml:trace>
  <inkml:trace contextRef="#ctx0" brushRef="#br0" timeOffset="88859.26">7670 13346 310 0,'4'0'300'0,"-1"0"-87"16,-3 1-29-16,3-1-32 0,-3 3-2 15,6-3-11-15,-5 1-21 0,1 2-24 0,-1-2 4 16,0-1-22-16,1 3-24 0,-1-2 15 0,0 2-2 15,0-2-11-15,1 2 9 0,0-1-4 16,-2 0-9-16,2 0 15 0,-1-2 10 0,-1 3-6 16,1-3 7-16,-1 0-2 0,1 2-3 15,-2-2 19-15,4 2-7 0,-3-2-7 0,1 0-21 16,0 0-3-16,-1 0-1 0,0-2-15 0,0 0-4 16,0 2 10-16,1-2-6 0,2 2 8 0,-6-1 8 15,2-1-19-15,1-1 4 0,0 2 12 16,0-2-28-16,0 2 1 0,0 0 2 0,0-1-14 15,-1 1-4-15,0 1 8 0,1 0 14 16,0 0-30-16,-2 0 6 0,2-3 3 0,0 3-3 16,-1 3 15-16,1-3-27 0,0 3 26 0,0-2-14 15,0 0-10-15,3 2 19 0,-3-2-15 16,0 0 17-16,1 3-25 0,0-4 9 0,-1 3 13 16,0-3-5-16,4 2-5 0,-3 0 6 15,1 0 6-15,1-1 9 0,-1-1 3 0,0 0-23 16,1 0 31-16,-1-2-20 0,0 2 22 0,0-1 7 15,1-3-3-15,-2 2-4 0,2 1-4 16,-2-1 6-16,3-1 8 0,-3 1-5 0,0-1-35 16,-1 0 15-16,0 2-3 0,0-2-1 0,0-1-30 15,0 3-60-15,0-3-32 0,-6 1-29 0,6 0-43 16,-1 2 16-16,-3-2-199 0,1-1-86 16,1 1 44-16,2 0 27 0,-2-1 25 0,2 4 21 15,0 0 4-15,0 0 6 0</inkml:trace>
  <inkml:trace contextRef="#ctx0" brushRef="#br0" timeOffset="89033.73">8038 13387 845 0,'1'0'343'15,"0"0"-60"-15,0 0-24 0,1 2-29 0,-1-2-37 16,-1 0-84-16,4 0-52 0,-4 2-107 0,2-2 4 15,-2 0-301-15,0 0 14 0,0-2 24 16,0 2 18-16,-2-5-14 0,-2 2 15 0</inkml:trace>
  <inkml:trace contextRef="#ctx0" brushRef="#br0" timeOffset="91834">9040 13106 231 0,'0'0'285'16,"0"0"-97"-16,0 0-10 0,0 0-19 0,-14 0-5 15,14 0-15-15,0 0-7 0,0 0 6 16,0 0-4-16,27 22-20 0,-14-22-14 0,6 0-9 15,3 0-14-15,3 0-3 0,3 0-9 16,2 0-1-16,-2 0-23 0,-2 0-3 0,-1 0 7 16,-2 0-26-16,-7 0-22 0,0 0-25 0,-6 0-42 15,-1 0 8-15,-3 0-230 0,-6 0-80 0,0 0 24 16,0 0-10-16,12-12 9 0,-14 11 45 16</inkml:trace>
  <inkml:trace contextRef="#ctx0" brushRef="#br0" timeOffset="92039.61">9107 13272 376 0,'-2'3'308'15,"2"-1"-45"-15,0 0-49 0,2-1-24 16,2-1-2-16,0 0-11 0,3 0-36 16,-1 0-6-16,15 0-27 0,-12 0-11 0,7 0 11 15,3 0-15-15,3 0-2 0,0 0-26 0,-3 0-1 16,4 0-34-16,-5 0-36 0,-1 0-33 0,-5 0-62 15,-1 0 10-15,-2 0-238 0,-1 0-46 16,-1 0 22-16,16-14 49 0,-10 2 13 16,0 2 9-16</inkml:trace>
  <inkml:trace contextRef="#ctx0" brushRef="#br0" timeOffset="92424.15">9876 12990 339 0,'-1'-3'301'16,"-2"1"-50"-16,2 1-43 0,-4 2-24 15,1 1-41-15,-1 1-2 0,2 2-14 0,-7 6-13 16,0 4-17-16,2 0-6 0,1 2-22 0,1 0 3 16,2 0-13-16,2-3-6 0,-2 3-2 15,3-2-12-15,0-1 14 0,1-2-18 16,0-4-1-16,0 1-11 0,0 1 16 0,17 9-22 15,-10-11 20-15,2-1-21 0,0-2 18 16,-3-3 4-16,6 0 10 0,6-2 7 0,-9 0-4 16,4 0-11-16,3 0 16 0,15-14-5 0,-16 8 9 15,-1-6 4-15,-1 4-1 0,-2-5-7 16,0-1 36-16,-3-1-36 0,0 1 22 0,-4-1-3 16,-4 3-48-16,2-1 4 0,-2 6 4 15,0-6 9-15,-21-14-28 0,12 12-11 0,-3 0 4 16,-3 3-42-16,3 4-13 0,-4-5-49 0,3 7-17 15,-4 0-59-15,5 6 16 0,3-3-69 16,-1 1-149-16,10 2 28 0,-9 0 25 0,9 0-17 16,-6 0 6-16,-1 2 17 0,7-5 9 0</inkml:trace>
  <inkml:trace contextRef="#ctx0" brushRef="#br0" timeOffset="92714.7">10256 13071 464 0,'4'1'243'0,"0"-1"-45"0,-1 3-4 16,1-1-6-16,-2 2-20 0,1-1-28 0,-2 2 8 0,2-2-13 15,-3 2-16-15,0 2-25 0,4-3 9 16,-3 2-8-16,0-1-16 0,1 1 7 0,-1-1-5 16,0-1 6-16,-1 0 5 0,3 1-15 15,-2 0 34-15,0 0-7 0,-1-2 0 0,0 0-2 16,1 0-4-16,-1-1 19 0,0 1-23 15,0-2-22-15,0 0 7 0,0-1-13 0,-1-1 6 16,1 0-39-16,-2-2-34 0,-2 0-31 0,4-2-27 16,-3 2-35-16,1 0-34 0,-2-2-50 15,4 1 17-15,-4-2-188 0,3 4 29 0,-1-3 24 0,2 0-97 16,-2 1 24-16,2 4 26 0,0 0 15 16,0 0 9-16</inkml:trace>
  <inkml:trace contextRef="#ctx0" brushRef="#br0" timeOffset="93157.67">10616 12995 394 0,'3'-3'271'16,"-2"1"-51"-16,2 0-31 0,0-1-23 15,-2 2-19-15,1 0-21 0,-1-2-6 0,-1 3-12 16,1 0-12-16,-2 3-26 0,0-1 3 15,-2 3-24-15,0-2 20 0,-4 10-8 0,2-2-4 16,0 1-6-16,0-3 5 0,0 0-24 0,0-1-2 16,2 2-15-16,2-3 3 0,-1 2 11 0,2-1-8 15,-1-1-12-15,1 11-2 0,0-11 16 16,0 2-8-16,0 4-7 0,0-1 14 0,14 8-15 16,-10-14 10-16,2-1-1 0,0-1-1 0,0-1-3 15,1 0-9-15,1-2 13 0,10 0 7 16,-9-1-19-16,5 0 11 0,4 0 6 0,17-17 5 15,-16 5 0-15,-5 2 24 0,4-2-10 16,-6 0 17-16,-2-1-5 0,1 0 14 0,-1 1-8 16,-6-1 0-16,-1 2-28 0,-3 1 5 0,0 10-8 15,0-12 1-15,-17-15 10 0,6 14-1 0,0 0-9 16,-4 2-13-16,1-1-8 0,2 2-1 16,-3 1-2-16,-4080 0 5 0,8165 1 5 0,-4083 1-14 15,4 4-12-15,-4-4-41 0,4 6-63 16,1 1-16-16,-1-1-9 0,9 1 15 15,0 0-140-15,0 0-121 0,-7 0 26 0,0 9 24 16,7-8-16-16,0 3 48 0,2-1-5 0</inkml:trace>
  <inkml:trace contextRef="#ctx0" brushRef="#br0" timeOffset="93577.25">11042 12920 431 0,'1'-5'288'0,"-1"2"-41"0,3-1-24 16,-2 1-36-16,0 1-5 0,-1 0-28 0,2-3-29 15,0 5-14-15,-2-2-1 0,1 2-11 0,-1 0-3 16,3 2-12-16,-3-2-9 0,-2 2-4 0,4 3 7 15,0 0 4-15,-2-1-26 0,0 4-8 16,2-1 11-16,-2 2 2 0,0 2-18 16,0 5-10-16,0 1-3 0,0 3-5 0,0 1 10 15,0 1 3-15,0 0 0 0,0-1-19 16,0-1-5-16,-12 21 8 0,12-22 3 0,0-4-7 16,0-15-11-16,0 12-9 0,0-2 7 0,0-1-3 15,0 1 4-15,0-3 6 0,0-2 7 0,0 2-25 16,0-7 17-16,0 9-11 0,0-5 16 15,0-4-8-15,0 10-5 0,0-3 12 0,0-7-2 16,0 5-35-16,0-5-10 0,0 0-33 16,0 7-56-16,0-7 11 0,0 0-245 0,0 0 26 15,8 8 26-15,-6-11-38 0,1-1 22 0,7-4 23 16,-1-2 0-16,5-2 0 0</inkml:trace>
  <inkml:trace contextRef="#ctx0" brushRef="#br0" timeOffset="93735.98">11545 13288 398 0,'3'0'366'16,"-2"0"-69"-16,2 0-62 0,-2-1-16 0,0-1-101 16,2 1-65-16,-2 1-5 0,2 0-356 15,-1-1-1-15,0-2-6 0,1 3 9 0</inkml:trace>
  <inkml:trace contextRef="#ctx0" brushRef="#br0" timeOffset="97997.03">2182 14958 377 0,'0'0'207'0,"0"0"-2"0,0 0-27 0,0 0-9 0,0 0-30 15,0 0-3-15,-13 0-9 0,13 0-1 16,0 0-11-16,0 0-12 0,0 0 9 0,0 0-21 16,0 0-23-16,0 0-1 0,0 0 2 0,0 0-14 15,0 0 4-15,0 0-8 0,0 0-4 16,0 0-8-16,0 0 1 0,0 0-9 16,0 0 1-16,4-17-7 0,1 16-8 0,0 2 3 15,3-1 2-15,-1 0-7 0,0 0-5 0,17 11 3 16,-5-7-12-16,-5 1 19 0,-1-1-10 15,1 2 2-15,-4-1-15 0,1-2 0 0,-4 1 11 16,-2 0-5-16,1-1 7 0,-3 1-1 0,1-1-2 16,0 1-7-16,-3 0 4 0,2 0 6 15,-3 2-17-15,0-1-6 0,0-5 1 0,0 7 15 16,0-7 5-16,-14 30-17 0,9-16 3 0,-4-1 14 16,0-2-1-16,0-2-4 0,0 0 5 15,1-1-3-15,5-3-5 0,-5 1 6 0,4-2 3 16,-2 0-5-16,3-3 5 0,-4 2-17 0,1-1 11 15,1 0-3-15,-9 4-2 0,4-5-1 16,1 2 6-16,1-2 4 0,3 1-10 0,-1 0 12 16,2 0-7-16,0-1 0 0,1 0 14 0,1 2-11 15,-2-3-10-15,3 0 3 0,1 0-16 16,-3 0 16-16,2 0-2 0,1 0 0 0,0 2-6 16,0-1 11-16,0-1-4 0,0 0-5 0,0 0-3 15,0 0 16-15,11 4-8 0,-5-2 4 16,-3-1-6-16,4-1 9 0,9 4-13 0,-4 0-4 15,-3 0 30-15,6 3-16 0,-2-2 0 0,-3 0 0 16,-1 1 8-16,-1-1-8 0,-2 0-2 16,1-1-1-16,-2 0 11 0,-1 1-17 15,1-1-2-15,5 8 10 0,-1-3 8 0,-5-1-7 16,2 0-3-16,-2-2-2 0,-2-3 3 0,1 4 6 16,-3-4-6-16,1 2 1 0,0 0-10 0,-1-5 16 15,0 0-14-15,0 5 18 0,0-5 2 16,0 7-6-16,-11 15-16 0,3-13 10 0,3-2-6 15,-5 4 9-15,0-1-14 0,-2-2 12 0,6 0-16 16,-5 1 15-16,-1-1 2 0,3-1 11 16,-1-4 0-16,3 1-5 0,0-1 3 0,3 0 8 15,0-1-14-15,-1-2-1 0,0 2 21 16,0-1-11-16,1 0 18 0,-2-1-3 0,2 2-9 16,4-2 10-16,0 0-10 0,-9 0 2 0,1 0 22 15,8 0-8-15,-27-11-16 0,14 4-5 16,2 4 18-16,2-1-9 0,3 1 7 0,-2-2-4 15,3 2-17-15,-2-1 7 0,2 2 6 16,1-1 0-16,2 1-20 0,-3-3 17 0,1 4-8 16,0 0 9-16,-2-2-2 0,2 0-5 0,1 2-2 15,-1 0-9-15,1-2-9 0,-1 1-7 16,-1 0-9-16,2 1-41 0,-2-1-17 0,2 2-48 16,0-2 10-16,1-1-144 0,2 2-150 15,0-1 6-15,0 2 26 0,0 0 25 0,14-15 56 16,-3 7 15-16,3 2-97 0</inkml:trace>
  <inkml:trace contextRef="#ctx0" brushRef="#br0" timeOffset="98535.93">2895 15262 451 0,'3'-3'245'0,"-2"2"-50"0,2 0-33 0,-1 0 0 16,1 0-43-16,-2 1-5 0,2-1 3 16,-3-1-14-16,0 2-16 0,2-2-2 0,2 2-10 15,-3 0-4-15,-1 0-11 0,0 2-13 0,1 0 18 16,1-1-2-16,-2 0-8 0,1 0-6 0,-1 0 5 15,0 0-17-15,0 2 15 0,2-3 7 16,0 0-4-16,-2 1-5 0,0-1-10 16,0 2 9-16,0-1 1 0,0 0 0 0,0-1 4 15,1 0-20-15,-1 3 14 0,0-3-1 0,0 1 5 16,0-1-19-16,0 1-1 0,0 1-4 0,0-1 17 16,0 0 13-16,1-1-12 0,1 3-10 15,-2-3 35-15,0 0-15 0,1 0 6 0,-1 3 5 16,0-3 17-16,0 0-10 0,0 0-17 15,0 0-6-15,0 1 37 0,0-2-6 0,0 1 31 16,0 0-13-16,0 0-1 0,0 0-5 0,0 0 18 16,0 0-9-16,1 0-10 0,-2 0-9 15,1 0 4-15,0 0-2 0,0 0-8 0,0 0-10 16,0 0-6-16,1 0-9 0,-1 0-12 0,0-3-4 16,0 6 3-16,0-3-23 15,0 0-53-15,0 0-45 0,0 0 8 0,0 0-164 16,3-3 20-16,-2 0-354 0,2 1 49 0,-1-3 38 15,9-6 36-15,-1-5 32 0,5 0 29 16,0-2 23-16,3 0 30 0,7 3 30 16,-1-2 18-16</inkml:trace>
  <inkml:trace contextRef="#ctx0" brushRef="#br0" timeOffset="99699.45">4617 15129 454 0,'42'-18'131'0,"-15"13"-4"16,2-1 16-16,3-2-5 0,-1 3-22 0,-3-2-42 15,2 4-11-15,-2-2-4 0,-3-1-13 0,0 2 3 16,-2 0 32-16,-4 0-20 0,-3 1-22 16,0 1-23-16,-7-1-21 0,0 3 0 0,-9 0-112 15,0 0-58-15,8 0 13 0,-8 0 12 0,6 0-164 16,-6 0 30-16</inkml:trace>
  <inkml:trace contextRef="#ctx0" brushRef="#br0" timeOffset="99947.86">4852 15072 394 0,'-4'1'132'0,"1"1"14"15,0-1-5-15,0 2-42 0,1 1 5 0,1 0 34 16,1 1-9-16,-2 1-6 0,2 14-13 0,-2-1 17 16,2-8-9-16,0 7-3 0,0 4-4 15,0 3-8-15,10 31-16 0,-9-27 0 0,-1 2-15 16,3-2-1-16,-1 4-14 0,1-2 6 15,0-6-16-15,-1 4 1 0,-2-3-17 0,0-5-5 16,1 1 2-16,-1-5-37 0,0-7-46 0,0 1 5 16,0-11-160-16,0 0 18 0,0 5 17 0,0-5-177 15,7 7 25-15,-7-11 20 0,11-8-12 16,0-4 12-16</inkml:trace>
  <inkml:trace contextRef="#ctx0" brushRef="#br0" timeOffset="100588.18">5319 15340 389 0,'4'-3'203'16,"1"3"-60"-16,-2-3 28 0,3 2-37 0,12-1-4 16,-2-2-37-16,0 3-2 0,0-2-7 0,1 0-34 15,-4-4-16-15,1 5 21 0,0-4-15 16,0 1 22-16,-5 0-14 0,-3-2 9 0,-2 2 10 15,0 1-27-15,-2-1 1 0,0 1 5 16,-2 0 3-16,0 4-17 0,0 0 14 0,-12-21-14 16,2 16 13-16,-4-1-21 0,-8 2-16 0,2 2 5 15,-1 0 3-15,9 2-6 0,-3 0-13 0,-5 0 28 16,-19 11-19-16,19-3-10 0,2 2 14 16,0 1-8-16,2 2 8 0,2 3-6 0,2 0-16 15,4-1 25-15,3 3-7 0,4-1 1 16,1-10-7-16,0 5 4 0,12 14-6 0,2-12 6 15,4-2-15-15,4-4 37 0,4-1-19 16,2-3 1-16,0-2-17 0,-12-2 4 0,6 0 19 16,29-15 1-16,-21 9 8 0,-1-4 24 0,-5 1 12 15,-1-4-9-15,0-1-5 0,0-1 10 16,-7-2-17-16,1 3-3 0,2-3 0 16,-5-2 5-16,-4-2 2 0,-1 4-19 0,-5 1 2 15,-1 3 4-15,-1 2-6 0,-2 1 1 0,1 5-10 16,-1 5-5-16,0 0 5 0,0-7-8 15,-12-2 5-15,7 6-5 0,1 3-10 0,-2 0 6 16,3 3-1-16,0-2-12 0,-1 2-9 0,-2-1 9 16,4 1-6-16,0 1 6 0,1 1 9 15,0-2-9-15,2 3-3 0,0 0 8 0,1-1-7 16,0 0 8-16,5 12 0 0,0-3 2 0,1-1-15 16,1-1 15-16,0 2-1 0,2 1 1 15,2 0-12-15,-4-2 16 0,1 1-5 0,-2-1 2 16,-2-5-7-16,-1 1-1 0,0 0-4 0,-3-4 16 15,0 2 3-15,1-1-5 0,3 7 2 16,-2-2-7-16,-4-11 22 0,0 7-22 0,0 1 9 16,0-3-10-16,-17 16 19 0,10-9-39 0,-5 0-51 15,1-3-25-15,0 1 7 0,-3 0-142 16,-1-2-168-16,4-6 36 0,1 3 18 0,4-4 50 16,0 1 26-16</inkml:trace>
  <inkml:trace contextRef="#ctx0" brushRef="#br0" timeOffset="100988.3">6083 15025 603 0,'1'-12'302'0,"-1"2"-38"0,2 3-11 0,-2 1-39 16,1 0-26-16,0 1-30 0,-1 2-11 0,0 3-20 16,0 0-12-16,0 0-14 0,2-8-13 15,-2 11-9-15,1 1-13 0,-4 0-1 16,6 14-13-16,-3 0-1 0,0-8-5 0,0 6 11 16,0 2-30-16,0 3 17 0,0-1 7 0,0 5-23 15,0-2-8-15,0 1 5 0,0-1 15 0,0 1-29 16,0-1 9-16,0 1-6 0,0-2 10 15,0 1 3-15,0-5-19 0,0 0-2 0,0 1 0 16,0-5 16-16,0 1-1 0,1 7-24 16,1-14 6-16,1-1-6 0,0-2 2 0,4-1 5 15,4 5-7-15,-2-6-24 0,1-2-13 16,-10-1-18-16,14 0-40 0,2 0-19 0,16-14 10 16,-17 3-133-16,2 3-70 0,-1-4-100 0,-2 3 26 15,-3-1 26-15,-3 0 24 0,0 0 14 0</inkml:trace>
  <inkml:trace contextRef="#ctx0" brushRef="#br0" timeOffset="101147.77">5975 15250 418 0,'23'-8'164'0,"1"3"-54"0,4-2 33 16,1 3-19-16,-1-2-57 0,0 5-8 15,-2-3-116-15,-7-2-144 0,2-1-102 0,-4 1-6 16</inkml:trace>
  <inkml:trace contextRef="#ctx0" brushRef="#br0" timeOffset="101722.26">7371 15061 376 0,'-13'1'150'0,"4"0"3"0,-3 2-37 15,1 2-41-15,1 0-8 0,3 2-7 0,3-2-12 16,2 2 24-16,-2-2-7 0,8 2-6 0,-4-7-10 16,11 19-5-16,1-4 0 0,1-1-19 15,3-1 35-15,3 1-16 0,4-3-31 0,-1 3 41 16,4-2-22-16,-1-2-7 0,-2-1-28 0,0 1 40 16,1 0 6-16,-5-1-24 0,1 0-3 15,-4 0 15-15,-3 0 13 0,2-2 1 0,-8 0-12 16,-1 1 7-16,-6-1 23 0,0-1-2 0,0-1-5 15,0 3-8-15,0 4 9 0,-19 13-9 16,10-13-8-16,-2-1 8 0,-3 0-9 0,1 1-9 16,-2-3-1-16,-1 0-3 0,0-2-3 0,0-2-4 15,2-2-29-15,3 1-21 0,-1-3-38 16,12-1 7-16,-14 0-166 0,-13-17-151 0,17 6 11 16,4 0 27-16,2-6 14 0,4 3-10 15</inkml:trace>
  <inkml:trace contextRef="#ctx0" brushRef="#br0" timeOffset="101963.78">7832 14918 291 0,'4'-2'298'0,"-2"-1"-60"0,1 3-39 15,-1 3-14-15,0-1-29 0,0 5-7 16,6 9-22-16,-3 2 1 0,4 5-8 0,-3 0-14 15,-2 3-21-15,1 1 8 0,-1 1-14 16,-2 1 8-16,2-3-16 0,-4 3-15 0,0 0 8 16,0-17-13-16,0 7-27 0,0 5-27 0,0-2-39 15,0 0-35-15,-15 20 8 0,15-35-113 0,0 3-101 16,0-4-98-16,0 2 25 0,18 1-28 16,-10-9 3-16</inkml:trace>
  <inkml:trace contextRef="#ctx0" brushRef="#br0" timeOffset="102673.33">8250 15197 226 0,'4'-10'225'0,"-2"3"-22"16,-2 2-26-16,-5 0-16 0,3 2-23 0,-3 2-15 15,-2-2-19-15,-1 3-12 0,-9 4 4 0,8-4-9 16,-17 13-23-16,7-6 7 0,5 3-24 16,2 0-10-16,2-1 15 0,6 1-2 0,-2-2-22 15,5-1 4-15,-1 0 3 0,-4080-7 0 0,8164 0-25 16,-4082 8 26-16,0-8-8 0,0 7-3 15,13 4-32-15,-6-10 41 0,-1 0-14 0,1 0 1 16,13-1-21-16,-11 0 1 0,2 0 6 16,21-10-1-16,-14 6 0 0,-9 0-2 0,0 2 5 15,-3 1 3-15,-1-1-2 0,2 0-12 16,-2 0 14-16,-2 2-6 0,0 0-6 0,-3 0-6 16,0 0 12-16,0 0 8 0,0 0-10 0,7 0-15 15,0 0 18-15,2 9-3 0,-5-6-1 16,0-2 10-16,3 1-9 0,-3-1-28 0,4 0 17 15,0-1 9-15,1 0-2 0,6 0 17 0,17-10 3 16,-12 3-1-16,-1-2-33 0,-4-2 36 16,0-3 5-16,0-1 5 0,1-2-7 0,-2-4 11 15,-3-1-6-15,1-1 17 0,-2-2-16 16,-3-2 7-16,-1-2 8 0,-2 3-1 0,-2 2-4 16,1 0 3-16,-3 11 11 0,0-4-11 0,0 0 0 15,-14-17 4-15,10 22 8 0,3 3-11 16,-2 2-24-16,-1 3 21 0,2 2-10 0,-5 4-26 15,3 0 4-15,-5 9 8 0,2 3 4 0,-1 2-16 16,2 4 3-16,-1 4 15 0,6 1-30 16,-1 1 17-16,-1 1-7 0,3-13-11 0,0 7 22 15,0 4-17-15,0 0 5 0,12 25-5 16,-4090-28 5-16,8167-1-13 0,-4083-2-1 0,-1-1-5 16,4-3 26-16,4-2-14 0,-2-2-8 0,-2-5 1 15,1-4 9-15,0 0-23 0,-10-2 9 16,9 0 12-16,4 0-17 0,15-10 7 15,-15 3 0-15,-1 1 5 0,1 2-5 0,-4 0 4 16,-2 1 7-16,3 0-6 0,-4 1-11 0,1 0 8 16,-2 1 3-16,2 0-15 0,-7 1 4 15,0 0-17-15,9 0 20 0,-2 0-10 0,2 0 6 16,2 0 9-16,-1 0-4 0,12 12-13 0,-14-10 20 16,-3 0-5-16,0 3 14 0,2 0 0 0,-4-1-7 15,1 0-9-15,-1 1 10 0,8 6 2 0,-7-2 8 16,1-3-3-16,-1 1-5 0,-2-3-31 15,-1 1-11-15,2 1-13 0,-2-3 5 16,2 0-111-16,-3-1-107 0,0-1-112 0,1 0 24 16,-1-1-26-16,0 0 12 0,0 0 0 0</inkml:trace>
  <inkml:trace contextRef="#ctx0" brushRef="#br0" timeOffset="102818.6">8527 15065 283 0,'3'-3'200'16,"3"2"-32"-16,8-3-23 0,8 4-17 0,2-3-124 15,0 3-87-15,4-5-216 0,-5 0-38 0</inkml:trace>
  <inkml:trace contextRef="#ctx0" brushRef="#br0" timeOffset="103456.14">9122 14812 214 0,'4'-12'303'15,"1"0"-45"-15,-4 1-30 0,2 4-21 16,3 0-22-16,-4 2-18 0,0 1-8 0,-1 1-23 16,2 1-14-16,-3-1-14 0,2 3-26 0,1 0 7 15,-2 3-12-15,8 9-7 0,-1 3 4 16,-7 0-5-16,2 5-14 0,3 5-12 0,-6 1 2 16,4 3 11-16,0-2-17 0,1 3-11 0,-4-2 22 15,8 1-11-15,-8 0-16 0,2 0-6 16,-1 0 15-16,5-3-15 0,-3 2-7 15,0-2 19-15,0-2-13 0,0-4 0 0,-1 1-1 16,3-3-3-16,2-2-10 0,-3 0-12 0,6-3-27 16,2-2-25-16,1-2-43 0,4-3 9 15,5-3-119-15,-14-3-106 0,8 0-62 0,2 0 12 16,22-14 26-16,-23 4 16 0,-4 0 10 16</inkml:trace>
  <inkml:trace contextRef="#ctx0" brushRef="#br0" timeOffset="103805.09">9015 15069 428 0,'4'-3'245'16,"0"-1"-52"-16,12-1-24 0,5-3-18 0,4 1-16 15,5 2-39-15,1 1 0 0,9 2 0 0,-1 0 6 16,5-2-24-16,-1 1-10 0,1 1-39 15,-5 0 32-15,-4 2-31 0,2 0 18 0,-7-1-4 16,-15 1-4-16,0 0-13 0,5 0 6 16,-2 0 7-16,-5 0 4 0,-1 0-11 0,-2 0-15 15,-4 0 5-15,-6 0-22 0,7 0 19 0,-7 0-5 16,14 13 4-16,-13-9-7 0,-1 4 11 16,5 8-5-16,-1 2 17 0,-3-1-22 0,2-1 2 15,2 4-10-15,-1-1 15 0,2 0-24 16,-4-4 19-16,1 4-11 0,1-1 13 0,-1-1-21 15,0 1-18-15,1-3 5 0,-1-2-45 16,-3-5 7-16,4-7-143 0,-4 5 19 0,5-3-226 16,-5-3 24-16,0 0 80 0,10-10 19 15,0-6 4-15</inkml:trace>
  <inkml:trace contextRef="#ctx0" brushRef="#br0" timeOffset="103939.37">9670 14930 434 0,'-4'-8'234'0,"2"2"-35"0,2 2-35 16,-3 1-42-16,2 1 1 0,1-1-45 0,-2 3-24 16,4 0-3-16,-2 3-90 0,2-2-50 0,0 0-78 15,2 2-161-15,1 0 9 0</inkml:trace>
  <inkml:trace contextRef="#ctx0" brushRef="#br0" timeOffset="104249.31">10114 15031 259 0,'-16'-6'224'16,"1"1"-46"-16,-2 3-27 0,-2 2-20 0,4-1-5 15,7 1-29-15,-19 12 19 0,9-7-31 16,2 3-2-16,1 1-8 0,-2 2-15 0,3 2-29 15,2-2 30-15,1 1-20 0,2-1 29 0,0 2-23 16,-1-2 4-16,5 2-9 0,1-1 3 16,1-3-5-16,3-9 1 0,0 8 11 0,0-2 7 15,0 1-14-15,15 12-12 0,-6-14 17 0,2 5-4 16,8-2-3-16,-1 0 0 0,1-2-9 16,1 0 5-16,2-1-53 0,0-1-39 0,1 0-30 15,2-4 8-15,-13 0-258 0,8 0-46 0,1 0 23 16,28-9 20-16,-24 9 7 0</inkml:trace>
  <inkml:trace contextRef="#ctx0" brushRef="#br0" timeOffset="104353.81">10427 15259 422 0,'1'0'178'0,"2"-1"-28"0,-3 1-368 15,0-1-102-15</inkml:trace>
  <inkml:trace contextRef="#ctx0" brushRef="#br0" timeOffset="105098.62">11186 15204 512 0,'0'-16'294'0,"0"16"-26"0,0-13-34 0,21-4-14 16,-20 13-29-16,-1 0-21 0,1 0-8 0,-1-1-4 15,0 4-43-15,3-3-5 0,-3 1-3 16,0 3-24-16,0 0 2 0,0 0-3 0,0 0 16 16,0 0 17-16,2-12-1 0,-2 12-30 15,2-3-7-15,-2 2-5 0,1 0 1 0,-1-2 12 16,1 2-29-16,-1-2 20 0,0 3-50 0,0-2 22 15,0 1 26-15,0 0-29 0,1-4-17 16,1 5 29-16,-2-5-10 0,2 5-11 16,-2-3-38-16,1 1-17 0,-1 0-34 0,0-2-42 15,0 3-39-15,0 1-57 0,0 0 17 0,0 0-180 16,0 0-89-16,0 0 25 0,0 0 26 16,0 0 26-16,-1-4 40 0,4 5 27 0,-2 3 28 15</inkml:trace>
  <inkml:trace contextRef="#ctx0" brushRef="#br0" timeOffset="105391.4">11281 15365 283 0,'0'5'337'0,"1"-3"-55"0,1 1-32 0,-2 0-26 16,3-1-33-16,-3 1-10 0,0 0-26 16,0-1-3-16,2 0-10 0,-1 2-22 0,-1 0-20 15,0 0-13-15,0 3-9 0,0-3-1 16,0-4 15-16,0 0-26 0,0 9-12 0,0-2 18 15,0-7 15-15,0 7-8 0,0 0 16 16,0-7 21-16,0 7-10 0,0-7 52 0,0 5-7 16,0-5 8-16,0 0-10 0,0 0-26 15,0 0 4-15,-3 10-25 0,2-12-12 0,-1 0-6 16,0-1-36-16,2 0-36 0,0-1-1 0,-1 1-109 16,1-1-32-16,0-2-55 0,-1 2-69 0,-1-1 21 15,2 0-263-15,2 1 36 0,-2 4 33 16,0 0 49-16,11-19 30 0,-1 9 1 0,-1 5 15 15,14-1 0-15,-1 6 32 0</inkml:trace>
  <inkml:trace contextRef="#ctx0" brushRef="#br0" timeOffset="106529.1">12127 14890 502 0,'-4'-4'278'0,"2"0"-35"15,-2 1-34-15,2 1-53 0,1 0 14 16,-1 0-19-16,1 1-15 0,2-1-23 0,2 2-12 16,3 0-5-16,0 0-9 0,14-2-10 15,-9 2-9-15,8 0-14 0,4 0 7 0,5 0-11 16,2 0-6-16,-1 0-6 0,2 0 2 0,2 0 3 16,0 0-20-16,-2 0 13 0,-4 0 0 15,-4 0-6-15,-4 0 12 0,-4 0 10 0,-2 0 4 16,4-3-1-16,-11 3-18 0,-1 0 3 15,0-2 15-15,-5 2-34 0,0 0 14 0,0 0-13 16,0 0-5-16,8 0 10 0,-8 0-5 0,0 0-19 16,0 0 28-16,6 4-28 0,-6-1 1 0,-4-1 2 15,0 1 15-15,-7 9-21 0,0-3 1 16,-1-1-4-16,-3 0 18 0,-1 0-1 16,1 2-15-16,0-2-4 0,-3 4-3 0,1 0 3 15,2 1 17-15,-6 0 2 0,2 2 2 0,-3-1-21 16,2 0 10-16,-1-1 2 0,1 0-15 0,0-1 9 15,5-1-10-15,-2 2 5 0,3 1 10 16,-2-4-7-16,3-2-5 0,3-1 3 0,4-2-6 16,-1-1 0-16,2 0 15 0,1-2-6 0,1-1 7 15,-2 2-5-15,2 0-5 0,2-3 5 16,-2 1 4-16,-1-1-8 0,3 3 5 0,0-3 5 16,0 1-8-16,1 1 23 0,-3-2-4 0,3 0 11 15,0 0 7-15,0 0-18 0,0 0-8 16,0 0 7-16,0 0-22 0,0 2 53 0,3-2-52 15,-3-1 16-15,0 0 1 0,1 1 7 0,0-2-24 16,0 2 24-16,-1 0 1 0,0-1-21 16,0 1-1-16,2 0-4 0,-1 0 5 15,-1 0-1-15,0 0 5 0,0 0-14 0,0 0 24 16,0-3-16-16,0 3 7 0,0 0-8 0,0 0 13 16,0 0-11-16,0 0 0 0,1 0 22 15,-2 0-6-15,0 0-19 0,1 0 27 0,1 0-11 16,-2 3-3-16,1-6-17 0,0 3-11 0,1 0 1 15,-1 0-1-15,0 0 16 0,0 0 12 0,0 0 1 16,0 0-11-16,0 0-5 0,0 0 2 16,1 0-8-16,-1 0-5 0,0 0 15 0,0 0-9 15,3 0 33-15,-3 0-14 0,0 0 2 16,1 0-14-16,0 0 27 0,0 0-35 0,5 0 16 16,-3 0-7-16,4 3 2 0,12 0-6 0,-10-3-7 15,23 6 27-15,-8-3-23 0,0 0 0 16,4-1 17-16,1 4-10 0,-7-3 3 0,10 4 2 15,-3-3-12-15,2 1 36 0,-1-1-32 16,0 3 19-16,-3-3-21 0,3 1 16 0,-9-2-18 16,1 0 32-16,-1 0-32 0,-2 2 15 0,-7-5 10 15,0 2-7-15,-12-2-15 0,7 0 8 0,-7 0 22 16,7 0-30-16,-7 0 11 0,7 0-4 16,-7 0-7-16,0 0 2 0,0 0-5 15,8 0-8-15,-8 0-46 0,9-10-31 0,-8 7-40 16,0 3 13-16,2-2-148 0,-2 2-189 15,2 0 35-15,0 0 27 0,2 0 25 0,1 0 25 16,-1-1 16-16,2-3 10 0</inkml:trace>
  <inkml:trace contextRef="#ctx0" brushRef="#br0" timeOffset="106992.59">13268 14858 512 0,'-2'0'216'0,"2"-3"-42"0,2 3-12 0,2-1-2 15,0 1-18-15,2 0 13 0,2 0-16 16,17 1-6-16,-15-1-11 0,7 0-29 15,2 0-4-15,0 0 9 0,0 0-26 0,1 0 0 16,-3 0-6-16,0 0-1 0,-3 0-6 0,-3 0-15 16,2 0 3-16,-5 0-7 0,1 0-9 0,0 0-1 15,-3 0-7-15,2 0-7 0,-3 0-24 0,-5 0-11 16,10 0-45-16,-10 0-25 0,9 0 7 16,-9 0-113-16,0 0-179 0,6 0 27 15,-6 0 23-15,7-2 19 0,-7 1-53 0,-1 2-18 16</inkml:trace>
  <inkml:trace contextRef="#ctx0" brushRef="#br0" timeOffset="107231.43">13341 15106 394 0,'-2'0'316'16,"2"-1"-67"-16,2 0-17 0,-1-1-10 15,5 0-36-15,0 2-29 0,2 0-1 0,14-5-18 16,-3 3-18-16,6 2-11 0,0-1-3 0,-2 0-25 16,2 0-5-16,1 1-7 0,-17 0-6 0,8 0-11 15,1 0-7-15,-2 0-21 0,0 0-31 16,-4 0-56-16,-4 0-57 0,2 0 10 0,-4 0-308 16,5-10 71-16,-9 6-5 0,-1 0 25 0,-1-2 14 15,-2 1-42-15</inkml:trace>
  <inkml:trace contextRef="#ctx0" brushRef="#br0" timeOffset="109254.43">6463 5479 357 0,'0'0'221'0,"0"0"-39"0,0-16-46 0,0 16 13 16,13-21-3-16,-16 17-25 0,-11 0-23 0,-1 1 18 16,-2 1-27-16,7 2 6 0,-8 0-19 0,-20 14 0 15,12-4 10-15,2 0-13 0,-3 6 5 16,0 0 0-16,-1 2-22 0,2 4 1 15,-2 0 0-15,3 2-2 0,-1 2-5 0,3 1-3 16,1 2-6-16,-1 0-4 0,7 0 4 16,4-2-8-16,2 4-8 0,2-1 8 0,3 0-2 15,3 2-9-15,2-15-4 0,0 6-3 0,0 3-1 16,18 26-3-16,-9-27-5 0,0-1-4 16,2-5-32-16,3-2-29 0,1-1-40 0,0-1 8 15,5-3-109-15,-3-1-104 0,3-2-70 0,0-5 15 16,0 1 44-16,1 0 16 0,1-2-42 0</inkml:trace>
  <inkml:trace contextRef="#ctx0" brushRef="#br0" timeOffset="109669">6743 5571 249 0,'1'-7'291'15,"0"2"-38"-15,1 0-49 0,-2 1-24 16,2-1-3-16,-4 3-33 0,4 1-43 0,-2-1 14 15,0 0-17-15,0 2-7 0,0 2-27 0,1 0-10 16,-2 3 14-16,1 2-8 0,0 15 2 0,0-13-6 16,0 9-5-16,0 1-9 0,0 5-10 15,0 2-9-15,0 2 9 0,0 0-2 0,-11 28 0 16,8-27-4-16,2 0 1 0,-3-2-4 16,4 0-10-16,0-2-3 0,0-1 16 0,0-14-3 15,0 6-9-15,0 3-4 0,0-2 0 16,0 2 8-16,0-2-10 0,19 18-4 0,-15-24-22 15,2 3-27-15,4-4-33 0,6 1 6 0,3-4-130 16,-1 0-130-16,5-6-39 0,5 1 50 0,0 2 22 16,-14-4-17-16,11 0 8 0</inkml:trace>
  <inkml:trace contextRef="#ctx0" brushRef="#br0" timeOffset="110376.43">7303 5906 226 0,'-12'-14'180'0,"-2"3"-49"0,3 1-18 16,-1 0-16-16,-1 1 9 0,3-3-12 15,3 4-36-15,-1 1 27 0,3 6-18 0,-2 0-10 16,2-1-6-16,5 2 11 0,0 0-28 15,-7 0 27-15,-11 15-2 0,6-5-34 0,-4080 1 19 16,8161 2-48-16,-4080 0-1 0,4 0 12 0,-2 4 26 16,0-3 12-16,6 1 2 0,-3 1-28 0,3-1 6 15,0-2 0-15,3-4-14 0,0-9 17 16,0 9-14-16,10 14 5 0,0-12-34 0,3-1 29 16,2-5-29-16,2 2 0 0,4-3 44 15,-1-4-8-15,-10 0-3 0,7 0-11 0,26-11-33 16,-23 1 21-16,0 0 29 0,-5-2-20 0,3 0-8 15,-6 0 46-15,-2 1-18 0,-2-4 10 0,-4 4-18 16,1 3 6-16,-5-2 27 0,3 4-31 16,-3 2-4-16,0-1 27 0,0 0-23 0,2 3-27 15,-1-1 33-15,-1 0-10 0,0 3-4 16,0 0 13-16,0 0-24 0,0 0-8 0,1-1 33 16,2 3-19-16,-1 1-7 0,1 0 13 0,-2 1-8 15,3 0 3-15,4 7-13 0,-2-4 15 16,6 5-3-16,-2-3 14 0,-2-2-8 0,-1-1 3 15,5 2-10-15,-6-2-2 0,3-4-29 0,-1 1 20 16,-1-2 3-16,14-1 10 0,-21 0-8 16,10 0-18-16,7 0 34 0,16-12 0 0,-18 4-24 15,0-3-11-15,1 0 19 0,-2-2-19 16,1 1 5-16,-6-1-3 0,3 5 30 0,-1-2-10 0,-3 0-19 16,-3 1-14-16,-1 1 30 0,-3 1-7 15,-1 0 8-15,1 2-2 0,-1 5 22 0,0 0-25 16,0-8 4-16,0 8-4 0,0-7-33 0,-11-2 23 15,6 8 6-15,2 0 4 0,-2 2-6 16,3-1 20-16,0 4-4 0,1-1-8 0,-2 0 2 16,3 1 10-16,-1 2-12 0,1-1 0 15,1 0 14-15,1 2-30 0,6 5 4 0,-2 0-10 16,9-2 3-16,-1 1 3 0,5-4 3 0,3 1 0 16,1-3-84-16,0 1 8 0,5-4-16 0,2 2-17 15,-15-4 53-15,7 0-26 0,6 0 17 16,29-14-28-16,-27 7 9 0,-1-1 15 0</inkml:trace>
  <inkml:trace contextRef="#ctx0" brushRef="#br0" timeOffset="111031.2">8152 5845 840 0,'0'-8'21'16,"-6"1"9"-16,-9-2-1 0,-2 1-4 0,-2 3 2 15,-5 0-2-15,3 1-4 0,-3 4-21 0,1-2 35 16,12 2-14-16,-2 0-2 0,-1 0-2 0,-10 14 9 16,18-9-3-16,1 0-5 0,1 2-15 15,3-2 17-15,-1 2 0 0,4-1-2 0,-2 2-14 16,14 10-22-16,-5-2 33 0,3-4-2 15,-2 2-2-15,3-1 9 0,0-3 0 0,7 5-1 16,-5 4-52-16,4-4 35 0,0 3 1 0,0-1 25 16,-3 0-3-16,2 1-1 0,0 1-16 15,-6 0 18-15,-2 0 1 0,2-2-19 0,-4 3-2 16,-4 1 4-16,2-4-10 0,-4 2 0 0,-2 1 0 16,0-11 20-16,-13 16-21 0,6-8 0 0,-1 0-1 15,-3-2 31-15,1-3 5 0,-3 2-7 16,3-5-17-16,-1-1-10 0,0-2 48 0,2-1-15 15,0-2-18-15,2 0-15 0,2-3 33 16,5 0 3-16,0 0-35 0,-8 0 25 0,8 0-16 16,-8 0-2-16,-3-10-35 0,8 3 2 15,3 2 20-15,0-2 8 0,8-12-11 0,3 1 2 16,1 1-44-16,5-4 4 0,-2 2 8 0,4 4 12 16,1-1-7-16,0-1 2 0,0 4 5 15,1-1 2-15,-2 1 2 0,3-1 15 0,1 4 4 16,-4-4 2-16,3 3-1 0,-3-3 1 0,-3 2 0 15,0 0 1-15,-2-3 32 0,2 3-1 16,-5-6-4-16,1 3 10 0,-3-1 13 0,-1 1-23 16,-4 0 5-16,0 0 9 0,-2 1-2 0,-2 3-28 15,0 2 12-15,0 9 5 0,0-9 4 16,0 1-6-16,0 1-3 0,-13-12 9 16,3 7-7-16,0 2 4 0,4 4 2 0,-1 2-13 15,-1-1-17-15,-2 4-14 0,10 1 33 0,-6 0-5 16,-1 0 9-16,1 0-15 0,-17 13 17 15,17-8-23-15,-4 5-2 0,5 0-2 0,2-1 12 16,3-9 16-16,0 12 6 0,16 11 0 0,-3-7-6 16,5-1 14-16,4-1 0 0,2-2-3 0,0 1-11 15,3-5 7-15,3 3-1 0,-1-6 11 16,2 2-6-16,0-4-16 0,2-1 3 0,-4 0-13 16,-17-2 9-16,7 0-12 0,2 0 8 15,-1 0-5-15,19-14 10 0,-29 9-24 0,1 2-41 16,-4-2 8-16,0 1-22 0,-4-2-44 0,0 2 9 15,0-1-150-15,-2 0-130 0,0 0 24 0,1-2 47 16,3-7-7-16,5-1 2 0</inkml:trace>
  <inkml:trace contextRef="#ctx0" brushRef="#br0" timeOffset="111370.98">8874 5455 371 0,'-2'2'218'0,"4"-1"-18"0,-1 3-22 16,14 7-23-16,0 4-9 0,9-2-23 0,-2 6 4 16,4 1-8-16,1 4-8 0,3 4-10 15,-1 0-1-15,2 6-17 0,-3 0-10 0,-1 2-23 16,-1 4 6-16,-6-2 12 0,0 3-10 15,-3-1 8-15,-3-1-20 0,-5 2 2 0,1-4-8 16,-4-1 1-16,-2-1 3 0,-4-19-3 16,0 8 5-16,0 3-4 0,0 0-13 0,-15 29 13 15,9-31-1-15,-4 0 3 0,3 1-10 0,4-2-13 16,-6-4-9-16,0-5-7 0,2 0-45 0,0 0-64 16,0 0 9-16,4-5-297 0,1-5-12 15,2-5 45-15,0 0 21 0,15 0 43 16,2-5 12-16,2-6 8 0</inkml:trace>
  <inkml:trace contextRef="#ctx0" brushRef="#br0" timeOffset="119471.11">14348 14737 431 0,'0'0'254'16,"0"0"-37"-16,0-12-21 0,0 12-6 16,-26-23-30-16,26 19 18 0,-3 1-23 0,2-1-29 15,1 2-12-15,0 0-2 0,0-1-10 16,-2 1-12-16,2-1-13 0,-2 0 11 0,2 3-3 15,-1-1-27-15,1-2-6 0,0 3 7 16,0 0-19-16,0 0 4 0,3-3-10 0,-1 6-7 16,-2 0 12-16,4 1-22 0,9 6 4 15,0 3 14-15,3 2-16 0,1 1 10 0,1 1-22 16,1 1 15-16,5 0-1 0,-1-2-13 16,-1 3 10-16,3-2-17 0,-3-1 6 0,5 0-4 15,-7-3 12-15,3 1-20 0,-3 2 3 16,-4-3 7-16,1-3 3 0,-3-1 5 0,-4 1-13 15,-1 0 3-15,-1-6 0 0,-2 1 8 16,-2-3-12-16,1 1-2 0,-2 0 12 0,-1-2-5 16,1 0-22-16,-2 1-18 0,-1-1-7 0,4 0-16 15,-3-1-61-15,0 0 6 0,1 2 12 0,0-1-87 16,-2-1-65-16,0 0-136 0,0 0 25 16,6 0 24-16,-6 0 20 0,17-12 3 0</inkml:trace>
  <inkml:trace contextRef="#ctx0" brushRef="#br0" timeOffset="119843.29">14686 14645 280 0,'3'-6'227'16,"-2"0"-62"-16,0 1 23 0,2 2-46 15,-2-3-6-15,-1 3-18 0,0-1-16 16,3 0 4-16,-3 1-24 0,0-1-10 0,0 4 2 16,0-1-19-16,0-1 0 0,0 4 8 0,-3-1-16 15,-2 2-4-15,2 0-12 0,-6 9-24 0,-3 1 41 16,-2 2-17-16,-2 0-27 0,0 3 35 0,-1 0-31 16,-1 1 20-16,-1 0-22 0,-1 0 19 15,-1 2 4-15,2-2-5 0,-3 2 5 0,1-1-10 16,-2-2-18-16,2 1-11 0,2-1 25 15,-1-2-1-15,1-1 12 0,-1 0-2 0,5-2-12 16,2-4 7-16,0 0-30 0,7-1 24 16,-2-5-5-16,4 2-9 0,-2-1-5 0,6-1 26 0,-4 0-8 15,1-1-10-15,1-2-65 0,2 0 8 16,0 0-115-16,0-8-197 0,2 4 1 0,5-11 27 16,-1 2 13-16,-2-1-8 0</inkml:trace>
  <inkml:trace contextRef="#ctx0" brushRef="#br0" timeOffset="120418.16">14337 14376 301 0,'-1'-1'188'0,"0"0"-16"0,-2 0-27 0,2 0-23 16,1-3 22-16,-3 1-34 0,1 2-16 0,2 1-9 15,0-2-26-15,0 2 14 0,0 0 14 16,0-1-13-16,2 1 4 0,5 1-25 0,-1-2-8 16,17 2 11-16,-11-1-4 0,9 0-13 15,5 0-9-15,3 0 9 0,2 0-2 0,2 0-13 16,2 0 10-16,-1 0-17 0,0 0 11 16,0 0-7-16,29 11 6 0,-38-9 8 0,-3 2-17 15,-8-4-27-15,0 3 12 0,-4-3-2 16,-3 0 20-16,-1 0-8 0,0 1-6 0,-2-1 0 15,-4 1-49-15,-1 1-33 0,2-1 8 0,-2 1-94 16,0 0-142-16,1 1-37 0,0-1-2 16,1 1 10-16,0 0-29 0</inkml:trace>
  <inkml:trace contextRef="#ctx0" brushRef="#br0" timeOffset="120788.46">15077 14861 388 0,'-1'0'217'0,"0"1"-10"15,-2-2-28-15,3 1-24 0,0 0-11 16,0-2-34-16,0 2 8 0,2-1-14 0,0 1-12 16,1 0 1-16,1 0-35 0,2 0 0 0,0-3-1 15,8 0-4-15,0 2-27 0,-3 1 4 16,2 0 10-16,0 0-11 0,0 0 17 0,0 0-11 16,-3 0-7-16,-1 0-3 0,0 0-23 0,-3 0 19 15,2 0 12-15,-8 0-30 0,9 0 10 16,-1 0-13-16,-8 0-29 0,9 0-48 0,-3 0 9 15,9-10-65-15,-12 10-145 0,1-1 21 16,0-1 18-16,-2 1 20 0,2 0-149 0,-1-1 0 16</inkml:trace>
  <inkml:trace contextRef="#ctx0" brushRef="#br0" timeOffset="121533.43">15610 15005 481 0,'0'0'231'16,"2"-2"-33"-16,-1 0-50 0,0 1-11 0,2-3 5 16,-1 2-23-16,0-4-15 0,3 2 0 0,5-5-6 15,-1-5 0-15,-1 0-1 0,-1-3-7 16,3-1-20-16,-2-2 5 0,-3-2-9 0,2-1-15 15,-1 0 4-15,-1-1-8 0,-1-5-10 0,1 2 5 16,-4 1-9-16,3 1 3 0,0-1 2 16,-2 6-1-16,-2-2-6 0,0 1 7 0,0 13 3 15,0-2-10-15,0-1-2 0,0 1-8 16,0 0 8-16,0 3-7 0,0 0-4 0,0 7 9 16,0-8-7-16,0 8-13 0,0-7 8 15,0 7 4-15,0 0-8 0,0 0-12 0,-6-12 6 16,5 15 0-16,-1-1-5 0,1 2 12 15,-1 2-18-15,2-1 15 0,0 2 2 0,-1 13-18 16,1-11 12-16,0 3-1 0,0 4 5 0,0 2-13 16,13 16 12-16,-5-17-1 0,0 0-14 0,0 1-3 15,4-3 8-15,-1-3 8 0,2 2-2 16,0-3 10-16,0 1-18 0,5-5 16 0,-2-1-12 16,1-1-2-16,-4-1 4 0,1-2-8 0,-14-2 12 15,11 0 10-15,2 0-15 0,15-13-9 16,-16 5 6-16,-1 0-5 0,2-2 9 0,-1-4-4 15,-2 2 0-15,2-2 0 0,-6-2 10 0,3 1-12 16,-5-3 14-16,2 3-12 0,-3 0 1 16,1-1-6-16,-4 7 8 0,0-2 0 0,0-1 3 15,0 0-10-15,0 3-1 0,0 1 15 16,0 1-12-16,-14-7 14 0,12 9 3 0,1-1-8 16,-1 1-15-16,2 1 16 0,-3-1-15 0,-1 3 6 15,4-2-3-15,0 1 9 0,-2 5-2 16,2-2-3-16,-3 1-6 0,2 1 6 0,-3 1-7 15,3 0-2-15,-1 1 18 0,0 2-7 0,1-1-12 16,1 3 1-16,0 1-3 0,0 2 8 16,0 5 4-16,0-2 2 0,0 3 2 0,0 0 4 15,8 18-6-15,-2-19 5 0,0 1-11 16,-1 1 13-16,6-2-8 0,-1-2 3 0,4 2 3 16,2-3 2-16,2 1-10 0,-3-3 6 0,5 1 7 15,0-4-16-15,1-1 7 0,-2-1-13 0,-4-1-28 16,-2-2-35-16,-4 0-16 0,-3-1 9 15,-1 0-127-15,-1-2-142 0,-2 1-28 0,-2-1 22 16,0 0 27-16,-2-1-16 0,0 1 5 16</inkml:trace>
  <inkml:trace contextRef="#ctx0" brushRef="#br0" timeOffset="122065.87">14473 15271 367 0,'-3'0'198'15,"2"-1"-55"-15,-3 0 0 0,3-1 13 16,-2 2-15-16,2 0-21 0,0-1-31 0,-1-2 9 15,4 2 5-15,0 1-20 0,0-3-17 16,4 2-1-16,16 0-10 0,1 0 3 0,6 0-5 16,3 0-5-16,-14 1-2 0,11 0-15 0,10 0-1 15,5 0 2-15,56 12 3 0,-44-7-28 0,2-2 3 16,2 2 11-16,4 3 1 0,-3-4-17 16,2 5 5-16,-4-4-18 0,1 1 34 15,-4-1-11-15,-4-1-15 0,-3 1 1 0,-3-3 5 16,-5 0-6-16,-4 0 20 0,-4-2-29 0,3 1 25 15,-21-1-13-15,6 0 7 0,-2 0 1 16,4 0-4-16,-5 0-30 0,-4 0 0 0,-1 0-46 16,-3 0 8-16,-4 0-87 0,2 0-53 15,-8 0-121-15,8 0 24 0,-8 0-74 0,0 0 10 16</inkml:trace>
  <inkml:trace contextRef="#ctx0" brushRef="#br0" timeOffset="122735.47">15049 15499 237 0,'2'5'139'16,"0"0"-45"-16,1-2-13 0,0 4 29 0,4 7-15 15,-2-3-32-15,-4-4-8 0,2 1 22 16,-2 0-10-16,-1-1-6 0,1-2 10 0,1 2-30 15,-2-2 10-15,0 0-3 0,0-1-6 0,0 1-3 16,0-5-7-16,0 0 11 0,0 0 2 0,0 7-22 16,0-7 17-16,0 8-5 0,-12 2 17 15,8-6-54-15,2-1 30 0,-3-3-11 0,0 3 11 16,-2-1-15-16,1 0 3 0,-1-1 1 16,-3-1 1-16,10 0-3 0,-6 0-17 0,-1 0 40 15,-5 0-10-15,-2 0 19 0,-11-11-47 0,12 4 13 16,1 0 17-16,-1-2-8 0,5 1 9 15,1-2 5-15,0-1-14 0,3 0-13 0,0 2-6 16,2 2 11-16,2-3-23 0,0 2 20 0,0 8-6 16,0-9 23-16,0-3-14 0,14-12 1 15,-8 14-12-15,-1 3 2 0,4-2-1 0,-2 1 19 16,4 4-29-16,-3 0 22 0,-3 0-42 0,4 2 2 16,8-2 33-16,-4 2-22 0,-13 2-5 15,12 0 29-15,0 0-8 0,7 0 9 16,0 0-4-16,31 10-4 0,-26-5-11 0,2-3 16 15,-2 1 0-15,4 0-5 0,-1-1-7 0,4 3 11 16,-2-3-9-16,1 1-2 0,-4-1 23 0,1-2-15 16,-15 0-22-16,7 0 20 0,0 0-6 15,-2 0 12-15,-2 0-27 0,-5 0 40 0,-1 0-39 16,1 0-7-16,-10 0-31 0,8 0 8 0,-8 0 3 16,7 0-70-16,-7 0-68 0,0 0-114 15,0 0-31-15,7 9 15 0,-7-9 6 0</inkml:trace>
  <inkml:trace contextRef="#ctx0" brushRef="#br0" timeOffset="123090.51">14884 15806 434 0,'-6'0'197'0,"2"2"-27"15,3-2-17-15,2 0-30 0,4 0-34 0,16 0 1 16,2 1 7-16,-12-1-5 0,11 0-31 0,5 0-17 16,4 0 24-16,0 0-22 0,3 0-16 15,40 10 10-15,-38-8 10 0,3 0-12 0,-2 0 0 16,-1 1 3-16,-3 0-2 0,2-3-6 15,-3 0-2-15,-4 0-5 0,-7 2 4 0,0-2-29 16,-6 0 27-16,-15 0 2 0,9 0-6 0,0 0-32 16,1 0-7-16,-10 0 30 0,7 0-41 0,-7 0-31 15,0 0 4-15,0 0-91 0,12-4-73 16,-15 6 14-16,-1-2 20 0,2 0-152 16,-4 0 36-16,2 2 1 0</inkml:trace>
  <inkml:trace contextRef="#ctx0" brushRef="#br0" timeOffset="123677.19">14786 16016 212 0,'-6'-1'199'15,"2"1"-56"-15,1 2 31 0,3-2-67 16,0 3 29-16,3 0-55 0,1 1 7 0,2-2-33 16,5 10 26-16,2-4-12 0,1 4-11 0,3-1-2 15,-2 0-8-15,2-2 1 0,-1 3-29 16,2 0 22-16,-6 1-5 0,3-2-24 0,-3 1 26 16,-1-2-9-16,1 1-3 0,1-2-25 0,-3 3 4 15,-3-4 20-15,-3-2 5 0,-3-1-11 16,3 0-3-16,-3-3 11 0,2 1-17 0,-3-1 17 15,3 1-2-15,-1-2 2 0,-2 0 6 16,0-1-3-16,0 0 0 0,0 0-5 0,0 0 9 16,0 0-19-16,8-14 10 0,-7 9-7 0,-1 0 15 15,0-2-6-15,3 2-10 0,-3-3 9 16,0 1-4-16,0-2 8 0,0-9 5 0,0 2 1 16,0 11 7-16,0-5-23 0,0 1 16 15,0 1 0-15,0-2 1 0,0 3-7 0,0 0 3 16,0 7 6-16,0-8-11 0,0 8-11 0,0-9 8 15,0 2-12-15,0 7 0 0,0-7 12 16,5-4-13-16,5 2-8 0,5 3-1 0,-2 0 5 16,5 4 1-16,1-4 1 0,6 4-3 0,-1 0 3 15,-2 0-5-15,3 0-3 0,0 1-2 16,-5 1 4-16,5-2-1 0,-4-1 6 0,-4 3-6 16,-4-1 10-16,7 1-13 0,-1-1-6 0,-6 1 0 15,-2-2 11-15,-1 2-4 0,0-1-9 0,-10 1 5 16,0 0-5-16,7 0-14 0,2 0-16 15,-9 0-42-15,6 0 11 0,-6 0-49 16,7 0 13-16,-7 0-110 0,6 0-27 0,-6 0 18 16,0 0-176-16,0 0 25 0,6 0 13 0,-6 0 1 15</inkml:trace>
  <inkml:trace contextRef="#ctx0" brushRef="#br0" timeOffset="124208.47">15309 16119 357 0,'-2'1'248'0,"2"-1"-44"0,-1 1-37 16,0 1-7-16,1 0-24 0,0-1-21 0,-1 2-33 15,2 1 7-15,1 3-1 0,-2 0-36 0,2 0 23 16,-2 1 0-16,10 17-6 0,-10-13-47 0,0-12 24 15,0 12-11-15,0-3-24 0,0 0 12 16,0-1 9-16,0-1 5 0,0-1-8 0,0-6-26 16,0 7 19-16,0-7 12 0,0 7-18 15,0-7 42-15,0 0-24 0,0 0-2 0,0 6 7 16,3 1-11-16,-5-8 4 0,2-2-10 0,-1-1 4 16,0 1-9-16,-1-1 12 0,2-2-14 15,0 2 1-15,0-3-2 0,-1 2-2 0,2-2 0 16,-1-1-3-16,0-2-2 0,13-11-11 0,-5 11 11 15,-2-1-10-15,-1 3 11 0,4 1 10 16,-2 2-14-16,4-3 0 0,1 1 0 0,-2 2-2 16,-4 3-10-16,1-1 12 0,-1 0-2 0,-2 2 9 15,5 1-9-15,-4-1-4 0,-5 1-20 16,0 0 31-16,9 0-20 0,14 10 4 0,-6-3-8 16,-5 3 16-16,1-2-2 0,0 1 3 0,-1 1-8 15,-1 1 12-15,0 0 2 0,-3 1-7 16,0-1 6-16,-1-1 1 0,-4-2-6 0,1 0-1 15,-2-1 5-15,-2 1 3 0,0-1-5 16,0 1 1-16,0-2-8 0,2 1 6 0,-2-7-3 16,0 13 0-16,0 0-16 0,0-1-24 0,0-3-41 15,0-1 7-15,0 0-342 0,0-8 26 0,0 0 16 16,10 9 23-16,-6-14 65 0,7-8 5 16</inkml:trace>
  <inkml:trace contextRef="#ctx0" brushRef="#br0" timeOffset="131509.78">17126 15020 430 0,'0'0'257'0,"0"0"-53"16,0-12-5-16,0 12-24 0,0 0-18 15,0-22-21-15,0 19-17 0,0 2-3 0,2-2-18 16,-1 0-9-16,3 3-16 0,0-1-3 0,1 0 0 16,0-1-17-16,14-2-1 0,0 4-12 0,-1-1 9 15,3 0-15-15,-11 1-5 0,4 0 9 16,5 0-22-16,2 0 9 0,-1 0-23 0,2 0 5 16,1 0-22-16,-2 0-23 0,-4 0-28 0,-2 0-23 15,-3 0 8-15,-1 0-65 0,-2 0-34 16,-1 0-42-16,0 0-129 0,-3 0 21 0,-5 0 2 15,9 0 25-15</inkml:trace>
  <inkml:trace contextRef="#ctx0" brushRef="#br0" timeOffset="131764.21">17267 15109 261 0,'-1'3'145'0,"-2"1"34"0,2-3-4 0,2 2-44 16,2-1 8-16,1 0-3 0,4-1 7 16,9 3-4-16,5-1-31 0,4-3-14 0,0 1 3 15,-1 0-20-15,3-1 2 0,-4 0-13 16,-1 0 3-16,-15 0 1 0,3 0-21 0,-2 0-18 16,-1 0 4-16,1 0 1 0,-2 0-13 0,-7 0-24 15,7 0-27-15,-7 0 3 0,8 0-114 16,-8 0-42-16,6 0-98 0,-6 0 17 0,7 0-113 15,-7 0 18-15,8 0-3 0</inkml:trace>
  <inkml:trace contextRef="#ctx0" brushRef="#br0" timeOffset="132144.97">18131 14519 348 0,'0'-4'209'0,"2"0"-55"0,0 2-5 0,3 1-46 15,-1 0-18-15,3 1-1 0,0 0-7 16,11 5 9-16,2 2-5 0,1 0-21 0,2 3 15 16,-1 0-12-16,-2 2-6 0,3 0-26 0,-1 2-8 15,0 2-14-15,1-3 34 0,-3 2-6 0,3 0-1 16,3 0-2-16,-2 2-4 0,1-3-7 16,-3 1 4-16,1-1-4 0,5 0-8 0,-8-3-14 15,4 1-9-15,-2-1-24 0,2 0 2 16,-6-4-55-16,-2-1-39 0,-4-4-10 15,-12-2-95-15,7 0 19 0,-7 0 13 0,16-12-128 16</inkml:trace>
  <inkml:trace contextRef="#ctx0" brushRef="#br0" timeOffset="132457.37">18553 14469 431 0,'-3'-1'168'0,"2"-1"-23"16,-1-1-19-16,1 2-26 0,-1 0 4 16,0-1-18-16,2 2-10 0,-3 2-31 0,2-2 33 15,-2 1-26-15,1 3 20 0,0-1-4 0,-7 10-5 16,-1 0 22-16,1 1-20 0,-1 0-10 16,-1 1-20-16,2 2 25 0,-2 3-10 0,-3-1 9 15,5 0-24-15,-6 4-6 0,3-5 16 0,1 4 0 16,-2-3-31-16,0 2 16 0,0-1-1 15,0 2 0-15,-1 0-16 0,1 0 7 0,1-3 6 16,1 0-2-16,2-1-21 0,0-3 17 0,-3 0-9 16,3-2-15-16,1-1-33 0,4-5-37 15,-1 1 6-15,2-3-68 0,2-4-73 0,1-1-141 16,2-1 25-16,3-2 17 0,4-8-7 0</inkml:trace>
  <inkml:trace contextRef="#ctx0" brushRef="#br0" timeOffset="132763.34">18158 14225 710 0,'0'-2'211'0,"1"-2"-53"0,3 0-5 16,1 1-6-16,13-2-20 0,7 1-12 15,3 1-9-15,1 3-15 0,-1-3-7 0,2 1-8 16,-18 2-3-16,6 0-13 0,3 0-6 0,0 0 6 16,-1 0-25-16,-1 0-12 0,-4 0-29 15,-2 0-50-15,-3 0 16 0,-3 0 5 0,3 0-141 16,-10 8-119-16,6-8-32 0,3 9-5 15,-4-7 9-15,-2-1 4 0</inkml:trace>
  <inkml:trace contextRef="#ctx0" brushRef="#br0" timeOffset="133014.65">19002 14680 499 0,'1'3'255'0,"3"-2"-37"0,-2 1-15 0,1-2-40 0,0 0-3 15,3 0-41-15,-3 0 5 0,4-2-21 16,1 2-18-16,-2-1 0 0,3 1-4 0,2 0-11 16,3 0-28-16,7-7-1 0,-12 6-15 15,-1-2-16-15,-2 2-51 0,1-1 1 0,-2 1 2 16,2 1-132-16,-4-1-128 0,5-2-62 0,-2 1 25 15,0 1 8-15,0-2 14 0</inkml:trace>
  <inkml:trace contextRef="#ctx0" brushRef="#br0" timeOffset="133712.22">19453 14875 254 0,'1'-5'229'0,"-1"2"-20"0,4-2-63 0,2-6-1 16,0-4 8-16,0 3 1 0,4-5-24 16,0 1-24-16,0-2 13 0,-1-4-32 0,-2 0-16 15,-3 1 0-15,4-7-11 0,-6 2-20 16,-1-1 24-16,-1 11-4 0,0-8-33 0,0-1 9 15,0-4 1-15,-12-26 6 0,5 28-9 0,4 1 3 16,3-1-3-16,-6 3 14 0,3 2-3 16,-1 3-3-16,-2 4-16 0,6 4 5 0,-1 2-2 15,0 3-10-15,0 1-13 0,-1 2 14 16,2 1-3-16,-3 0-6 0,1 4 0 0,2-1 6 16,0 3-6-16,0-1-10 0,0 3 14 0,-1-1 4 15,1 3-12-15,1 11-11 0,-1-10 13 0,0 6-6 16,0 2-8-16,13 22 18 0,-4089-18-13 15,8165-2-8-15,-4079 2 12 0,-1-5 3 16,3 2-5-16,2-4-7 0,-2 1 1 0,6-3 9 16,-1-1 2-16,5-2-1 0,-5-1 0 0,4-3-6 15,1-2 8-15,-2-1 7 0,-11-2-7 16,3 0-14-16,3 0 5 0,16-14 6 0,-18 7-2 16,2-3 8-16,-6-2-9 0,1-1-13 0,0-1-2 15,-3-1 15-15,0-4-1 0,-3 2 9 16,0-3-6-16,0 1-4 0,-4 0 8 15,0 9 1-15,0-4-10 0,0-3-13 0,0 0 2 0,-13-16 17 16,7 19 2-16,3 3 1 0,2 0-9 16,-2 5 3-16,-1 0-20 0,3 0 18 0,0 3 0 15,-2-1-4-15,2 2 7 0,-2 1-5 16,3-1-8-16,-1 2 8 0,-1 0-9 0,2 3 13 16,-2 1 3-16,1 1-12 0,0-1 5 0,1 4-6 15,1-2-2-15,2 14-3 0,-3-12 12 16,0 4 0-16,12 17-6 0,-5-12 10 0,-2 0 12 15,3-3-9-15,3 3-5 0,-1 0 3 16,1-3-2-16,5 0-6 0,-2 0 10 0,3 0-1 16,-2-2 4-16,3-4-17 0,0 6-16 0,-3-5-45 15,2 1-43-15,1-1 12 0,-3-1-125 16,-7-2-136-16,1-4-11 0,-5-2 25 0,2 3 17 16,-6 0 20-16</inkml:trace>
  <inkml:trace contextRef="#ctx0" brushRef="#br0" timeOffset="134163.87">18742 15267 389 0,'0'0'161'0,"0"0"-3"0,4-1-4 0,14-2-5 16,4 2 10-16,-8 1-22 0,10 0-39 16,35-4 5-16,-18 4-18 0,2-2 13 0,-18 2-31 15,14 0 22-15,12 0-26 0,4 0 6 16,69 11-2-16,-55-9-16 0,3-1-22 0,0-1 18 16,-2 1-8-16,-4 2-10 0,-2-3-3 15,-5 0 3-15,-5 1-30 0,-3-1 15 0,-9 1 1 16,-4 0-22-16,-2 1-34 0,-4 1 6 0,-4-3-71 15,-7 3-20-15,-2 0-32 0,-11 0-63 16,2 2-113-16,-8-4 5 0,0 2 11 0,-1-2 0 16</inkml:trace>
  <inkml:trace contextRef="#ctx0" brushRef="#br0" timeOffset="134817.41">19490 15466 283 0,'-23'-8'129'0,"4"0"-42"0,-1 2-26 0,2-2-8 15,-3 4-5-15,2-1-6 0,-1 3 48 0,0-1-23 16,0 2-6-16,5 1-28 0,8 0-25 15,-7 0 23-15,1 0 11 0,-13 11-8 0,16-6 8 16,3 1 2-16,1-2 4 0,-1 2-6 16,6-1-37-16,0 2 1 0,-2-2 16 0,3 2 19 15,0-7-3-15,0 10-5 0,12 14-5 0,-5-12 0 16,3-2-8-16,-1 0-3 0,7-1-2 0,-2 2-37 16,4-3 9-16,1 3-7 0,-1-5 4 15,3 3 29-15,-4-2 18 0,1 0-25 0,-3 0-8 16,2-2 24-16,-6 1-22 0,2-2 1 15,-5 0-1-15,5 1 1 0,1 2 0 0,-10-4-18 16,2 1 1-16,-2 0 32 0,2-1 6 0,-3 0-13 16,-1 2-9-16,-1-1 0 0,-1 1 23 15,0-5-10-15,0 0 6 0,0 7 9 0,-13 13-11 16,4-8-7-16,-3-4-5 0,1 1 29 16,-1 0-21-16,1 0 8 0,-4-2 19 0,5-3 7 15,-1-3-26-15,0 2 23 0,2-2-1 0,1-1 11 16,0 0-7-16,2 0-13 0,6 0 6 15,0 0-1-15,-10 0-7 0,0 0-9 0,5 0 0 16,-8-9-1-16,10 6-12 0,-2 1-57 0,-1-3-3 16,4 4 3-16,-1-1-123 0,-1-2-93 0,1 1-76 15,3-1 21-15,-3 3 15 0,0-1 1 16</inkml:trace>
  <inkml:trace contextRef="#ctx0" brushRef="#br0" timeOffset="135086.44">18989 15879 282 0,'-3'-2'251'0,"1"2"-24"0,4 2-17 0,2-4-45 16,5 2-26-16,16 0-33 0,-11 0 4 15,9 0-1-15,4 0-8 0,5 0-17 16,2 0-11-16,40 11-6 0,-34-8-23 0,2 1-8 15,-2 0 5-15,-4-2 0 0,-1 3 7 16,-3 0-12-16,-1-3 7 0,0 0-3 0,-3 1-18 16,-5-1-5-16,-4 0-6 0,-5-2-22 0,-4 0 8 15,0 0-60-15,-3 0 5 0,-3 1-89 0,-3-1-76 16,-2 0 20-16,1 2-168 0,-4-2 2 16,-2-2 5-16</inkml:trace>
  <inkml:trace contextRef="#ctx0" brushRef="#br0" timeOffset="135604.01">19103 16167 412 0,'-2'2'231'0,"2"-1"-31"16,4 2-41-16,0-1-9 0,8 9-38 0,0-2 4 15,0 2-1-15,8-1-38 0,0 3 16 0,-1 3-20 16,-1 0-21-16,-2 0 5 0,2 0-11 16,0 2 2-16,0-2 6 0,1 2-13 15,-4-2-27-15,5 1 8 0,-6-2-10 0,1-3 13 16,-2-1-12-16,-2 0 27 0,-4-4-8 0,0-2-1 16,-4-3 17-16,3-1-12 0,-6-1 1 15,0 0-8-15,6-11 0 0,1-1 4 16,-3-5-9-16,-4-2-4 0,0 9-3 0,0-7-1 15,0-1 1-15,0-2-14 0,0-3 15 0,0 2 4 16,0 1 3-16,-17-23 4 0,15 23 6 16,2 10 0-16,0-4-14 0,0 2 10 0,0 0 1 15,0 2 5-15,0 0-16 0,0 3 15 16,16-12-10-16,-7 7-2 0,-2 2-18 0,7 1 6 0,0 1 2 16,5 1 6-16,-2 2 0 0,4 0-16 15,1 1-6-15,-1-1 4 0,0 3 15 16,1-1-16-16,-2 0 6 0,1 1 5 0,1-1-12 15,-16 3 5-15,8 0 5 0,2 0-19 0,0 0 8 16,0 0 7-16,3 0-7 0,-5 0 1 16,2 0-13-16,-3 0 4 0,-1 0-1 0,-3 0-15 15,0 0-15-15,1 0-45 0,-3 0 0 0,-2 0-33 16,-5 0 12-16,10 0-95 0,-10 0-63 16,0 0 22-16,10 8-156 0,-10-8 11 0,-3 2 40 15,1-2 11-15</inkml:trace>
  <inkml:trace contextRef="#ctx0" brushRef="#br0" timeOffset="136049.71">19742 16254 351 0,'-1'3'181'0,"-2"1"-34"0,3 1 4 15,-1-1-14-15,-1 3-32 0,2-1-22 16,0 1 7-16,0 3-8 0,-4 16-5 0,2-14-4 16,-3 4-11-16,3-5-4 0,2-1 2 0,-2-2-16 15,1-1-3-15,1-3-8 0,-2 2 27 16,2-4-6-16,0 0-7 0,-1-2 8 0,0 0-15 16,-1 0 11-16,2-3-8 0,-3-3 4 0,3 3-2 15,-2-3-12-15,2-2-19 0,5-9 11 0,-5 8-7 16,14-17-16-16,-6 10 16 0,2-3-8 15,-1 5 16-15,4 0 5 0,2 1-17 0,1 3-12 16,1 0 2-16,2 3 9 0,-1-1-7 16,1 4 4-16,0 1-26 0,-1-1 22 0,0 3 0 15,-4 0-18-15,-14 1 15 0,12 0 2 0,0 0-23 16,13 12 15-16,-16-3 3 0,2 0-7 16,-3 3-4-16,-2 1 30 0,2 3 4 0,-1 2-17 15,-1 2 11-15,-3 0-1 0,3 1-9 16,-1-1 0-16,-5 0 0 0,4-1 6 0,-3-2 3 15,0 0-19-15,2-2-6 0,-2-6-28 16,3 9 0-16,-4-18-238 0,0 7 22 0,0-7-145 16,9 14-8-16,-5-14 15 0,2-2 73 15</inkml:trace>
  <inkml:trace contextRef="#ctx0" brushRef="#br0" timeOffset="136777.44">21005 14925 251 0,'0'0'258'16,"0"0"-20"-16,0 0-47 0,0 0-8 0,0 0-10 15,0 0-24-15,-18-21-25 0,18 18-15 16,0 3 6-16,1-1-17 0,3 1-13 0,4 0-3 16,-2 1-9-16,20 2-5 0,-12-3-15 0,28 5 2 15,-11-1-22-15,2-1 8 0,-2 1-4 16,2 1-5-16,-1-2-5 0,-1-3 2 0,-3 5-4 16,1-5-8-16,-3 1-10 0,-1-1 11 0,-6 0 0 15,-11 0-27-15,1 0 0 0,1 0-56 16,-1 0 6-16,0 0 6 0,-9 0-120 0,7 0-34 15,-7 0-125-15,0 0-24 0,7-11 27 0,-8 10 9 16,-3-3-9-16</inkml:trace>
  <inkml:trace contextRef="#ctx0" brushRef="#br0" timeOffset="137129.37">21203 15117 440 0,'-5'-1'195'15,"2"1"10"-15,1-1-49 0,-1 2-36 0,4-1 12 16,-1 0-19-16,6 0-14 0,0 1-24 16,17 6 3-16,-1-5 2 0,1 4-7 0,5-4-8 0,0 2-15 15,4 2-1-15,0-3 0 0,-1 1-9 16,-1 0 6-16,-3-1-27 0,0 4 14 15,-4-4 5-15,-2-1-5 0,-2 1 8 0,-5-1-24 16,-2-2 23-16,0 2-3 0,-4 0 21 0,-3-1-7 16,-1-1 1-16,1 1-14 0,-3-1 7 15,2 0-23-15,-4 0 7 0,0 0 8 0,0 0-23 16,0 0 0-16,7 0-16 0,-7 0-24 16,0 0-49-16,7 0 8 0,-7 0-64 0,0 0 2 15,6 0-13-15,-6 0-52 0,0 0-128 0,0 0 23 16,7 0 20-16,-7 0-50 0,0 0 15 0</inkml:trace>
  <inkml:trace contextRef="#ctx0" brushRef="#br0" timeOffset="139045.6">22116 14488 394 0,'0'-14'257'0,"0"14"-43"0,0 0-5 15,0-13-41-15,24-4-30 0,-23 13-13 0,1 1-9 16,-2-1-11-16,1 1-28 0,0 1-6 0,-1 3 3 15,0-1-8-15,0 3-7 0,2-1 5 16,0 1-15-16,-1 3-25 0,3 10 1 0,1 1 25 16,2 2-14-16,-4 0 4 0,4 3-9 15,-3 0-3-15,-2-1-18 0,2 1 17 0,0 3-2 16,2-1-5-16,-5-3 7 0,1-1-16 0,-1 2 1 16,0-3 0-16,-1-1 13 0,2-3-13 15,0-3-4-15,-2-1 1 0,4 3-13 0,-3-1 19 16,3-4 5-16,-2-1-25 0,-1-4-21 0,-1 1-25 15,0-3 2-15,5 0 7 0,-5-2-141 16,0 0-99-16,0 0-96 0,0 0 48 16,4-9-6-16,-3 5 12 0,-1-2 12 0</inkml:trace>
  <inkml:trace contextRef="#ctx0" brushRef="#br0" timeOffset="139577">22508 14548 229 0,'-2'-7'187'16,"0"0"-45"-16,2 2-13 0,2 2 19 0,-1-1-38 0,3 1-10 15,0-1 1-15,-2 1-29 0,13-4-7 16,-6 2-6-16,1 0-22 0,0 3 2 0,-3 1 4 15,2-1-13-15,1 1-21 0,-3 1 28 16,2 0-10-16,0 0 5 0,6 0-15 0,-1 0 26 16,20 11-6-16,-17-6-40 0,-1 1 15 0,-2 1-31 15,-3-1 37-15,5 2-3 0,-6 1-24 16,-4-1 37-16,-1-2-20 0,0 2-15 0,-5-3 14 16,0 2 11-16,0-7-7 0,0 0-16 0,0 14-19 15,-14 8 38-15,5-12-5 0,0 3-28 16,-5 0 38-16,2-1-15 0,-6-2 1 0,5 0-6 15,-4 0-30-15,-1 1 46 0,1-3 10 16,-3 1-38-16,4-1 35 0,-4 1-13 0,6-1 15 16,-2 0-7-16,4-3-16 0,3-1 4 0,-1 0 0 15,4 1-15-15,2-3 11 0,1 3 8 16,1-3-22-16,-1 1 28 0,2 1 0 0,1-4 10 16,0 0-3-16,0 0-5 0,13 13 9 0,3-6-26 15,-2 0 23-15,9-1-16 0,-3-2 9 16,1 0 7-16,1-3-6 0,0 5 19 0,-3-5-13 15,0-1-30-15,-5 1 25 0,4-1-22 0,-4 0 24 16,-14 0-13-16,16 0-1 0,-7 0 2 16,-2 0-20-16,2 0-12 0,-2 0-23 0,-7 0 5 15,8 0-75-15,-1 0-108 0,-7 0-107 0,7 0-4 16,5-12 13-16,-8 8-19 0</inkml:trace>
  <inkml:trace contextRef="#ctx0" brushRef="#br0" timeOffset="139890.04">23057 14713 217 0,'1'-2'293'0,"1"-1"-72"0,0-1-27 0,-1 2-29 16,0 1-22-16,2 0-9 0,-3 2-10 15,3-1-9-15,-3 1-14 0,3 1-17 0,-2 2-17 16,1-1 2-16,-1 0-4 0,2 1-15 15,-3 1-10-15,1-3 7 0,1 2-19 16,-2 0 20-16,0-1 2 0,2-2 16 0,-1 3 36 16,-1-3 11-16,3 1-29 0,-3 0-10 15,1-4-4-15,-1 2-11 0,0-1 1 0,2 0-11 16,-2 0-2-16,0-3 8 0,0 1-26 0,2-1-14 16,-1 1-9-16,-1-2-23 0,0 1-38 0,1-1-35 15,-1 0-9-15,2 1 10 0,-2 1-117 16,2-3-47-16,1 2-107 0,-1-1-16 0,2 1 28 15,0 1 19-15,0-1-3 0</inkml:trace>
  <inkml:trace contextRef="#ctx0" brushRef="#br0" timeOffset="140588.1">23655 14474 220 0,'0'-13'228'16,"-4"-4"-80"-16,0 6-9 0,4 11-22 0,-7-25 12 16,4 13-38-16,-3 5-8 0,2 0-20 0,-1 1-1 15,-7-2-4-15,1 2 11 0,-3-3-48 16,5 6 14-16,-4 3 5 0,1 0 8 0,12 0-34 15,-14 0 11-15,-2 0 6 0,-18 9-11 16,19-2 9-16,1 0-8 0,1 0-11 0,-1 4-10 16,3-2 2-16,3 0 16 0,-3 2-3 0,4 1-6 15,2-3-13-15,1 1 21 0,1-2-11 0,2-1-7 16,0 3-2-16,1-10 22 0,0 11-7 16,14 14-15-16,-5-11 30 0,3-4-10 0,-3 0-8 15,6-3-9-15,-2 1 20 0,2-5 3 16,-2 0-29-16,-3-3 39 0,0 0 0 0,-3 0-9 15,2 0-7-15,10-12 9 0,-6 1 10 0,0 4 8 16,-5-1-6-16,-1 2-9 0,2-5-1 0,-1 1-37 16,-1-3 24-16,1 1 2 0,1 1-2 15,-4 2-2-15,0 1 0 0,-1 2 3 0,-3 0-1 16,3 1 13-16,-2-2-16 0,0 4-4 16,0 1-9-16,1-3 27 0,-2 2-4 0,3 0-6 15,-3 1-17-15,0-1 22 0,0-1-17 0,1 3 8 16,-2 1-17-16,0-1 24 0,0 1-2 15,0 0-1-15,0 0-11 0,2 15 3 16,-2-8-12-16,0 1 4 0,2 12-6 0,-2-9 9 16,0 6 0-16,0 4-3 0,0 1-15 15,0 2 12-15,0 3 1 0,0-3 3 0,0 3 2 16,0-1 1-16,0 0-19 0,0-4 20 16,0-1-3-16,0-1 1 0,0-2-1 0,0-4-17 15,0-3 8-15,0 0 28 0,0-3-11 0,0-2-2 16,0-6 7-16,0 8-5 0,0-8 12 0,0 7-8 15,0-7 9-15,0 7-4 0,0-7 6 16,0 0-8-16,0 0 5 0,0 11-10 0,1-11-4 16,2-3-21-16,-1 1-13 0,2-1-37 15,-1 0 7-15,2 1-75 0,0-4-15 0,0 3-125 16,3-9-80-16,-2 4-5 0,-1 0 22 16,-1 1-24-16</inkml:trace>
  <inkml:trace contextRef="#ctx0" brushRef="#br0" timeOffset="141000.59">23894 14669 342 0,'-6'-3'221'15,"3"1"-41"-15,1-1-27 0,1 3 4 0,1-2-22 16,1 1-27-16,1 0-19 0,2 1-17 16,5 1 9-16,-4-2-10 0,3 2 2 0,11 0-32 15,-10-1 6-15,6 0 7 0,-2 0 0 0,-2 0-13 16,5 0 25-16,-2 0-11 0,0 0-11 15,-5 0 26-15,0 0-4 0,0 0-3 0,-4 0-2 16,-5 0 0-16,9 0-4 0,-3 0-6 0,-6 0 16 16,9 0-22-16,-9 0 8 0,6 0-18 15,-6 0 2-15,13-6-4 0,-10 5 3 0,2 1-9 16,-3-2 10-16,1 2-23 0,-1 0-8 0,0 0-37 16,-1 0-27-16,-1 0-33 0,4 0 9 15,-4 0-193-15,1-3-127 0,-1 3 27 0,0 0-22 16,0-2 18-16,0 2 70 0</inkml:trace>
  <inkml:trace contextRef="#ctx0" brushRef="#br0" timeOffset="144183.91">10982 10062 254 0,'0'0'109'0,"0"0"-42"0,0 0 15 15,0 0-21-15,0 0 4 0,4-6-31 16,8 3 21-16,5-5 19 0,1 2-20 0,3-2-33 0,0 1 19 16,2-3-4-16,1 7-3 0,-2-4-21 15,7 0 32-15,-4-1-62 0,1 1 43 16,0 0-4-16,1 0-21 0,-4 0 30 0,-1-1-36 16,-2 0 23-16,-3 7-12 0,-2-6 5 0,-2 4 8 15,-3-1 11-15,-2 1-24 0,-2 0-1 0,-3 1 10 16,0-1-1-16,1 3 21 0,-4-1-2 15,0-1-5-15,0 2-2 0,0 0-36 0,0 0 9 16,-10-2-2-16,6 2 10 0,-1 2-8 16,-2-2 10-16,-9 6-1 0,-2-2 17 0,1 4 0 15,0 1-35-15,-1-4 0 0,-4 6 9 0,0-5-24 16,-3 4 3-16,-2-3 41 0,0 3 0 16,-2-2-4-16,3-2-1 0,-2 2-24 0,0-2 3 15,-1 0 22-15,-1-1 10 0,2 2-18 0,6-2 1 16,-2-1-2-16,4 2 0 0,4-2-6 15,-2 0-30-15,8-3 2 0,1 4 45 0,2-4-2 16,3 0-1-16,-1-1-3 0,2 3 1 16,2-3-4-16,1 0-22 0,6 0-11 0,1 0 13 15,-2 0 1-15,20-3 0 0,-11 3 18 0,8 0-2 16,29-9 0-16,-19 3-6 0,0 0 5 16,5 1 2-16,1-2-2 0,2 2-1 0,1 2 0 15,4-5 1-15,-5 2-1 0,5-2 0 16,-5 1 0-16,-4 1-1 0,0 0 20 0,-3 1-1 15,-4 1-4-15,1-3-2 0,-5 4 1 0,-4-2 0 16,-1-1-3-16,-5 2-1 0,-4 2-23 16,-1 2 2-16,-5-3 2 0,-4 1 16 0,2 1 1 15,-3 1-4-15,-4 0 20 0,0 0-21 16,-1 0 2-16,-12 6-1 0,-3-4-2 0,-3 4-40 16,-3-1 4-16,-3 1 2 0,0 2 4 0,-3-1 4 15,1 0 23-15,0 2 5 0,-1 1-3 16,0-3 1-16,2 1 30 0,-1-2-4 15,0 2-1-15,3-1-5 0,3 1-1 0,-1-2-2 16,1 1-3-16,5-3-22 0,4 0 0 16,-1 0-16-16,7-1 3 0,1 0 15 0,1-3 47 0,1 0-5 15,4 0-4-15,2 0-5 0,2 0-31 16,4 0 11-16,0-2 10 0,11-5-11 0,3-1-9 16,3 0 42-16,3-1-27 0,3-1 8 15,3-1 7-15,-1 0-24 0,3 2 5 0,-1-1-25 16,-2 3 14-16,0-1 24 0,-4 1-43 15,1 0 22-15,-1 3 20 0,-6-1-14 0,-3 1 2 16,-1 1-27-16,-5 0 17 0,-3 3-16 0,-8 0 2 16,8 0-91-16,-8 0-100 0,8 0-122 15,-8 0 16-15,6 0 9 0</inkml:trace>
  <inkml:trace contextRef="#ctx0" brushRef="#br0" timeOffset="145637.34">24211 14389 467 0,'0'0'201'0,"0"0"-37"15,0-15-19-15,0 15-25 0,0 0 6 16,-12-24 1-16,12 21-21 0,3 1 5 0,-2-1-18 16,-1 0-6-16,0 1-16 0,0-2-11 0,2 3-16 15,-2 1 1-15,0 0-7 0,2 1 8 16,-2 1-7-16,1 1-2 0,-2 4-2 0,2-5 4 16,-2 6-20-16,2 11 4 0,-1-9-4 15,0 5-2-15,0 3-4 0,0 2 16 0,-10 21-41 16,9-22 23-16,-2 5 6 0,1-4-3 0,2 1-17 15,0 3 10-15,0-14-23 0,0 6 37 16,0 2-21-16,0 2 8 0,0-3 0 0,0-1-12 16,0-3 6-16,0 2 8 0,0-1-6 0,11 7 10 15,-11-16 1-15,2 1-18 0,-2 0 1 16,0-3-7-16,0 1 16 0,0-1-12 0,2 0 0 16,-2-2 10-16,0 0-31 0,0-1 7 15,0 0-23-15,0 0-12 0,0 0 3 0,-2 5-104 16,2-8-72-16,0 1-127 0,0 0 25 15,0 1-23-15,0-4 7 0</inkml:trace>
  <inkml:trace contextRef="#ctx0" brushRef="#br0" timeOffset="146433.81">24476 14405 262 0,'3'-7'200'16,"-1"0"-22"-16,-1 0-4 0,-1 3-48 0,1-1-6 15,2 2-14-15,-3-1-4 0,0 1-28 0,5 0 6 16,-1 2-9-16,2-1-15 0,-1 1 16 16,2 1-23-16,-2-1-5 0,3 1-15 0,-8 0-5 15,10 0 3-15,4 0 1 0,1 0-20 16,12 11 17-16,-18-10 9 0,-4 3-26 0,4-2 12 16,-5 2-1-16,2-1-30 0,-2-1 8 0,1 1 21 15,-1 1-3-15,-1-1 8 0,-1 2-27 16,1-1 17-16,-3 1-29 0,2 1 28 0,-2 0 13 15,3-1-13-15,-3-5-10 0,0 0-21 0,-16 23 19 16,10-12 13-16,-4 0-13 0,1-1-17 16,-4-1 29-16,2-1-13 0,0 0 7 0,0-1 4 15,-2 2-10-15,3-4 6 0,2-1-8 16,-1 0-27-16,3-1 42 0,2 1-13 0,-1-2-6 16,1 0 15-16,1 1 2 0,2 0-28 0,0-2 1 15,1 2 8-15,0-3-8 0,0 0 13 16,0 0-3-16,0 0-31 0,10 15 41 15,-6-13-11-15,0 3 2 0,1-2 27 0,-2 1-21 16,4-1-14-16,-4 0-22 0,12 7 2 0,-4-2 45 16,1-2 4-16,0 1-18 0,-1 0 8 15,-3-1-29-15,-2-1 10 0,-1 1 37 0,1-1-21 16,-1-1-11-16,-1 0 2 0,-1 0-12 16,0 1 26-16,-1 0 12 0,1-1-28 0,1 2 30 15,-2 0-21-15,2-1 2 0,-3 0-29 0,3 0 30 16,-4 0-6-16,4 1-19 0,-4 0 30 15,2-1-6-15,0-2 4 0,-1 2-7 0,-1-5-15 16,0 0 40-16,0 8-36 0,0-8 31 0,0 8-10 16,0-3 2-16,-14 4 9 0,10-6-9 15,-2-1 21-15,2 1-20 0,-9 3-18 0,3-4 40 16,0 2-21-16,2-4-9 0,-3 1 15 16,1 1 18-16,2-2 8 0,-8 0-14 0,0 0-3 15,-4 0 1-15,1 0 4 0,-19-13-4 16,24 13 1-16,1-3-25 0,3 1 21 0,2 0-5 15,2 2-1-15,-2-1-16 0,4-1 5 0,-1 1 0 16,0 0-29-16,2 1-10 0,3 0 2 0,0 0-146 16,0 0-120-16,0 0-81 0,0 0 25 15,0 0 19-15,0 0 54 0</inkml:trace>
  <inkml:trace contextRef="#ctx0" brushRef="#br0" timeOffset="147446.34">22405 15040 462 0,'0'0'204'0,"-17"0"-12"0,17 0-48 16,-24-22 0-16,21 21-9 0,-2 0-40 0,1 0 7 16,2-1 0-16,-4 1-36 0,4 1 20 0,0-1-18 15,-1 1-3-15,2-2 6 0,1 2-24 16,0 0 24-16,-2 4-13 0,5-2-4 0,1-1 0 15,12 5-8-15,5-1 0 0,7 1-7 0,4-2-5 16,2 0 3-16,7 1-6 0,5-1-12 16,7 3 10-16,6-1-1 0,2 2-13 0,7 0 3 15,6 0 13-15,1 0-17 0,8 1 3 16,0-1 6-16,2-2-10 0,2 5-4 0,0-2 10 16,1 0-2-16,-2 2-8 0,-3-3 0 0,-3 1 3 15,-8-2 2-15,-2 2-1 0,-5-1-20 0,-3-3 7 16,-8 2-2-16,-2-2 6 0,-5 0 5 15,-5-1-9-15,-2 0 9 0,-3 0 13 0,-5-3-2 16,-1 2 3-16,3-3 15 0,-10 1-5 0,-1 2 19 16,-1-3 9-16,-5 1-1 0,-2 1-10 15,-5-2 5-15,0 1 3 0,-4-1-10 0,0 0-3 16,-2 0 4-16,1 0-20 0,-1 3-9 0,1-3 3 16,-3 0-9-16,1 0 7 0,-2 0-3 15,-1 0 6-15,0 0-1 0,0 0-6 0,0 0-14 16,0 0 18-16,0 0-24 0,8 0 18 15,-8 0-9-15,0 0-27 0,0 0-6 0,0 0-27 16,0 0-25-16,10 2-20 0,-11-2-59 0,0 4 14 16,1-2-93-16,-3-1-131 0,-1 1 26 15,3 1 25-15,-3 0-49 0,0-1 31 0,4-2 49 16,0 2 21-16</inkml:trace>
  <inkml:trace contextRef="#ctx0" brushRef="#br0" timeOffset="151425.84">16210 13866 513 0,'0'0'174'0,"0"0"-14"0,0 0-24 16,0 0-13-16,0 0-48 0,0-14 22 16,0 14-3-16,0 0-9 0,0 0-20 0,0 0-39 15,0 0 30-15,0 0 13 0,0 0-25 16,0 0 3-16,0 0-44 0,0 0 16 0,0 0 0 16,0 0 10-16,-11 9 1 0,22 1-24 15,2-2 15-15,-6-1-1 0,9 3 8 0,0-2-8 16,0-3-12-16,-1 1-20 0,-2-4 24 15,4 1 7-15,0 1-24 0,-3-4 2 0,-1 0 2 16,-13 0 20-16,13 0-6 0,15-12-23 0,-16 4 22 16,-1 0-12-16,-1-1 21 0,-2-2-25 15,0 1 50-15,-2-5-15 0,-1-2-11 0,-2 4 8 16,1-1 2-16,-4-7-1 0,0 7 7 0,0 14-29 16,0-10 23-16,0-6-2 0,0 3 1 15,0 1 6-15,0 2-7 0,0 0-8 0,0 3-11 16,0 0 5-16,0 7 2 0,0-7 4 15,0 7 5-15,0-7-8 0,0 7-18 0,0 0-7 16,0 0 20-16,-12-11-12 0,13 14-4 0,0 0 21 16,1-1-10-16,-1 0-2 0,2 2 0 0,-1 1 10 15,1 1-30-15,6 8 12 0,-2-4 17 16,-1 0 1-16,1 2-10 0,1 0 2 0,3-2-26 16,0 1 8-16,3-1-5 0,-1-1 7 15,-4-3 13-15,-1-4-2 0,0 4 2 0,0-4 3 16,-2 0-5-16,2-2-19 0,-8 0 25 0,0 0-17 15,9 0 12-15,12-12-20 0,-10 0 23 16,-2 3 8-16,1-3-14 0,-1-2 12 0,0 0-25 16,-5 2 5-16,3-2 6 0,0 1 1 0,-1 5 6 15,-1 0-4-15,-1 2-3 0,-1 2 1 16,-2 0-10-16,4 1 8 0,-1 0-2 0,-2 2 9 16,3 0-21-16,-2 1 13 0,0 0-8 0,2-2 8 15,-5 2-8-15,0 0 26 0,7 0-12 16,0 0-10-16,13 12-5 0,-10-6 1 0,-2-2 12 15,0 2-28-15,2 2 30 0,-6 0 9 16,1-2-22-16,-1-3 17 0,-4 4-42 0,2-5 37 16,2 1-15-16,-4-1 16 0,0 1-12 0,0 0 13 15,2-1-10-15,-1-2 20 0,0 3-40 0,-1-3 31 16,1 0-10-16,-1 0-9 0,0-5 12 16,1 2 1-16,2-3 2 0,-2 1 5 0,2-1-18 15,0-7 20-15,3-2 0 0,0 0-30 16,2 0 17-16,-2 1 10 0,-3 3 7 0,1 2-36 15,1 1 27-15,4-2 2 0,-6 3 5 0,3 3-16 16,-2-3 9-16,-3 4-11 0,1 1-2 16,0-1 15-16,2 1-2 0,-3 2-5 0,3 0-3 15,0 0 11-15,-4 0-5 0,0 0-8 0,7 0-4 16,1 0 17-16,-2 0-3 0,16 17-8 0,-9-9-1 16,1 1-3-16,-1-2 15 0,2 2-9 15,-6-5 8-15,1 2 3 0,-2-5-19 0,0 3-21 16,0-1-18-16,9 1 7 0,-4-2-51 15,6 1-7-15,2-3 1 0,-11 0-5 0,4 0-11 16,4 0 5-16,17-14-2 0,-13 11 53 0,-4-3-20 16,-3-2 20-16,-2-2-9 0,-1 3 5 15</inkml:trace>
  <inkml:trace contextRef="#ctx0" brushRef="#br0" timeOffset="152341.63">17308 13516 971 0,'-10'-11'40'15,"-2"4"-6"-15,-2-1-19 0,3 4 2 0,0 1-2 16,1 2-2-16,1 1-1 0,2 0-1 0,-2 0-1 15,-16 14-1-15,10-9 1 0,6-2-1 16,1 6 13-16,3 0-28 0,-1-1 2 0,2 1 43 16,3-2-4-16,-2 1-4 0,3 1-2 0,0-1-29 15,0 1 9-15,0 5-21 0,17 13 17 0,-11-19-3 16,1-2 1-16,0-1 18 0,1-2-1 16,-2-3-30-16,1 0-2 0,-7 0 18 0,0 0-24 15,24-14 2-15,-17 4 63 0,2-4-24 16,-2 0 23-16,-4-2 3 0,-2-5-40 0,-1 1 37 15,0 9-50-15,0-7 38 0,0-2-5 16,-14-28-20-16,8 20 26 0,-2 6 9 0,-1-6-13 16,4 3-38-16,-4 3 11 0,2-2 25 0,1 2 8 15,-1 3-7-15,3 2-1 0,0 2 4 16,0 3 6-16,1 5-33 0,2 0 26 0,-3-1 19 16,3 6-35-16,0-2 4 0,1 0-3 15,-4 1 4-15,4 3-13 0,0 0 12 0,0 0-40 16,0 0 33-16,0 0 10 0,-6 15-15 0,3 0 9 15,0 2-7-15,1 2-25 0,2 1 34 0,0-8-15 16,0 5-2-16,0 4-19 0,0 0 7 16,16 24 20-16,-8-19-6 0,0-1-1 0,0-5 6 15,8 1-1-15,-3-4-11 0,6 1-8 0,0-3 16 16,3-5 24-16,0 0-21 0,3-3 11 16,2 1-14-16,2-4-10 0,-1-1 5 0,-15-3-13 15,9 0 27-15,0 0-20 0,23-17 2 0,-25 7 4 16,-2 3 14-16,-3-5 6 0,-2 0-19 15,-4-1-23-15,-1 1 7 0,-3 3 8 0,-4-1 10 16,-1 10-24-16,0-5 32 0,-13-14-3 16,6 12-36-16,-2 0 27 0,2 2 12 0,-2 3-5 15,2-1-10-15,-10 0 8 0,6 2-38 16,11 1 40-16,-9 0-2 0,-3 0 13 0,-11 11-14 0,14-6-29 16,4 1 30-16,0 0-30 0,4-1 32 15,-1-1-12-15,1 1 22 0,2 0-35 0,-1-5 25 16,16 15-38-16,-6-5 32 0,5 1-7 15,3-6-14-15,0 3-2 0,5-4 11 0,0 1 31 16,-1-5-37-16,2 0 29 0,-12 0 0 16,5 0-15-16,28-14 22 0,-18 9 6 0,-3-2-31 15,0-3 30-15,-3-2-10 0,-2-1-29 0,-2-1 16 16,-2-2 18-16,-7-2-9 0,-2-1-6 16,-1 0 9-16,-3 0 12 0,-2 9-30 0,0-5 9 15,-21-15-6-15,8 12-15 0,-1 3 18 16,-1 3-2-16,-2 0-1 0,1 3 8 0,2 4-36 15,-2 0 37-15,5 2-9 0,3 3 9 0,8 0-4 16,-8 0-33-16,8 0 31 0,-8 0 6 0,-4 12-30 16,12-7 45-16,-3-2-13 0,3 2-3 15,3-1 0-15,-3 1-5 0,3 0-12 0,6 7 15 16,-4-4 4-16,6 3 9 0,3-2-25 0,2 0 4 16,-2 3 19-16,1-3-18 0,2 3 8 15,-1 0-1-15,3 0-21 0,1-1 17 0,0 0-7 16,-3 4 10-16,1-3 18 0,1 2-20 0,-4-4 18 15,-3 3-49-15,3-1 34 0,-3-1 15 16,-1 2-18-16,-5 1-30 0,-1-4 38 0,3 2-12 16,-5 2 15-16,4-2-7 0,0 1 1 0,-5-3 15 15,1-1-28-15,-1 0-1 0,1-1-62 16,0-4-52-16,-1 2-85 0,-2-2-114 0,1-3-8 16,2 2 4-16,-1-2-2 0</inkml:trace>
  <inkml:trace contextRef="#ctx0" brushRef="#br0" timeOffset="153041.67">18267 13031 287 0,'-1'-5'193'16,"-1"3"-9"-16,1 0-19 0,0 1-63 0,1 1 0 16,0 1-10-16,0 1-11 0,-2 0-3 15,4 1-16-15,-2 0-8 0,1 2 1 0,-1 1-21 16,1 1-1-16,-1-2-3 0,0 5 15 15,0-10-13-15,0 7-6 0,0 0-16 0,0 5 19 16,0 1-9-16,0-3-31 0,0-1 33 0,0-2-2 16,0 1-10-16,0-8-23 0,0 7 43 15,-14 0-33-15,10-7 8 0,-1-2 5 0,1-1 13 16,1 1 7-16,-9-8-10 0,3 0 10 0,0-1 2 16,1-6-22-16,3 4 16 0,-1-1-18 15,1-3-15-15,1 5-19 0,3-4 30 0,1 2-20 16,-1 1 9-16,-2 5 39 0,3 8-17 0,0-10-25 15,0 1 14-15,0 3 7 0,0-1 7 16,0 7 15-16,0-8-52 0,0 1 35 0,12-4-1 16,-9 9-1-16,3 1 0 0,-2-1 1 15,4 2-1-15,-1 0-13 0,4 0 10 0,3 0-4 0,21 12 2 16,-14-2-31-16,4-1 32 0,-2 2 0 16,-3 0-1-16,4 4-8 0,-2-4-1 0,0 0 6 15,0 1-33-15,-1-1 33 0,1 0-15 16,-3-3 9-16,2 0 3 0,-5-4 4 15,2 0-6-15,-5-2 0 0,-13-2 11 0,9 0 8 16,-1 0-32-16,3-11 31 0,-1 0-14 0,-3-1-1 16,-2-2-4-16,-5 7 11 0,0-4-3 0,0-4-5 15,-17-16-14-15,11 12 27 0,-2 1 13 16,2 2-12-16,1-2 9 0,3 0-13 0,-4-1 6 16,1 5 2-16,0-1-3 0,2 3-18 15,3 5-6-15,-2 2 12 0,0-2 9 0,0 2-27 16,1 2 19-16,1 1-23 0,-2-1-1 0,0 1-17 15,-1 2 3-15,3 0-59 0,0 0-63 16,0 0-90-16,0 0-102 0,-4 2 17 0,5 0 21 16,2-4-25-16</inkml:trace>
  <inkml:trace contextRef="#ctx0" brushRef="#br0" timeOffset="153449.66">18806 12640 209 0,'0'-6'261'0,"0"1"-31"0,2 1-33 0,-1 0-49 16,1 0-25-16,-2 0 8 0,0 0-15 16,0 3-46-16,0 0 42 0,3-1-29 15,-2 2-39-15,1 3 3 0,0-2 16 0,-1 3-37 16,3-2 5-16,0 4 11 0,2 5 3 0,3 1 13 16,-2 2-15-16,0 1 1 0,-2 1-16 0,-1 4-33 15,3-3 24-15,-6 3 2 0,6-6 5 16,-1 4-34-16,-1 1 28 0,0-2 2 0,0 2-34 15,-1-5 31-15,-1 1-3 0,3-1-6 16,-4-3 7-16,1-4-6 0,0-3-10 0,-3 3-31 16,1-4 8-16,-1-1-16 0,2 3 1 0,-2-4-108 15,0-1-49-15,0 0-135 0,0 0 14 16,0 0 18-16,13-11-50 0</inkml:trace>
  <inkml:trace contextRef="#ctx0" brushRef="#br0" timeOffset="153833.34">19073 12543 436 0,'-2'-6'203'0,"2"1"-29"0,0 1-34 15,1 0-10-15,-1 1-31 0,0 1 2 0,0-1-55 16,1 3 35-16,-2-3-19 0,2 2-8 0,-1 1 0 16,0 0-5-16,2 1-37 0,-2 0 32 15,0 1-3-15,2 1-33 0,0 1 11 0,-2 1 2 16,1 0 10-16,0 1-34 0,2 12 28 0,1-1-13 16,-1 0 11-16,0 5-10 0,4-5-6 15,-3 1 28-15,1 2 0 0,2-3-21 0,-1 0-36 16,4 2 31-16,-1-3 7 0,1 0-5 0,-2 1 2 15,0-1-16-15,-2-4 14 0,3 1-15 0,-1-1-13 16,1-1 30-16,-4-4-5 0,0-1-11 16,-1 2-31-16,0-1 28 0,-2-3-33 0,1 2 4 15,-1-3-37-15,-2-2-38 0,3 2-7 16,-3-3-142-16,0 0 18 0,0 0 16 0,0 0-70 16</inkml:trace>
  <inkml:trace contextRef="#ctx0" brushRef="#br0" timeOffset="154225.31">18885 12743 494 0,'-2'-2'129'0,"-2"0"-26"0,3 1 10 0,-3 0-29 16,4 0 1-16,-1-1-8 0,-1 2 6 15,2 0-22-15,0-1 41 0,3-1-27 0,-3 1 14 16,5 0-18-16,1 1 1 0,-2-3-1 15,3 1-27-15,9 0-2 0,2-2 14 0,1 0-28 16,2-1-14-16,-1 1 18 0,2 1 9 16,-3-2-20-16,4 4 20 0,-4-5-8 0,-4 5-3 15,-5 1-18-15,0-1 8 0,-4 1-10 0,1-1-9 16,-7 1 0-16,0 0-110 0,0 0-88 16,0 0-151-16,10 2 10 0,-11-3 34 0,-3 0 8 15</inkml:trace>
  <inkml:trace contextRef="#ctx0" brushRef="#br0" timeOffset="159637.31">23260 15220 334 0,'0'0'72'0,"-14"0"0"0,14 0 4 16,0 0 4-16,-33 10-10 0,21-3-8 15,1 4-7-15,0 0-6 0,2 0 10 0,-2-2-7 16,3 3-6-16,1 2-15 0,0-2-22 0,5 1 28 16,-5 1-9-16,2 0-1 0,-3 3-4 0,6-1-10 15,2-2 1-15,0-6 18 0,0 1-3 16,0 3-23-16,17 15-2 0,-9-13-1 0,1 1 10 15,2-3 0-15,2-3-3 0,2 0-1 16,-3 0 31-16,3-1-24 0,-4-4 11 0,-2-1-5 16,-1-2-40-16,1-1 18 0,-9 0-2 0,9 0 53 15,0 0-16-15,12-15 9 0,-10 6 0 0,-2 0-26 16,1-3 27-16,-7 3-18 0,4-5 7 16,-1 2-12-16,-2 1 19 0,4-2-8 0,-3-3-8 15,-3 4 4-15,1 3-9 0,0 0 16 16,-2 0-7-16,7-4-6 0,-7-2 0 0,2 8-4 15,-3-3-2-15,0 2-15 0,1 2 24 16,1 2-9-16,-2 4-6 0,0 0 3 0,0-8 17 0,0 1-36 16,0 7 11-16,-13-14-16 0,10 11 25 15,-1-1 0-15,-9-4-3 0,4 4-7 0,3 0 0 16,-2 3-2-16,4-2-4 0,-2 1 11 16,1-1-5-16,0 3-2 0,2-3 0 0,-4 2-32 15,5 0-18-15,-3 1 5 0,2 0-39 0,1 0-49 16,2 0-12-16,0 0-84 0,0 0-124 15,0 0 18-15,-7 6-23 0</inkml:trace>
  <inkml:trace contextRef="#ctx0" brushRef="#br0" timeOffset="159992.57">23445 15502 234 0,'1'2'92'0,"-1"3"15"16,3-3-30-16,-2 2-16 0,1-1 14 0,-2-1-21 16,0 0-7-16,0 1 29 0,0 0 52 0,0-2-27 15,2 0-3-15,-2 2-4 0,2-3-6 16,-2 0-12-16,0 3 19 0,1-3-21 0,-2 0 19 15,2 1-20-15,-1-2-1 0,1 1-2 0,-1 0-22 16,-1-3 4-16,0 3 4 0,1-3-27 16,-2 3 27-16,0-4-19 0,2 0-22 0,-2 1 0 15,1-1 12-15,-2 0-2 0,2 2 3 0,0-3-18 16,-1 3-3-16,0-1-30 0,1 0-40 16,1 2 6-16,-2 1-60 0,-2-1-62 0,2 1-99 15,1 1 21-15,1-2-106 0,0 2-9 16</inkml:trace>
  <inkml:trace contextRef="#ctx0" brushRef="#br0" timeOffset="160429.6">23655 15417 409 0,'1'-5'201'0,"2"-1"-22"0,-2 0 3 0,0 1-33 16,1 1-37-16,-2-1 8 0,2 2 9 0,-1-1-27 16,1 0-3-16,-1 0-17 0,-1 1 8 15,3 1-20-15,-3-1-14 0,0 1-10 0,1-1 2 16,0 2-24-16,-1 1 11 0,0 0 4 0,0 0-7 15,0-3-13-15,0 3 1 0,0 0-4 16,0 3-1-16,1 1-13 0,1 0 28 0,-2 1-12 16,0 1-5-16,5 11-17 0,-5-12 2 15,0 6 17-15,0 2-6 0,0 5-4 16,0 0-6-16,0 0 6 0,0 0 13 0,10 18-6 16,-10-22-7-16,1-2-7 0,6 6 9 0,-7-8-4 15,1 0 3-15,0-3-14 0,-1-7 8 0,0 7 16 16,0-2-20-16,0-5 21 0,0 7-19 15,0-7-19-15,0 9 11 0,0-9-14 0,11 12-20 16,-9-9 2-16,2-3-83 0,-2 1-51 0,0-4-66 16,0 2 19-16,0-2-176 0,-1-1 16 15,0 2 62-15</inkml:trace>
  <inkml:trace contextRef="#ctx0" brushRef="#br0" timeOffset="161105.53">24045 15413 256 0,'-9'-8'67'0,"-1"1"-45"0,-1 0 25 15,0 2-11-15,1 2 3 0,0 0-6 0,2 3-6 16,-1-1-3-16,0 1 2 0,1 0 17 16,8 0-25-16,-6 0-3 0,-2 0 12 0,-5 0 0 0,1 0-18 15,-11 11 2-15,9-6 12 0,6 1 3 16,-2-2-15-16,3 0-14 0,2 0 6 0,2 2 6 15,0-1 9-15,-1 0 2 0,4 0-7 16,0-1-8-16,0-4 25 0,0 0 5 0,0 7-15 16,0-7 7-16,22 20-5 0,-8-12-11 15,-1-2 19-15,0-3-1 0,-2-1-24 0,-1-2 29 16,-3 0-2-16,-7 0 16 0,6 0-9 0,1 0 15 16,-7 0-26-16,17-11 11 0,-11 8 11 0,0 1-4 15,-1-3-29-15,-2 3 7 0,1-4 26 16,1 4-12-16,-1-1-6 0,0-1-3 15,-1 2-4-15,2-1-23 0,-3 0-5 0,0 0 22 16,2 2 2-16,-2-1-15 0,2-1 24 0,-3 1-30 16,3 1-5-16,-4-1-17 0,2 0 37 15,0 2 0-15,0-1-6 0,1 1 13 0,-1 0-24 16,-2 0 7-16,0 0-3 0,0 0-4 0,21 20-26 16,-13-7 35-16,1 3-23 0,-4 1 13 15,5 0 12-15,-4 1-3 0,-1 1-13 0,-1-1 9 16,0 0 6-16,0 2 4 0,-4 2-12 15,2-3 5-15,-2 2 4 0,0-14 1 0,0 6-30 16,0-1 19-16,0-1 1 0,0-1 23 0,0-2-25 16,0-1 12-16,0 0 3 0,0-7 6 0,0 7-25 15,0-7 10-15,0 7 22 0,0-7-7 16,0 8 3-16,0-8-49 0,0 0-13 0,0 0 4 16,-2 8-124-16,2-11-165 0,0-2 22 0,4 0 13 15,2-8-25-15</inkml:trace>
  <inkml:trace contextRef="#ctx0" brushRef="#br0" timeOffset="161719.15">23162 15973 280 0,'0'0'153'0,"-3"1"-1"16,2-1-3-16,-1 0-36 0,1 0-12 0,0 2-1 0,0-2-18 15,2 0 27-15,-1 0-3 0,0 0-40 16,0 2 16-16,2-2-16 0,1 1-13 0,2-1-20 15,0 0 19-15,16 2-23 0,-11-2 34 16,8 0-30-16,7 0 8 0,3 0-11 0,6 0-2 16,2 0-9-16,4 0 1 0,1 0 7 0,5 0-5 15,51 13-4-15,-45-10 2 0,0-2 12 16,2 2-22-16,-3 1-16 0,-2 0-7 0,0-1 10 16,-3 0 1-16,-2-3 37 0,-5 1-17 0,-2 0 1 15,-3 1 18-15,1-2 2 0,-19 0 10 16,4 0-8-16,2 0 2 0,0 0-5 15,-4 0-7-15,-3 0 10 0,-1 0-9 0,-5 0-9 16,-3 0 13-16,3 0-9 0,-9 0-3 16,7 0 7-16,-7 0-17 0,10 0-16 0,-10 0-21 15,6 0-2-15,-6 0-33 0,0 0 7 0,0 0-74 16,0 0-43-16,13 4-68 0,-16 0-143 16,2-1 26-16,0 2-3 0,-3-2 9 0</inkml:trace>
  <inkml:trace contextRef="#ctx0" brushRef="#br0" timeOffset="162941.18">23210 16549 365 0,'0'0'179'0,"0"0"-34"0,0 0-30 0,0 0 0 16,0 0-13-16,0 0 4 0,-13 0-57 15,13 0 44-15,0 13-27 0,0-13-33 0,0 0 2 16,0 0 38-16,-18 26-23 0,20-21-4 15,0 0-14-15,0 1 7 0,1 9-1 0,6-1-25 16,1 0-13-16,0 0 34 0,1 0-6 0,-1-1-24 16,0 0 2-16,7-2 21 0,-5-3-2 15,1 2-5-15,-2-2-3 0,3-1 21 0,-7-3-21 16,1 2 2-16,-1-5-8 0,-3 0-11 16,3-1-2-16,-7 0 16 0,0 0 8 0,0 0 0 15,9 0-22-15,3-12 23 0,-1 3-8 0,-6-1 19 16,-1 0-16-16,-1 2-4 0,0 2-18 0,3-9 34 15,-6-2-13-15,2 5 12 0,-2-2-2 16,1-3 11-16,-1 8-24 0,0-6 2 0,0-2 1 16,0 0 11-16,-12-22-25 0,5 20 7 15,2-1 8-15,-2 2-4 0,1 0-15 0,0 1 23 16,2-1-13-16,-2 2 2 0,2-1 1 0,0 7-1 16,2-2 4-16,2 3-12 0,0 9 1 15,0-8 15-15,0 1-12 0,0-2 4 0,0 3-2 16,0-2-1-16,10-10 9 0,-5 6-23 0,0 3 13 15,0 3 1-15,6-3-18 0,0-1 18 0,2 4-6 16,-2 1-4-16,4-1-10 0,3 1-3 16,2 1 20-16,-1 3-5 0,4-1 1 0,0 0 4 15,5 2-4-15,-17 0-9 0,11 0 10 16,4 0-10-16,4 0 2 0,1 0 20 0,3 0-12 16,-3 0 1-16,4 0 2 0,-5 0 12 0,2 0-31 15,-2 0 22-15,-4 7-16 0,23 3 19 16,-27-9-10-16,-9 1 7 0,-1-1-12 0,-3 0 8 15,-1-1-2-15,1 2-8 0,-5-2-7 16,1 0-15-16,0 1-15 0,-1-1-34 0,0 1-6 16,1 0 7-16,0-1-119 0,-1 2-74 0,-2 0-100 15,2-2 23-15,0 2-11 0,4-2-12 16</inkml:trace>
  <inkml:trace contextRef="#ctx0" brushRef="#br0" timeOffset="163863.7">23559 16458 326 0,'-1'-4'142'0,"1"0"-22"0,1 2 0 0,3-1-15 16,-4 1-52-16,5 1 6 0,-2-3-6 16,2 2-4-16,-1 2-4 0,1-3-6 0,0 3-3 15,0-2-24-15,1 2 9 0,1 2-6 16,-7-2 23-16,0 0-11 0,6 0-6 16,2 0-2-16,3 12-3 0,-4-10 0 0,5 6-3 15,-5-1 0-15,-5-1 1 0,0 3-1 0,-2-4-1 16,0-5-6-16,0 0-3 0,0 7 2 0,0-7 22 15,0 7-23-15,0-7-4 0,0 7-1 0,0-7-5 16,-11 15 2-16,9-13 6 0,2 1 21 16,-4-1-3-16,3 1 0 0,1-2-9 0,-3 2 1 15,2-2-31-15,0 1 2 0,1-2 20 16,-3 1 9-16,3-1-3 0,0 0-1 0,0 0 2 16,0 0-4-16,0 0 2 0,0 0 7 15,13 4-3-15,-10-4-1 0,0 0-1 0,1 2 0 16,-1 0-55-16,2-1 32 0,-1 3-11 15,-1-4 5-15,0 5 24 0,2-4-6 0,0 3 0 16,3 6-8-16,-2-2 2 0,2-2 0 0,-5 1 0 16,3-2 8-16,-4 2 0 0,0-3 4 15,-2 1 0-15,4-1-1 0,-3 1 9 0,-1 2-6 16,0-1 1-16,-12 12-7 0,7-11 34 16,-6 5-24-16,-1 0 14 0,1-4-22 0,-3 1 41 15,2-4-5-15,1 0 8 0,2-2-19 0,0 1-4 16,1-1 29-16,2-3-3 0,0 1 13 0,0 1-20 15,1-2 12-15,-1 0-10 0,-1 0-13 16,1 0 4-16,6 0-2 0,-5 0 1 0,-2 0-8 16,-1 0 12-16,8 0-2 0,-8 0-17 15,1 0-15-15,-5-10-2 0,5 7 5 0,1 1-3 16,2-1-46-16,0 1-28 0,0-1 12 0,2 1 4 16,-2-1-89-16,1-1-89 0,2 1 20 0,2-1 15 15,0-1 18-15,2 0-204 0,-3 5 3 16</inkml:trace>
  <inkml:trace contextRef="#ctx0" brushRef="#br0" timeOffset="164448.81">24027 16452 317 0,'4'-5'132'15,"-2"3"-18"-15,3-2-34 0,-1 1-9 0,1-1-9 16,-1 1-7-16,1 0-6 0,2 1-5 16,8-5-4-16,-7 4-4 0,-2 0 0 0,2 2-16 15,-3-2-2-15,-1 2 41 0,-4 1-7 0,0 0-5 16,0 0-16-16,0 0-3 0,6 0-25 15,-6 0-1-15,14 11 15 0,-11-7 2 0,0 0-6 16,1 0-3-16,0 1-38 0,-2 2 22 16,-2-1-3-16,3-1-4 0,0 2 2 0,-3-3-1 15,1 3 12-15,-1-2 0 0,0-5 5 0,0 6-8 16,0 5 3-16,-10 8-10 0,0-9 20 0,2-1 1 16,-2-1-3-16,-2 3-27 0,-2-4 31 15,3 1-11-15,-2 0-1 0,3-4 33 0,1 2-5 16,1-2-2-16,-2 5-4 0,0-3-22 15,1-2-2-15,4 1 2 0,-1-2 0 0,1 0 1 16,1-1-1-16,0 2 19 0,0-2-2 16,1 1-2-16,0-3-6 0,1 2-11 0,1 0 21 15,-1-2 20-15,0 1-2 0,2 1-29 16,0 0 11-16,0-2-9 0,0 0 26 0,0 0-21 16,0 0 11-16,13 3 5 0,-5-3-28 0,8 3 25 15,7-2-17-15,-3 1 8 0,-3 0-10 0,5 1 7 16,-3-2 3-16,0 0-8 0,2 3-31 15,-3-4 20-15,-3 1 5 0,-4 1-8 16,-1-2 17-16,-2 0 1 0,0 2-5 0,-4-2-7 16,1 0 0-16,0 2 0 0,0-2-47 0,-1 1-61 15,1 0-24-15,-5-1-71 0,0 0-147 16,0 0 10-16,0 0 4 0</inkml:trace>
  <inkml:trace contextRef="#ctx0" brushRef="#br0" timeOffset="164635.79">24490 16728 510 0,'-4'-1'292'0,"1"1"-38"0,2-1-44 0,-2-1-21 0,0 2-51 15,3 0-39-15,-2-1-67 0,1 1-60 16,2 1 2-16,-1 1-211 0,2-4 21 0,-2 1-137 15,0-2 8-15</inkml:trace>
  <inkml:trace contextRef="#ctx0" brushRef="#br0" timeOffset="166496.91">8070 16990 449 0,'0'0'259'0,"0"0"-38"0,0-12-18 16,0 12-9-16,-13 0-13 0,-4-22-20 15,16 20-18-15,0-3-20 0,1 3-4 16,-1-1-15-16,2 0-8 0,1 2-23 0,6-2-2 16,10-2-6-16,2 0-2 0,8 0-10 0,3 3-2 15,2-1-9-15,1 1-2 0,1 2 5 16,0 0-7-16,0 0-13 0,-22 0-8 0,10 0 11 15,5 0-11-15,-2 0-1 0,20 9 7 16,-25-6-17-16,-2-1 9 0,-1 2 0 0,-6-1-11 16,-1-2 14-16,-2-1-11 0,-3 2 9 0,1-2-4 15,-4 0 3-15,2 0-26 0,-5 0-30 16,0 0-7-16,0 0-36 0,5 0 4 0,-5 0-41 16,8 0 12-16,-8 0-74 0,0 0-25 15,0 0-43-15,7 0 19 0,-2 2 18 0,-6 1 19 16,-1 0-150-16,0 1-35 0</inkml:trace>
  <inkml:trace contextRef="#ctx0" brushRef="#br0" timeOffset="166838.09">8150 17199 409 0,'-5'0'162'0,"2"0"3"0,1 0-19 0,-1 0-7 16,1 2-38-16,2-1-30 0,2-1 30 15,3 0-23-15,1-1 22 0,1 1-11 0,15-3-38 16,-9 3 17-16,7 0 2 0,5 0-10 0,1 0 1 16,4 0-10-16,-1 0-18 0,1 0 21 15,-5 0-5-15,2 0-5 0,-3 0-7 0,-1 0 16 16,-3 0-15-16,-1 0-6 0,-3 0-1 0,-4 0-4 15,-2 0 2-15,-2 0 2 0,-8 0-5 16,9 0 16-16,-9 0-8 0,7 0-14 0,-7 0 7 16,0 0 3-16,6 0-35 0,-6 0-38 15,0 0 6-15,0 0-121 0,0 0-62 0,8 0-144 16,-8 0 23-16,0 0-18 0,8 11 11 0,-7-10 47 16</inkml:trace>
  <inkml:trace contextRef="#ctx0" brushRef="#br0" timeOffset="181343.58">9260 17065 226 0,'0'-12'202'0,"0"12"-62"15,0 0 3-15,0 0-42 0,0 0 8 16,0-13-7-16,-17-4-33 0,20 15 3 0,-3 0 22 16,4-1-5-16,1 2-41 0,0-2 35 0,-1 2-5 15,-1-3-27-15,1 3-5 0,0-1-11 16,1 0 22-16,1 1-25 0,1-1 1 0,-1 0-1 16,1 1-6-16,-1 0-5 0,11-4-24 0,-4 2 24 15,2-2-18-15,0 1 16 0,-1 0-11 16,2 3 7-16,-4-4 4 0,-1 3 1 0,-4-1 10 15,0-1-24-15,0 3 19 0,-3 1 0 0,-1-3 1 16,1 2-9-16,-2-1-11 0,1-1 13 0,1 3 3 16,-3-1-6-16,3 1-3 0,-2 0-14 15,-1 0-20-15,-1 0-7 0,0 0 2 0,0 0-85 16,0 6-36-16,0-5-53 0,-3 2 14 16,3-2-184-16,2 3 15 0,1-1 4 0</inkml:trace>
  <inkml:trace contextRef="#ctx0" brushRef="#br0" timeOffset="182187.16">9926 16999 274 0,'-5'-4'180'0,"3"-1"-14"16,0 2-12-16,-1 1-30 0,1-2-1 0,-1 0-2 15,2 1-13-15,0-1-24 0,-1 1-7 0,1-1-3 16,1-1-3-16,1 1 4 0,1-1-26 0,-2 5-10 15,0 0 2-15,9-13-9 0,1 3-22 16,3 1 8-16,-3 0 28 0,4 1-20 0,0 3-14 16,-4 1 10-16,6-1-31 0,-4 2 14 0,1 1 6 15,-4 1-22-15,-1 0 24 0,11 1 0 16,-5-2 12-16,-14 2-30 0,9 0 17 0,0 0-12 16,-1 0-5-16,-2 0-8 0,4 13 22 15,-3-10-25-15,-5 2-5 0,1 0 48 0,2 9-28 16,2-2 10-16,-3 3 14 0,-3-1-18 15,-1-2 1-15,0-1 7 0,0-4-18 0,0 6-2 16,0 2 9-16,-12 13-3 0,11-17 0 0,-2-1-18 16,-2 6 7-16,-3-3 22 0,2-1-10 0,-4 2-9 15,-2 3 7-15,0-5 17 0,0 3-11 0,-1-5-10 16,-4 2 4-16,4 0 20 0,0-3-18 16,1 1-20-16,2 0 21 0,-3-5 12 0,4 2-28 15,0-4 31-15,3 1-16 0,2-2-19 16,0 1 41-16,0-1-22 0,2 0 15 0,0-1-10 15,1-1-18-15,-2 2 18 0,1-2 2 0,2 0-2 16,0 0 8-16,0 0-22 0,0 0 5 16,0 0-21-16,10 0 33 0,-5 3-6 0,14-8-13 15,-1 4 19-15,-9 1-3 0,8 0 2 16,2 0-2-16,25-8 1 0,-21 8-6 0,-12 0-5 16,7 0 16-16,1 0-32 0,2 0 26 0,-1 0 10 15,-1 0-32-15,17 14 0 0,-21-14 23 16,-3 1 3-16,-5-1-14 0,0 0 14 0,1 0-13 15,-3 0 20-15,-2 1-18 0,0-1 21 16,1 0-40-16,-2 0-22 0,-2 0 6 0,0 0-54 16,0 0-40-16,0 0-17 0,15-9-95 0,-15 6 19 15,6 0 15-15,-4 1 12 0</inkml:trace>
  <inkml:trace contextRef="#ctx0" brushRef="#br0" timeOffset="182522.87">10542 17062 592 0,'-3'-6'170'0,"-1"2"-47"15,0 0 27-15,1 1-58 0,2 2 10 0,-2-1 9 16,3 2-38-16,0 2-5 0,-1-1-24 15,1-1 13-15,0 3-6 0,-3-1-7 0,4 1-5 16,-2 0-21-16,2-1 19 0,-1 2-19 0,0-4 24 16,2 3 20-16,-2-3 7 0,0 2-3 15,1 0-8-15,-1-2 14 0,0 0-8 0,-1 0-11 16,1 0 0-16,-2-2 6 0,2 0-18 0,-2 0-7 16,2 1-8-16,0-1 1 0,-3-2-8 15,2 1-6-15,1 0-33 0,-3 1-35 16,3 2 6-16,0-3-116 0,2 3-35 0,-4-1-43 15,4 1 18-15,-1 1-165 0,-1-1 41 0,4 3-3 16</inkml:trace>
  <inkml:trace contextRef="#ctx0" brushRef="#br0" timeOffset="183396.05">11046 16955 282 0,'-7'-15'78'16,"1"2"8"-16,3 3-26 0,-3 0 1 0,-3 1 6 16,3-1 1-16,-3 1-46 0,2 1 53 15,-3 3-21-15,0-3-16 0,1 2-14 0,0 1 1 16,-5 0-14-16,-1-1 25 0,2 2 2 16,3 3 1-16,-1-2-3 0,4 3-12 0,-5 0-21 15,3-1 20-15,-9 1-14 0,8 0 19 0,-3 0-27 16,-6 0 4-16,4 0-3 0,-19 13 1 15,20-10-12-15,2 5 17 0,-2 2 13 0,5-5-22 16,-3 5-1-16,3-3 35 0,4 1-3 16,1-1-2-16,3-2-5 0,0 3-20 0,1-8-3 15,0 6 2-15,0 6-17 0,17 13-1 16,-6-13 4-16,-1-3 2 0,4 3 26 0,0-3 1 16,3-1-23-16,-3-1 1 0,1-3 21 0,-3-4 23 15,3 4-6-15,-2-4-3 0,1 0-15 16,-14 0-1-16,9 0-1 0,-3 0 0 0,1 0 0 15,1 0-3-15,-1 0-1 0,3-10 1 16,-3 7-1-16,-4-1-1 0,3 1 0 0,-3-1 23 16,0-1-8-16,1 0-13 0,-2 0-5 15,1-1 17-15,2-7-23 0,-1 3 11 0,-1 3-11 0,0-1 34 16,-3 1-23-16,0 2 3 0,3-1-29 16,-1 1-9-16,1 0 33 0,-2 0 6 0,0 1-3 15,1 0-3-15,0 1-23 0,0 1 50 16,0-2-8-16,-2 1-21 0,0 0 19 0,1 0-3 15,0 0 5-15,-1 1-9 0,2-1 5 0,-1 3-8 16,-1-3-7-16,2 2 2 0,-2 0-7 16,0 1 21-16,0 0-23 0,-2 0 27 0,6 1-46 15,-4 0-4-15,0 2 11 0,0-1-7 0,1 1 37 16,2 3-20-16,-2-2 27 0,4 11-22 16,-2 1-27-16,-3-4 29 0,4 5 2 0,-3 1-8 15,1 2-1-15,-2-10 3 0,0 6-18 0,0 5 29 16,0 0-13-16,0 5 5 0,0-1 0 0,0 0-1 15,0 1-6-15,0-2 10 0,-9 27-16 16,8-28 9-16,1 0-3 0,0-14-10 0,0 6 30 16,0 0-8-16,0-2-20 0,0-1 26 0,0-1 9 15,0-3-19-15,0-1-10 0,0 0 28 16,0-7-22-16,0 7 22 0,0-7-2 0,0 8-8 16,0-8-4-16,0 6 23 0,0-6 5 15,0 0-9-15,0 0-26 0,0 0-8 0,-4 12-47 16,4-14 6-16,2 4-104 0,-4-5-106 15,1-1 18-15,0 0-162 0,-1-1 52 0,4 0-16 16</inkml:trace>
  <inkml:trace contextRef="#ctx0" brushRef="#br0" timeOffset="185021.08">11465 16827 209 0,'-8'-2'43'16,"4"2"1"-16,-2 0-1 0,0-1-2 0,-1 1-17 16,2 1 9-16,0-1-28 0,0 0 67 0,-3 2-26 15,8-2 12-15,0 0-25 0,-9 0-3 16,2 0 5-16,7 0 34 0,-8 0-40 0,0 0 27 16,8 0-35-16,-9 0 4 0,0 0 2 15,9 0-19-15,-6 0 39 0,6 0-32 0,-17 9-3 0,13-7-7 16,1 0-9-16,-1-2 1 0,0 0 1 15,0 3 29-15,2 0-27 0,-2-2 31 0,1 1-12 16,-1 1-1-16,2-1-2 0,-1 1-1 16,2-1 16-16,-2 3-3 0,1-3-8 0,-1 1-4 15,2 1 14-15,-1-1 5 0,0 1-5 0,2-1-4 16,-1 2-13-16,1-1 9 0,-2-1-13 16,2 2-1-16,0-5-16 0,0 0 0 0,0 7 26 15,0-7 7-15,0 8 8 0,0-8-31 16,0 7 17-16,0-7-14 0,13 17 27 0,-11-12-24 15,0-2 8-15,2 1-14 0,-1 1-4 0,1-2 22 16,11 6 21-16,-8-3-21 0,1 1-19 16,0-3-2-16,7 4 34 0,-7-2-14 0,1-1-2 15,4 0-19-15,3 0 26 0,-6 0-1 0,1-1-5 16,0 3 3-16,5-1-5 0,-5-1-2 16,3-1-20-16,-4 0 18 0,4 3-5 0,0-1 1 15,-1 1 3-15,1-2 4 0,-5 0-15 0,-2 1-6 16,3-2 15-16,0 3-8 0,0 0 1 15,-1-4-32-15,-4 2 37 0,2-3-26 0,-2 2 36 16,-4-1-32-16,5 0 19 0,-3 0-4 0,0-1-11 16,-1 1 16-16,3 1 21 0,-2-1-27 15,1 1-9-15,-3 0-6 0,3-1 5 0,-2 2 15 16,2 1 15-16,5 5-17 0,-5-1-12 0,-1-1 14 16,0-4 2-16,-3 2-6 0,0 0 9 0,2-3-9 15,0 0 9-15,-2 1 2 0,0 0-2 16,2-1-6-16,-2 0-21 0,0-4 28 0,0 0-12 15,0 6 8-15,0-6 1 0,0 7 0 16,-12 7-18-16,3-3 17 0,-4-4-17 0,4 0 24 16,-1 0-27-16,-3 1 27 0,3 0-25 0,1-3 16 15,-1-1-17-15,1 0 22 0,4-1-6 0,0 1-15 16,-2-1 30-16,1 0-6 0,1-2-3 0,0 0-2 16,0 2 4-16,-2-1-12 0,2 0 10 15,0-2-23-15,2 3 3 0,-2-3 40 0,0 0-17 16,1 0-4-16,-2 0-1 0,6 0 1 15,0 0 4-15,-8 0-21 0,1 0 18 0,1 0-3 16,6 0-4-16,-28-15 25 0,18 10-16 0,1-1-4 16,4 1 7-16,0 0 15 0,-5-5-39 0,1 3 35 15,4 0 0-15,-2 0 7 0,3 3-34 16,-2-3 18-16,4 2-11 0,0 1 2 0,1-3 11 16,0 0-3-16,-1 2 1 0,2-1 4 0,0-1-25 15,0-3 25-15,0 0-11 0,13-8-12 0,-9 10 19 16,4-3-10-16,-1-1 17 0,0-1-36 15,2 3 14-15,-2 3 5 0,0-4-6 16,-2 3-1-16,1-2 13 0,1 0 2 0,0 0-7 16,2 0 2-16,0 1-3 0,-4-3-1 0,2 6-1 15,1-5 11-15,2-1-16 0,-4 3 4 0,0 1 1 16,-3 1-8-16,7-3 3 0,-2 1 5 16,-3 1-10-16,1 3-6 0,-2-2 18 0,0 1-8 15,-1 2 9-15,2 0-7 0,-2 0 3 0,0 0-12 16,1 0 14-16,-1 1 15 0,-1 0-16 15,2-1-7-15,-1 0-15 0,0 1 11 0,1 0 17 16,-1-1-31-16,0 2 18 0,1-2-15 16,-1 1 34-16,1 2-16 0,-2-2 13 0,2 0-8 15,-1 1-13-15,0-1 16 0,0-1-16 0,-2 2 8 16,3 0 8-16,-4-1-2 0,4 0-1 16,-3 1 2-16,2 0 1 0,-1-2-25 0,0 1 19 15,-1-1 4-15,0 2-1 0,-1 0 4 0,2-3-20 16,-2 2-4-16,1 0 14 0,-1 3 8 15,0 0-20-15,0 0 29 0,0-7-3 0,0 7-8 16,0-6-3-16,0 6-18 0,0-7 9 16,0 7 12-16,-12-15-7 0,7 12-9 0,4-1 26 15,-3 1-12-15,-2 1 10 0,1 0-19 0,-1 2 9 16,0-3 0-16,0 2-1 0,-2 0-16 16,2 1 12-16,-2 0 4 0,1 0-16 0,-3 0 4 15,10 0-31-15,-8 0-5 0,2 0-23 0,-1 0 8 16,7 0-36-16,-9 0-63 0,1 0-58 15,8 0 17-15,-8 0-171 0,8 0 27 0,-16 9 6 16</inkml:trace>
  <inkml:trace contextRef="#ctx0" brushRef="#br0" timeOffset="187238.26">9242 16958 209 0,'0'0'98'16,"0"0"19"-16,0 0-34 0,0 0 12 0,0 0-8 16,0 0-10-16,0 0 24 0,0 0-25 15,0 0-14-15,0 0 26 0,0 0-29 0,0 0-6 16,0 0-11-16,0 0 14 0,0 0-5 15,0 0-6-15,0-14-36 0,0 14 1 0,0 0-3 16,0 0 14-16,0 0-10 0,0 0 0 0,0 0-1 16,-1-13 11-16,6 13-6 0,3 0-7 15,-1 1-2-15,1-1 0 0,-8 0-1 0,6 0-3 0,1 0 13 16,-1 0-13-16,3 0 2 0,-3 0 9 16,1 0 7-16,-1 0-31 0,2 0 19 0,16 12-1 15,-11-10 0-15,-5 1 0 0,2-1 1 16,5 3-1-16,3-3-2 0,-7-2-18 0,1 3 22 15,1-2 4-15,-4-1-1 0,0 0-25 0,1 1 11 16,-10-1-1-16,7 0-9 0,0 0 17 16,0 0-2-16,-7 0 6 0,9 0 6 0,-2 0-32 15,-7 0 35-15,9 0-17 0,-9 0 1 16,5 0 0-16,-5 0-14 0,9 0 1 0,-9 0-4 16,0 0 19-16,8 0-19 0,-8 0 18 0,0 0-6 15,4 0-1-15,-4 0 0 0,0 0 0 16,8 0-6-16,-8 0 16 0,0 0 2 15,0 0 1-15,0 0 1 0,9 7-13 0,-10-7-2 0,-3 0 2 16,1 0-2-16,2 0 6 0,-1 0-13 16,-4 3-1-16,3-3 1 0,-4 0 12 0,-1 0 21 15,1 0-23-15,-1 0-8 0,-1 0 22 0,-3 0-4 16,-4 0-19-16,0 0 12 0,0 0 4 16,-3 0-4-16,-1 0-11 0,2 0 20 15,1 0-8-15,1 0-11 0,-3 0-1 0,1 0 29 16,2 0-19-16,-1 0 1 0,7 0 1 0,0 0 0 15,0 0-14-15,10 0 19 0,-6 0-17 16,6 0 25-16,-7 0-20 0,7 0 8 0,0 0-15 16,0 0 2-16,-6 0 22 0,6 0-7 0,0 0-1 15,-5 9 1-15,5-9-21 0,0 1 10 16,1-2-3-16,3 1 11 0,0 0 21 0,1-1-3 16,-1 1-26-16,2 0 6 0,3 0 24 15,-1 0-29-15,-1 0 15 0,6 0-7 0,0 0 16 16,-3 0-7-16,7 0-23 0,-1 0 42 0,5 0-36 15,-1 0 23-15,-4 0-17 0,22 7-7 16,-18-5 12-16,1-2 2 0,-2 2-22 0,-13-2 20 16,3 0 9-16,-1 0 2 0,3 0-17 15,-3 0-7-15,0 0-6 0,-8 0 26 0,6 0-31 16,-6 0 33-16,8 0-6 0,-8 0 6 0,6 0-12 16,-6 0 8-16,0 0-5 0,0 0 2 15,0 0-29-15,0 0 31 0,9-2-8 0,-11 2-1 16,-1 0-1-16,-1 0 8 0,-2 0 10 15,0-2-17-15,-2 2 3 0,-10-1-2 0,5 1-17 16,-16-5 16-16,6 5-6 0,2 0 3 0,-2-1 11 16,2-2 0-16,6 2-4 0,2 1-32 15,2-2 28-15,1 1 11 0,1 0-28 0,3 1 16 16,-1 0 0-16,2-3 4 0,1 3 3 0,4 0 1 16,0 0-2-16,0 0-98 0,0 0-51 15,0 0-203-15,-11 12 9 0,11-7 9 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5-02-27T15:29:06.882"/>
    </inkml:context>
    <inkml:brush xml:id="br0">
      <inkml:brushProperty name="width" value="0.05292" units="cm"/>
      <inkml:brushProperty name="height" value="0.05292" units="cm"/>
      <inkml:brushProperty name="color" value="#FF0000"/>
    </inkml:brush>
  </inkml:definitions>
  <inkml:trace contextRef="#ctx0" brushRef="#br0">16246 7125 262 0,'0'0'177'0,"0"0"0"15,-16 0-17-15,16 0-40 0,0 0 10 16,0 0-2-16,0 0-28 0,0 0-35 0,-29 7 36 16,28-7-20-16,0 0-36 0,-1 0 30 0,-1 0-19 15,3 0 4-15,0 0-11 0,-2 0-20 0,-1-1 24 16,6 2-19-16,-6-1-4 0,3 0-10 0,2 0 0 16,0 0 5-16,-1 2 1 0,4 1-7 15,-3-2 12-15,3 0-17 0,3 1 8 0,7 3 0 16,2-2-2-16,2 0 18 0,0-2-23 15,4 3-20-15,-2-3 28 0,3 1 9 0,0-2-20 16,2 1-1-16,-1-1 1 0,1 0 16 16,-14 0-21-16,8 0 5 0,4 0 5 0,29-11-7 15,-27 6 6-15,1-3 1 0,-1 0-3 0,2-1 15 16,-2-2-13-16,2-2-5 0,2-2 4 16,-2-2-6-16,3-2 0 0,0 1-8 0,-2-5 10 15,2 5 3-15,-2-5 1 0,1 3-7 16,-1-2 11-16,2 0-3 0,-3 0 5 0,-1 1-11 15,-2-3 10-15,1 2-6 0,-1-2 6 0,-1-1-18 16,1 4 15-16,1-3-2 0,0 0-8 16,2-1 11-16,1-2-13 0,1-1-4 0,5 3 22 15,-1-3-19-15,1-2-3 0,2 1-11 16,0-2 16-16,1-1 5 0,-1 1-6 0,3 2-3 16,-4-3 16-16,1-1-36 0,0 3 6 0,-2 3 2 15,-6-1 15-15,2-1-3 0,-3 2-7 16,0 1 16-16,-4 0 5 0,0-1-11 0,0 2-9 15,-2 0 11-15,0 2-9 0,0-3 1 0,-2 1-2 16,2 2 10-16,0-5 4 0,0-1-12 16,2 3 1-16,0 1 0 0,4 1-11 0,-2-3 12 15,1-1 5-15,-4 4-6 0,2 1 5 0,1-1-4 16,-3 0 4-16,0 2-12 0,-1 1 6 16,-1 1 2-16,-2 1-5 0,1 1-4 0,-1 0-4 15,-1 1 17-15,-2-1-13 0,4 0 14 16,-1 2-4-16,0-2 1 0,-4 3-3 0,6 0 8 15,0 0-6-15,-3-1 5 0,3 1-7 0,0-1 6 16,-1 6-12-16,3-4-2 0,1 3 7 16,-1 0 0-16,-3-1-11 0,5 2 10 0,3 0-8 15,0 3 10-15,-3-3-5 0,1 5 8 16,1-2 8-16,-3 2-11 0,2-1-2 0,-2 3 2 16,0-4 9-16,-1 3-11 0,0 3-3 0,0-2 5 15,2 3 3-15,0-1-1 0,-1 1-8 16,3 0 7-16,-13 0-3 0,8 0 1 0,5 0 10 15,0 0-12-15,3 0 3 0,34 12-3 0,-30-8 2 16,0-1 5-16,1 3-6 0,0-3 2 0,3 3 3 16,-4 0-18-16,2-1 15 0,0 2-4 15,-4 0 10-15,-2 1-1 0,1-1-5 0,0 1 0 16,-2-1-13-16,0 2 20 0,-1 1-23 0,1-2 20 16,-1 1-6-16,-5 0 6 0,4 3-1 0,1-2-6 15,-1 0 16-15,-1 1-17 0,4 0-7 16,-3 3 22-16,1-3-11 0,0 2 6 0,-1 2 3 15,1 2-12-15,-1-3 3 0,0 2-10 16,-2 0 12-16,2 5-3 0,0-8 7 0,-4 5-13 16,0-3 5-16,1 2 4 0,-2 2 12 15,1-1-10-15,-3 0-16 0,3-2 6 0,-2 3 15 16,0 0-2-16,4-3-2 0,-2 3-6 0,0-5 12 16,-3 5-12-16,5-2 7 0,-5 0-19 0,4-2 11 15,-3 3 1-15,2-1-7 0,-2 1-6 16,0 0 6-16,-2-3 9 0,3 2 5 15,-4 0-3-15,1-2 3 0,-1 2-24 0,0-1 20 16,1 0-2-16,0 2 4 0,-2-1 4 0,1-1-8 16,-3 0 4-16,-1 0-12 0,3-1 14 0,-3-1-10 15,0 1 12-15,-2-3-15 0,0 3 11 16,1 2-13-16,1-3 12 0,-3 2-5 0,3-4 17 16,1 3-11-16,-2-1-20 0,-1-1 14 0,1 2 10 15,3 2-14-15,-1-2 4 0,-3 1 9 16,0-2 1-16,3-3-5 0,-3 1-2 0,-1 0 0 15,1-1 6-15,-2 0-7 0,-1 1 10 0,1-1-3 16,-1 3 0-16,0-3-10 0,2 0 3 16,1 0-4-16,-3-1 13 0,4 2-3 0,-3 0-12 15,0-3-5-15,0 1 13 0,-1 0-3 0,0 0-11 16,7 0 10-16,-3-1 7 0,-1 2-6 16,0-2-10-16,-1-3 15 0,2 4 10 0,1 0-14 15,-1-4-15-15,2 3 23 0,3-2-1 0,-4 2-7 16,4-2 0-16,1 1 4 0,-1-1 2 15,-1 1-6-15,2 0 5 0,0-2-9 0,0 2-2 16,-1-1-10-16,3 2 29 0,-1-2-11 0,-1 1-10 16,0 1 1-16,-2 0 10 0,4-4-4 0,-1 4 11 15,-1-1-22-15,0 0 24 0,-1-1-9 16,1 2-5-16,-1-2-12 0,-2-1 12 0,0 2 4 16,1 0 8-16,3-3-11 0,1 3 10 15,-4-3-7-15,4 2 7 0,1 0-9 0,1 1-5 16,1-2 8-16,-1-1-7 0,3 1 10 0,-5-2-8 15,7 2-2-15,-6-1 12 0,5-1-11 0,0-1 3 16,0 4 4-16,1-3-9 0,-1 0 5 16,0-1 4-16,2 2-8 0,-3-2 7 0,2 2-4 15,-3-3 1-15,5 2-11 0,-2-1 22 16,-4 0-11-16,3-2-2 0,-2 1 5 0,0 0-4 16,-2 0 1-16,5 0 5 0,-3-1-16 0,-2 3 13 15,2-1-3-15,-3-3 5 0,-1 2-9 0,0-1-10 16,-3 1 15-16,2 0-6 0,0-1-8 15,-2 3 18-15,2-2 1 0,-8-2-19 0,4 2 11 16,-6-1 9-16,-1 0-5 0,0-1 5 16,-2 1-12-16,2 1-4 0,-3-2 17 0,1 1 1 15,-1-1 0-15,-2 0-16 0,3 0 15 0,-2 1 4 16,-2-1 17-16,4 0-7 0,-7 0 6 16,0 0-21-16,0 0 7 0,8 0 0 0,-8 0 8 15,8 0-10-15,-8 0-7 0,6 0-7 16,-6 0-12-16,0 0-51 0,0 0-10 0,7 0 6 15,-7 0-211-15,0 0-116 0,0 0 25 0,0 0-25 16,11-4 49-16,-12 1 10 0,-1-4 93 0</inkml:trace>
  <inkml:trace contextRef="#ctx0" brushRef="#br0" timeOffset="1684.56">16455 7817 257 0,'-3'-1'161'0,"3"1"-33"0,0 0 5 16,0 0 23-16,0 0-62 0,0 0 0 0,0 0 21 15,0 0 7-15,0 0 1 0,0 0-25 0,0 0-14 16,0 0-10-16,0 0-33 0,0 0 29 16,0 0 2-16,0 0-15 0,0 0-4 0,-18-19-2 15,18 19-26-15,1-2 1 0,3 2-1 16,0-2-20-16,0-1 14 0,12 2 27 0,1-3-14 15,-2 0-25-15,7-2 22 0,-2 4-7 0,3-4-18 16,2 3 14-16,-1-1 1 0,-1 1-4 16,6-2 5-16,2 0-10 0,0 2-6 0,-1 0 13 15,4 2-12-15,-5-4 18 0,5 2-13 0,1-1-16 16,-3 1 3-16,5 0 23 0,4-1-20 0,-4 1 18 16,4-2-13-16,0 2 14 0,1-1-17 15,1 1 2-15,2-2-5 0,-1 0 14 0,4-2-31 16,-3 2 38-16,1-1-9 0,1 1-3 15,0 2-9-15,1-1 10 0,-1 1-1 0,-2-3-9 16,2 2 12-16,-2 0-5 0,1 1 0 16,-3-2-21-16,2 2 20 0,-2 2-23 0,2-5 33 15,-2 5-8-15,-1-3 5 0,4 1-12 16,-3 1 4-16,3-2-4 0,-4 3 3 0,3-1 1 16,-1 0-1-16,0-2-2 0,1 1-3 0,3 0 14 15,0 1-10-15,-1-1-4 0,1 1 4 0,-4-1 17 16,2 3-17-16,-1-1 4 0,-3 1-5 15,-1 0-2-15,3 0 3 0,-3-2-6 0,-21 2-14 16,9 0 16-16,6 0 3 0,1 0 3 0,0 0-4 16,3 0-12-16,-1 0 26 0,1 0-12 15,44 11-1-15,-38-11 9 0,-4 0-18 0,1 0-9 16,-21 0 22-16,11 0-9 0,8 0 9 0,2 0-1 16,0 0-19-16,2 0 26 0,-2 0-4 15,2 0-9-15,39 9 7 0,-63-9 7 16,11 0-8-16,4 0-32 0,4 0 39 0,2 0-9 15,1 0-13-15,2 0 5 0,1 0-4 0,44 13 12 16,-43-12-3-16,-3 0 6 0,-1 4-7 16,2-3-5-16,-1 1 18 0,2 1-6 0,-2-1 3 15,0-1-23-15,4 1 19 0,-4 0-12 0,1 1 10 16,3-2-4-16,-2 0-12 0,1 0 20 16,-3 3 0-16,3-2 0 0,-2 1-8 0,-5 0-7 15,0-1-2-15,0-1 18 0,2 1-6 0,-5 1-23 16,0-4 25-16,0 2 6 0,2 1-7 15,-5 1-8-15,3-2 21 0,0 2-11 0,2-1 0 16,-1-2-7-16,3 5 2 0,-3-4 20 16,0 1-27-16,5 1-1 0,-2-1 22 0,1 1-2 15,0-2-16-15,-3 0 3 0,-1 0-3 0,3 2-14 16,-4-4 10-16,-2 4 13 0,1-1 7 0,-1 0-24 16,-1 1-3-16,1-1 22 0,-1 0-4 15,3 1-4-15,1 1-12 0,-2 0 19 16,4-2-2-16,0 2 4 0,-3-1-13 0,4-1 5 15,-3 1-7-15,6-1 15 0,-8-1 1 0,1 1-21 16,1 1 17-16,-3-4 4 0,1 2 2 16,-1-1 0-16,3-1-17 0,-6 2 11 0,2-2-13 0,-3 2 16 15,-14-2-10-15,5 0 9 0,4 0-2 16,-3 0 7-16,0 0-5 0,-2 0-14 16,-1 0 20-16,-4 0-4 0,2 0 1 0,-4083 0-5 15,8160 0-11-15,-4082 0-3 0,-2 0-3 16,-2 0 31-16,0 0-28 0,-3 0 27 0,-5 0-14 0,8 0 25 15,-8 0-15-15,10 0 3 0,-10 0-2 16,6 0 10-16,-6 0-3 0,6 0-5 0,-6 0-9 16,7 0 2-16,-7 0-23 0,0 0-54 15,0 0-29-15,0 0 7 0,13-11-156 0,-16 11 19 16,-4 0 20-16,3-3 15 0,-14-4 16 0,-4-1 17 16,-1-1 11-16,-3-1 12 0</inkml:trace>
  <inkml:trace contextRef="#ctx0" brushRef="#br0" timeOffset="3537.31">17735 6349 371 0,'14'-13'118'0,"-14"13"-37"16,0 0 7-16,0 0-30 0,0 0-6 0,0 0 42 15,0-12-13-15,0 12-13 0,14 0 13 0,-14 0-8 16,18-20 30-16,-18 20 14 0,0-1-12 16,3 0 4-16,-3-1-24 0,-2 1 14 0,4 1-31 15,-2-3-4-15,0 2-10 0,0 1 8 0,0 0 3 16,1 0 4-16,-1 0-5 0,0-3-9 15,0 3-15-15,0 0 3 0,3 0 2 0,-3 0-2 16,0 0-18-16,0 0 9 0,0 0 7 0,0 0-11 16,2 0-24-16,-2 0 7 0,0-1 2 15,0 1 3-15,0 0-11 0,0 1-11 0,0 2 7 16,0-3 9-16,0 0-6 0,0 0-2 0,0 2-6 16,0 3 16-16,0-3-17 0,0 1 14 0,0 1-4 15,2 0-5-15,-2 2 13 0,3 1-6 16,-3 1-5-16,0-8 12 0,0 5-14 0,5 21-5 15,-5-8 6-15,4-7 12 0,-4-11-26 16,0 15 16-16,0 1-20 0,0 2 29 0,0-3-14 16,9 18 16-16,-6-17-3 0,-2 2-9 15,0-6-15-15,-1 2-8 0,0-4 23 0,0 9 7 0,5-5-12 16,-5 4 12-16,0-8-6 0,0 2-16 16,0 5 2-16,0-3 14 0,0 3-8 0,0 1 7 15,0-1 7-15,0 1-12 0,7 20 2 16,-5-20-15-16,-2-9 18 0,0 4 2 0,0 1 8 15,0 1-25-15,0 2 3 0,0-3 14 0,10 20 7 16,-10-22 1-16,3 3-13 0,0 1 2 16,-2-1-1-16,4 0-6 0,-4 2 6 0,3-1 3 15,0-2-14-15,-3-1 23 0,-1-1-11 16,0 1 2-16,1-3-15 0,1 9 6 0,-1-2 21 16,-1-3-12-16,1 5-5 0,-1-4 7 15,1-3-7-15,-1-3-4 0,0 4 10 0,0 2 0 16,0-1-10-16,0-2 1 0,0 2 10 0,0-3-3 15,0 0-1-15,0-1-14 0,0 3 1 0,0 0 12 16,0-1-9-16,0-1 18 0,0-2-11 16,0 1 4-16,0-2 9 0,0 0-11 0,0 3 0 15,0 3-9-15,0-5 2 0,0 2 9 16,0-2 2-16,0 0 4 0,0-1-11 0,0-1 5 16,0 1 3-16,0-2-9 0,0 1 15 0,0-1-18 15,0 1-1-15,0 0 3 0,0-2-1 0,0 0 6 16,0 2 5-16,0-1-4 0,0 2 0 0,0-8-7 15,0 8 4-15,0-1 6 0,0-2 5 16,0 1-7-16,0-6-2 0,0 8 1 16,0-1-10-16,0-7 6 0,0 8 10 0,0-3-9 15,0-5 7-15,0 9-6 0,0-9-4 0,0 8 2 16,0-1 1-16,0-7 2 0,0 8-4 0,0-8 6 16,0 8-8-16,0-8 10 0,0 7 3 15,0-7-11-15,0 7 9 0,0-7-5 0,0 0 14 16,0 7 15-16,0-7 0 0,0 0-4 15,0 0-12-15,0 0 15 0,0 0-24 0,4 8-13 16,-2-11-34-16,-1 0-9 0,2-2-82 0,-3 0 11 16,7-10 10-16,-4 3-268 0,3-2 28 0,-5 0 22 15,-1 3 24-15,0 11 21 0,0-15-43 16,-10-16 24-16</inkml:trace>
  <inkml:trace contextRef="#ctx0" brushRef="#br0" timeOffset="4050.1">17873 6931 334 0,'-1'-3'157'0,"-1"0"-25"0,2-1-59 0,0 2-7 16,0 1-9-16,-2 0-5 0,2-2 19 16,-1 3-10-16,1 0-6 0,0 3 8 0,-3-2-27 15,1 5 49-15,-5 6-24 0,-3 1-33 16,0 3 8-16,-3 1 40 0,-1 1-41 0,0 2 23 15,-1-2-2-15,-1 1-9 0,-2 2 4 0,-2-1-40 16,1 2 22-16,-2 3 34 0,1-2-20 16,0 2-9-16,-2 1-21 0,0-3 9 0,3 2 2 15,-4-1 11-15,2-1 7 0,2-1-8 16,-4 2 8-16,4-3 3 0,1 1-13 0,0-5-31 16,0 1 39-16,5-2-32 0,0-2 25 0,1-1-5 15,3-4-7-15,2 0-19 0,0-4 17 16,3 1-14-16,3-3 12 0,-3 1-1 0,1-1 2 15,1 1 9-15,2-4-26 0,-3 0 1 0,2 3-13 16,0-3 21-16,1 0-30 0,0 0-31 16,0 0-27-16,0 0 6 0,0 0 6 0,0 0-48 15,-12-11-38-15,12 7-47 0,0-1-70 0,4-1 22 16,-3 0 16-16,6-14 15 0,2 3 10 16</inkml:trace>
  <inkml:trace contextRef="#ctx0" brushRef="#br0" timeOffset="4450.34">17822 6740 455 0,'4'-6'174'0,"-3"0"-22"16,-2 5 10-16,-1-2-20 0,0 1-42 0,-4 3-45 15,-10 6 26-15,0 1-8 0,-5 4-24 16,-2 5 1-16,-5 0-25 0,0 3 30 0,1 1-36 16,-4 3 22-16,-1 2-20 0,0 2 28 0,-1 1-17 15,3-2-13-15,-2 5 41 0,-2-1-29 0,0 0 24 16,-1 2-11-16,1-1-7 0,2 2-22 16,-3-4 15-16,0 0 15 0,0 1-11 0,0 0-10 15,3-1 14-15,0-1-19 0,2-2 13 16,3-1 11-16,-1-1-14 0,2-4-10 0,1 0-5 15,6-2-2-15,-1-3 8 0,4 3-20 0,2-6 5 16,0 0-3-16,4-4 30 0,1-2-15 16,6-6-12-16,-1-1-7 0,4 0-20 0,0-4-37 15,4-2 0-15,2-7 10 0,3-2 5 0,3 2-50 16,2-5 2-16,-2-3-10 0,1 0-20 16,3 6-6-16,-4-6-25 0,-1-3-50 15,-1 3-118-15,3-2 21 0,-2-1-1 0</inkml:trace>
  <inkml:trace contextRef="#ctx0" brushRef="#br0" timeOffset="4760.78">17220 6803 249 0,'-15'9'154'16,"-5"1"-25"-16,0 3-51 0,0 2-9 0,1 1 14 15,3 3-10-15,-7 3 16 0,2 2-16 16,-3 3 24-16,-1 3-10 0,2 0-65 0,-5 6-3 16,4 0 55-16,-4 1-45 0,1-3 30 0,-2 0-9 15,1 2 14-15,0-4-42 0,0 1 23 16,-2-4 36-16,2 0-26 0,3-1-9 0,-3-3-11 16,3-1-9-16,1-3 17 0,1-6-43 0,3 3 17 15,3-2 27-15,-5-4-12 0,3 2 7 16,6-5-48-16,2 4 12 0,1-9-13 0,2 1 24 15,2-2-47-15,3-2 3 0,3-1-43 0,-3-2-73 16,4-2 30-16,1-2-101 0,6-9 17 16,-1-3 15-16,1 1 10 0</inkml:trace>
  <inkml:trace contextRef="#ctx0" brushRef="#br0" timeOffset="5069.89">16609 7104 449 0,'-14'5'111'0,"-3"6"-17"0,-3 0-38 16,1 4-6-16,2 2 47 0,-6 2-28 0,1 2-8 15,0 3 40-15,1-2-23 0,-1 5-5 16,-1 0-9-16,2 2-58 0,1-1 0 0,0-2 42 15,-2 3-6-15,4-2-26 0,3-2 44 16,1-2-49-16,1-1-2 0,-3 2 1 0,4-2-2 16,-1-4 26-16,2-4 29 0,1-1-16 0,-1-1-18 15,6-3 3-15,1-2-13 0,4-2-6 16,-5-1 5-16,2-4-28 0,1 3 2 0,2-3-105 16,0 0-198-16,-2-10 19 0,2 5 15 15,2-16 13-15</inkml:trace>
  <inkml:trace contextRef="#ctx0" brushRef="#br0" timeOffset="6062.26">17459 8361 231 0,'-14'0'223'15,"14"0"-35"-15,0 0 19 0,0 0-13 0,0 0 5 16,0 0-15-16,0 0-17 0,0 0-15 0,-13 0-19 16,13 0-24-16,0 0 1 0,0 0-13 15,0 0-12-15,0 0-10 0,0 0-23 0,0 0 6 16,0 0-11-16,0 0 0 0,9 17 8 0,9-13-20 16,1-2 2-16,2 0-3 0,-5 0-7 15,-2 0 0-15,0-2-4 0,-14 0-2 0,14 0-15 16,-2 0 19-16,2 0-5 0,-4 0-15 15,0 0 25-15,-1 0-28 0,-2 0 8 0,2 0 3 16,-3 0 6-16,-6 0-14 0,9 0 1 0,-3 0-10 16,-6 0-10-16,8 0-19 0,-8 0-14 15,7 0-39-15,-7 0-33 0,0 0 11 0,13-4-108 16,-11 2-110-16,-1 1-49 0,2-1 52 16,-3-1 7-16,1-1 14 0,0 1 5 0</inkml:trace>
  <inkml:trace contextRef="#ctx0" brushRef="#br0" timeOffset="6623.82">17788 8257 385 0,'0'-3'254'16,"0"-3"-70"-16,2 3-43 0,0-3 10 0,0 1-30 15,-1 2-17-15,3-2-1 0,-3 0-20 16,3 2 3-16,0-1-50 0,1 1 33 0,0-1-6 16,1 3-16-16,0-1-24 0,0 1 23 0,0-1-5 15,0 2-14-15,1 0-22 0,-2-1 6 16,-5 1 22-16,7 0-39 0,3 0 25 0,16 16 21 16,-14-8-47-16,-2 1 20 0,1 1-32 15,-7 0 50-15,3-3-22 0,-4 1 3 0,-2-1-36 16,2 1 23-16,-2-2 36 0,-1 1-27 15,1-2-28-15,-1-5 37 0,0 7-5 0,0 0-6 0,0 3 11 16,0 0-32-16,0 2-7 0,-13 5 13 16,10-10 17-16,0 0-20 0,-4 7 34 15,2-6-32-15,-1-1 26 0,2 1-14 0,-3-1 29 16,3-3-51-16,-6 6 25 0,-4-3 19 0,2 1-2 16,6-2-8-16,-2-3 5 0,-1 2-20 0,4-2-1 15,0 0 7-15,0 0-8 0,3 0-15 16,1-1 16-16,-2 1 7 0,2-3-2 0,-4 3-9 15,4-3 8-15,-2 2-10 0,2 0-13 16,0-1 30-16,1 1 10 0,0-2-3 0,0 0-38 16,0 0 27-16,11 5 22 0,-7-3-13 0,2-2-7 15,1 1 13-15,1-1-6 0,12 6-18 16,-1-4-21-16,0 1 19 0,3-1 5 0,-3-1 17 16,-6 0-46-16,6 2 38 0,-9-1-1 15,1-2-15-15,-2 2 20 0,-2-1-14 0,-2 0 4 16,2-1-9-16,-2 0-53 0,-1 2 6 15,-1-2-43-15,0 0-35 0,-3 0-23 0,0 0-130 16,0 0 22-16,0 0-86 0,7 0 9 0</inkml:trace>
  <inkml:trace contextRef="#ctx0" brushRef="#br0" timeOffset="6915.63">18199 8424 748 0,'2'0'235'0,"1"-2"-36"16,0-2-36-16,-2 3-24 0,2-1-18 0,-1 1-2 15,1 1-30-15,-1 0 11 0,1 1-14 16,-2-1-11-16,2 2-24 0,-1-1 11 0,-2 1-14 16,3 0-1-16,-1 0-20 0,-2-2 19 15,2 0-7-15,-2 1-11 0,2 0 4 0,-2 0 20 16,-1 1-8-16,1-1 7 0,1-1-19 0,-2 0 10 15,0 0-17-15,-1-1-5 0,2-1 9 16,0 0-15-16,0 1-19 0,-2-1-29 0,-1-2-72 16,3 1 12-16,0 0-63 0,-5 1-134 15,5-3-79-15,0 0 34 0,-1 1-8 0,-2 0 38 16,3 1-11-16</inkml:trace>
  <inkml:trace contextRef="#ctx0" brushRef="#br0" timeOffset="7615.58">18574 8272 367 0,'1'-5'162'0,"0"0"1"0,-1 0-29 0,4 0-45 15,-4-1-2-15,1 2 15 0,-1-3-25 16,-1 3 18-16,1-3-29 0,0 7-18 0,0 0 32 16,0-8-32-16,0 3-1 0,0 5-12 0,0-8 5 15,-13-3-15-15,3 4-9 0,-5 0 4 16,-1 2 9-16,1 2-35 0,-3-2-4 0,5 5 41 16,2 0-10-16,11 0-5 0,-15 0-38 0,0 0 19 15,0 0 21-15,-11 17-35 0,10-12-5 16,6 0 37-16,-3 2 5 0,1 2 12 0,5-2-44 15,0 2 28-15,2 5 0 0,-1-6-4 0,6 3-42 16,0-11 23-16,0 8 22 0,0-1-5 16,13 12-15-16,-3-9 16 0,1-2 1 0,-2-2-26 15,7 0 28-15,-2-2-34 0,-2-1 31 16,-12-3 11-16,12 0 0 0,-1 0 19 0,-2 0-25 16,-1 0 7-16,0 0-4 0,-1 0-15 0,15-10 44 15,-8 5-17-15,-4-2 17 0,-2 2-3 0,1 0-4 16,-3 0-3-16,-2 2-6 0,5-9-7 15,-1 5 11-15,-3-1 5 0,-2 1-8 0,2 0-17 16,-3 2 9-16,0 1-8 0,0-1-1 0,-1 0-15 16,1 1 22-16,-2 0 1 0,2 0-12 15,0 2 23-15,0-1-18 0,-1-1 3 0,-1 0-12 16,1 1 15-16,0 2-5 0,2-1-12 0,-3 2 0 16,0 0 4-16,0 0-5 0,2 2-2 15,-2 2-6-15,1 0 3 0,-1 2-7 0,1-1 4 16,-1 3 4-16,-1 11 1 0,1-10-21 15,0 5 17-15,13 24 2 0,-12-15-19 0,-1-3 35 16,3 2-13-16,-1 0-3 0,-2 0-13 0,4-1 22 16,-3-1-16-16,-1-2 5 0,0 0-10 15,0 1 31-15,0-6-16 0,0-3-5 0,0-2-6 16,3-1 15-16,-3 0-4 0,0-3 4 16,0-4-13-16,0 0 15 0,0 0-1 0,0 8-10 15,0-8 17-15,0 0-4 0,0 6-16 0,0-6-30 16,-3 8-56-16,3-9 9 0,-1-4-114 0,1 3-211 15,1-5 55-15,-1 1-4 0,0 1 17 16,4-13 9-16</inkml:trace>
  <inkml:trace contextRef="#ctx0" brushRef="#br0" timeOffset="8804.94">19062 8238 385 0,'1'-7'152'0,"-1"2"-51"16,0-1 21-16,0 0-12 0,-1-1-23 15,-2 3-28-15,-3-7-11 0,1-2 31 0,-2 5-11 16,-1 1-38-16,2 0-3 0,0 3-1 0,0 0-8 15,-6-4 42-15,3 3-6 0,1 1-5 0,-1 2-25 16,-4-4 18-16,4 4-52 0,-1-1 40 16,-1 3-19-16,5 0-4 0,6 0 32 0,0 0-11 15,-9 0-15-15,1 0 16 0,1 0-29 16,7 0-3-16,-17 12 3 0,3-4-1 16,5-3-11-16,2 0 14 0,-1 2-16 0,2-4 36 15,1 1-2-15,0-2-13 0,0 3-7 0,1-2-20 16,0 2 39-16,1-1-26 0,-1-1 5 15,2 2 19-15,0-1 4 0,-1 1-7 0,1-1-3 16,0 0-37-16,1 3 47 0,0-2-27 0,-2 0 3 16,3 2 24-16,0-7-14 0,0 0 11 15,0 7 0-15,0 0-20 0,0-2 30 0,14 17-19 16,-6-13 13-16,-3 0-8 0,3-1 7 0,-4-3-32 16,1 0 2-16,0 1 28 0,0-3-3 0,8 5-12 15,-6-1 18-15,0-2 4 0,6 2-17 16,-3-1 16-16,-4-1-45 0,4-2 18 15,-3 2-11-15,-1-3 17 0,-2 2-6 0,11 3 29 16,-6-1-9-16,-1-3-12 0,0 2-10 0,-2-2 8 16,0 0 11-16,0 0-17 0,-1 1-14 0,0 0-9 15,1-1 33-15,4 5-2 0,-1-2-22 16,-1-4 19-16,-2 4 12 0,-2-5 5 0,3 4-9 16,-5-3-7-16,3 2 18 0,-2 0-38 15,2-1 20-15,-1 2-9 0,0-2 12 0,5 9-27 16,-3-5 29-16,-2-3-38 0,2 3 6 15,-2-3 6-15,-3 2 18 0,4-4 28 0,-3 3-19 16,-1-3-9-16,0 1-27 0,0 1 37 0,1-1-4 16,-1 1-3-16,1-2 4 0,-2 0-1 15,0 3 17-15,0-5-24 0,0 3 9 0,0-3-11 16,0 0 4-16,0 0-12 0,0 0 31 0,0 0-34 16,0 6 18-16,0-6-6 0,0 0 2 15,-13 10 6-15,10-8-7 0,0-1 3 0,-4-1 8 16,4 1 2-16,0-1-7 0,-3 0-8 0,4 0-3 15,-3 0-16-15,1 2 22 0,4-2-2 16,0 0 28-16,-9 0-21 0,9 0 10 0,-8 0-20 16,8 0 4-16,-7 0-2 0,7 0 11 0,-8 0 7 15,8 0-23-15,-8 0 21 0,8 0 5 16,-7 0 0-16,7 0 17 0,-6 0-20 0,6 0 7 16,-6 0-4-16,6 0-8 0,-9 0 0 15,9 0 23-15,-6-8-3 0,-3 0 5 0,7 4 3 16,-1 1-4-16,1 1-9 0,0-3 10 0,-2 3-2 15,3-2 0-15,-2-1 14 0,2 3-23 16,-2-3-3-16,2 3 8 0,-1-3 0 0,2 3-6 16,0-3 2-16,-2 1-21 0,2 1-1 15,-1-2 15-15,1 5 3 0,0 0 14 0,0 0-19 16,0-5 3-16,0 5-11 0,0-7 5 0,0 7 15 16,0-9-9-16,10-1-10 0,-6 4 26 0,5-6-14 15,0 3 27-15,0-8-13 0,2 3 10 16,2 2-15-16,0-4 11 0,1 3-18 0,-2-3-11 15,3 2-4-15,-1 0 19 0,2-1-10 0,-3 1 14 16,4 0-1-16,-5 3-18 0,-1-1-22 16,-2 1 4-16,-4 1-45 0,-1 3-28 0,-2 0 8 15,-2 7-294-15,0 0-57 0,-24-22 55 16,4 8-29-16,-2 0 47 0,-4 3 39 0,0-2 16 16,-4 2-8-16</inkml:trace>
  <inkml:trace contextRef="#ctx0" brushRef="#br0" timeOffset="10202.57">17454 7024 287 0,'0'0'229'0,"0"0"-25"16,0 0-49-16,0 0-7 0,0 0-8 16,0 0-2-16,15-6-26 0,-15 1 14 0,-1 1 3 15,-3-10-5-15,-1 5-15 0,1-2-5 0,0 3 2 16,-2-7-36-16,-2-1 9 0,0 1-18 0,-3-3 12 16,3 0 2-16,-3 1-21 0,-3-2-7 15,3-1 22-15,-2 0-9 0,-2-3-6 0,-1 5-18 16,0-3 0-16,-1-6-3 0,-4 2 3 15,-2 1 10-15,4-3-9 0,1-1 11 0,-5-1-1 16,-1 0-22-16,1-2 5 0,0-2-2 0,-3-1 12 16,2 2-2-16,2-1-29 0,-7 1 35 15,3-1 1-15,-1 0-12 0,2 5-22 0,0-2-8 16,0 3 25-16,1 1-22 0,4 1-7 16,0 4 5-16,3 1 1 0,0 1-4 0,4 2-1 15,4 3 14-15,-3 0 8 0,5 4 1 0,0 2-20 16,1 0 14-16,-1 2-23 0,3 3 8 0,2-2 0 15,-4 3 9-15,4-1 10 0,1 1-36 16,0 0 11-16,-2 2-6 0,2-3 20 16,-2 3-29-16,2-2 1 0,0 0-25 0,-3 2-6 15,3-1-17-15,-2 1-15 0,3 0-64 16,0 0 13-16,-9 0-89 0,-11 12-83 16,10-7 22-16,6 0 22 0,0-4-71 0,4 1 25 0,0 3 18 15,0-5-10-15,0 0 10 0</inkml:trace>
  <inkml:trace contextRef="#ctx0" brushRef="#br0" timeOffset="11011.89">13717 5634 320 0,'0'-14'163'0,"-15"14"20"0,15 0-19 0,-24-23-3 16,20 23-25-16,3-1-22 0,-2 0-8 0,2-2 17 15,-1 0-18-15,5 2-13 0,0-4-9 16,9-7-12-16,7 0-7 0,7 0-4 0,0-2-11 16,6 1-13-16,-1-3 6 0,8-1-2 15,-3 0-26-15,3 1 18 0,0 1 3 0,-1 2-5 16,-6-1-27-16,0 1 8 0,-4 2 11 0,-4 1-2 16,-2-2 13-16,-1 3-17 0,-1 3 11 0,-6 1-11 15,-1-3-5-15,-4 6-16 0,-1-2-15 16,2 1 10-16,-7 3-19 0,0-2-2 0,2 0-10 15,-3 1 6-15,1 1-67 0,-3 0-8 0,0 0-52 16,0 0-66-16,0 0-88 0,0 0 20 16,0 0 13-16,8-1 0 0</inkml:trace>
  <inkml:trace contextRef="#ctx0" brushRef="#br0" timeOffset="11865.61">13909 5465 419 0,'-4'-3'202'16,"0"-1"-19"-16,1 1-20 0,-1 1-22 0,4-1-21 15,-4 0 10-15,3 3-34 0,-3-2-11 0,4 0-11 16,-2 1-5-16,1 0-1 0,0 1-13 0,1 0-12 16,-1 4 2-16,2-2 17 0,-1 1-26 0,1 4-30 15,6 9 6-15,-2 0 10 0,-1 4 1 16,3 1-5-16,-2 3 10 0,2 5-3 0,-1-4 7 15,-2 1-34-15,4 0 17 0,-2 0 4 16,0-1-27-16,1-1 22 0,-3-1 11 0,2-2-4 16,-1-1-30-16,3-2 15 0,-6-7-3 0,1 0 20 15,-2-3 5-15,1-1 17 0,0-2 17 16,-2 0 43-16,1-3-17 0,-1 1-8 0,0-3 14 16,0 0-24-16,0-7-1 0,-1-1 0 0,-1-10-24 15,2 5-6-15,0-7 11 0,0-4-27 16,0-1 9-16,0-1-6 0,-7-27 2 0,4 27 7 15,3 3-30-15,0 0 12 0,0 11-6 16,0-5 12-16,0 0 2 0,0 0-31 16,0-1 7-16,0 3-2 0,12-10 9 0,-3 10-5 15,-3-2-15-15,2 5 27 0,5-5-21 0,-1 3 7 16,4 0-5-16,1 1 1 0,0 3 21 0,0-2-22 16,-4 7-12-16,2-3 21 0,-2 1-12 15,0 1 17-15,0 3-17 0,-3 1 16 16,1 0-14-16,-3 1-4 0,-8 1 2 0,14 0 4 15,14 12 19-15,-13-3-24 0,1 0 22 16,-1 1-22-16,2 4-3 0,-4 0 4 0,3 3-1 16,-2 0-4-16,1 2 23 0,-3-2 1 0,1 2-20 15,2 1 13-15,-3-1 3 0,2-1 2 16,-4 0-19-16,-2-3 3 0,2 2 12 0,-1-5 5 16,-1 1-27-16,-2-1-18 0,1-6-18 15,-3 1-18-15,0-5-32 0,-1 3-25 0,-2-1-3 16,4-4 12-16,-5 0-246 0,0 0-35 15,0 0 27-15,4-15 24 0,-4 8 33 16,-4-12 1-16</inkml:trace>
  <inkml:trace contextRef="#ctx0" brushRef="#br0" timeOffset="12039.69">13959 5574 497 0,'-1'0'164'0,"2"-3"-37"15,4 3-39-15,12-7 32 0,6 2-32 0,2-3 3 16,1-1-22-16,4-3 11 0,4 3-24 16,-1-3-10-16,0-1-34 0,4 5-2 0,-7-1-68 15,-2 0-54-15,-2-4-84 0,-4 3-95 16,-2 1-33-16</inkml:trace>
  <inkml:trace contextRef="#ctx0" brushRef="#br0" timeOffset="12392.28">14534 5344 377 0,'21'-6'173'0,"-1"5"-19"0,-12 1-16 16,17-3-12-16,-9 3-7 0,-2 0-28 0,-5 0-1 15,1 0-46-15,5 0 34 0,18 12-23 16,-17-7-14-16,-1 5-9 0,-3-5 25 0,-2 2-16 15,-4-1-32-15,7 3 41 0,-8-4-4 0,0 0-14 16,-2 1 23-16,-1-3-29 0,0 1 8 0,-2-4-13 16,0 0-25-16,0 0 32 0,0 0 14 15,0 0-4-15,0 6-10 0,-12 1-15 0,10-7 27 16,-5-3-17-16,1 3 23 0,-1-1-9 16,-7-7-3-16,-2 0 5 0,2 1-15 0,2-3-8 15,6-2-8-15,-3 0 12 0,2 0 3 0,3 0-6 16,3 4-13-16,-3-1-6 0,4 9-6 15,0-6-6-15,0 6-32 0,0-9-31 0,0 9 6 16,12-14-72-16,-10 10-120 0,15-3 20 0,-5-1 19 16,-2 4-98-16,1-4 27 0,4 2 1 15</inkml:trace>
  <inkml:trace contextRef="#ctx0" brushRef="#br0" timeOffset="13047.96">14923 5262 278 0,'5'0'189'0,"1"1"-31"0,1-2-24 16,0 0-61-16,14-1 30 0,-11 2-22 0,23-11 28 15,-14 5-57-15,-1 0-11 0,-1-2 28 16,-4 2 20-16,2-3-45 0,-2-1 20 0,-3 2 14 16,0 0-7-16,-5-2-13 0,1-2-17 15,-3 1 27-15,-1 3-23 0,-2 8 7 0,0-8-6 16,0-1-10-16,-11-4-32 0,2 3 31 0,-3 1 7 15,-1 2 0-15,-4 1-19 0,1 1-31 0,0 4 22 16,6 1 1-16,-3 0 2 0,-17 12-11 16,13-4-1-16,3 3 12 0,4 1-7 15,1 0-25-15,2 2 10 0,1 4-6 0,1-2 22 16,5-10-27-16,0 3 18 0,14 17-4 0,-5-11 16 16,1-4-4-16,7 0 5 0,3-1-28 15,1-5 2-15,4-2 19 0,3-3-3 0,-11 0 27 16,7 0-22-16,34-14 5 0,-24 7 1 15,0-4-4-15,2-4 12 0,-4 5-16 0,-1-3-6 16,-3-1-1-16,-5 2 5 0,-2-3 8 0,-1-1 15 16,-4 2-18-16,-2-1 26 0,-3 0-28 0,-3 1 17 15,-3 4-24-15,-4 3 16 0,-1 7 11 16,0-9-14-16,0 9-1 0,-14-13-4 16,10 11-3-16,-2 2 7 0,-2 0-27 0,-11 5 21 15,1 2-8-15,3-2-1 0,-2 4 12 0,4 1-14 16,6-2-4-16,-5 1 0 0,7 1 12 15,0-3-16-15,3 0 8 0,2-1 8 0,0-6-25 16,0 0 15-16,0 0 6 0,12 14 1 16,-5-14-16-16,0 2 12 0,0-4-7 0,0 2 20 15,2 0-21-15,17-10 11 0,-11 5-9 0,-1 0 21 16,-2 1-16-16,-5 1 8 0,0-1-8 0,-2 3-10 16,3-1 17-16,-6 0-3 0,2 0-2 15,-2 1 16-15,2-1-18 0,-4 2 15 0,3-1-7 16,0 1-8-16,-3 0 3 0,0 0 5 15,0 0-18-15,0 0 9 0,0 0 17 0,11 11-10 16,-6-7-8-16,-4 0-23 0,2 0 35 0,1 0-29 16,-3 2-32-16,7 7 0 0,0 0-21 15,5-6 6-15,-2 3-81 0,-1-5-67 0,-2-1-137 16,-1 0 5-16,1-3 19 0,-8-1 6 16</inkml:trace>
  <inkml:trace contextRef="#ctx0" brushRef="#br0" timeOffset="13658.76">15762 4666 264 0,'0'-7'263'0,"3"2"-35"0,-2 1-16 0,-1-1-26 16,2 2-17-16,-1 1-35 0,0 1-15 0,1-1-13 15,-2 0 6-15,0 2-27 0,0 2-22 0,3 1 0 16,0 2-2-16,7 7 3 0,-4 2-9 16,2 1 3-16,-1 4-21 0,1 1 3 0,0 1-11 15,2 1 6-15,0 2-8 0,-3-2-12 0,2 2 14 16,0-3-8-16,2 2-6 0,-3-5 5 15,-1 2 4-15,2-2-5 0,-1-7-5 0,-2 3-5 16,3-2-15-16,-3-4 20 0,1-2-15 0,2-4 8 16,1 0 4-16,0-2-1 0,3 0-9 15,17-17 12-15,-10 8-11 0,-1-2-15 16,-3-3 11-16,-4 2-13 0,2 0 14 0,-7 0 6 16,1 0-1-16,-1 3-27 0,-1 2 27 0,-2 2-1 15,-2-1-7-15,1 4-11 0,-2-1 19 0,2 0-22 16,-3 1 18-16,2 2 0 0,-2 0-9 15,0 0 9-15,0 0-1 0,0 0 3 0,0 0 3 16,9 10-16-16,-9-4 13 0,1-2 1 0,3 3-6 16,-1-4 6-16,-1 2-12 0,1 2 19 15,3 5-20-15,2-1 14 0,-4-5-16 0,2-1 17 16,-1-3-10-16,1 3 7 0,-3-4-22 16,-3-1 19-16,0 0 0 0,8 0-3 0,-1 0 15 15,-7 0 7-15,15-11 4 0,-13 8-25 16,2 1 16-16,-3-3 3 0,1 1-3 15,-2 2-19-15,0-4 7 0,0 2 10 0,0 0-54 16,-6 0-28-16,3 0 10 0,-1 1 7 0,0 3-85 16,-1-2-21-16,-1-1-59 0,1 1 19 0,-7-3 14 15,-3-2-140-15,3 3 15 0,-6-4 11 16</inkml:trace>
  <inkml:trace contextRef="#ctx0" brushRef="#br0" timeOffset="13832.62">15670 4795 301 0,'2'-3'158'0,"3"1"-28"0,14-5-17 16,0 2-36-16,3-4-11 0,2 1-1 16,-1 1-7-16,5 2-38 0,-2-3-51 0,1 1-35 15,-2-5-146-15,0 6 10 0,-5-3 5 16</inkml:trace>
  <inkml:trace contextRef="#ctx0" brushRef="#br0" timeOffset="14117.88">16505 4406 347 0,'2'-4'315'15,"0"1"-43"-15,1 0-38 0,-1 1-38 0,2 0-27 16,0 1-13-16,-3 1-26 0,1 0-16 16,1 0-19-16,8 8 0 0,1 0-14 0,0 5-6 15,4 1-18-15,0 0 5 0,0 4-2 0,0-3-15 16,-2 4-14-16,0-1 24 0,2 0-12 16,-3 2-5-16,1 1-9 0,-2 1 0 0,-1-2-29 15,-2-1-26-15,-1 0-34 0,-4-3-23 16,2-1-19-16,1-1 9 0,1 0-229 15,-1-8-62-15,7 2 29 0,-2-6 22 0,-2-2 1 16,-10 0-5-16</inkml:trace>
  <inkml:trace contextRef="#ctx0" brushRef="#br0" timeOffset="14836.33">16465 4653 320 0,'0'-6'166'15,"5"1"-1"-15,6-6-49 0,3 3-16 16,9-4 0-16,3 1-29 0,-1 4-24 0,1-2 25 16,3 2-17-16,-1-3 26 0,-2 3-29 0,-1 0-40 15,2-2 31-15,-9 1-32 0,0-2 12 16,-3 0 15-16,-3 1-5 0,-3-3-10 16,0-1 10-16,-7 2 3 0,0 1-34 0,0 3 4 15,1-1 40-15,-3 8 0 0,0-6 8 0,0 6-7 16,0-8-6-16,0 8-5 0,0-7 2 0,0 7 1 15,0-8-29-15,0 8 9 0,0 0-14 0,0 0 4 16,0-5 23-16,-3-1-21 0,7 7 5 16,-4 0 2-16,4 5-18 0,-4-3 7 0,9 8-9 15,-5 0 2-15,3 1-19 0,3 0 30 16,-3 3 6-16,-1-4 6 0,1 2-16 0,-2-4-2 16,0-2 9-16,-3 0-17 0,0-3 9 15,2 1-29-15,-2-1 25 0,-1 0-10 0,1-2 18 0,-2 2 16 16,0-2-27-16,2 1-12 0,-2-1 25 15,0-1 2-15,2-1-25 0,-1 0 11 16,-1 0 9-16,0 0-7 0,0 0-6 0,0 0 2 16,0 0 9-16,9-11-11 0,-8 9 3 0,3 0-4 15,-4-3 8-15,4 3-7 0,1-1-4 16,-3 2 3-16,5-1 8 0,-3 0-5 0,2 1-8 16,-2 1-20-16,-4 0 35 0,0 0-11 0,9 0 2 15,-1 0-6-15,13 13-14 0,-7-6 28 16,0 1 9-16,-1-1 13 0,2 0-25 0,0 0 5 15,0-1-5-15,-6-2-6 0,-1-3-6 16,-1 1 15-16,-2 0 6 0,2-2-4 0,-7 0 16 16,0 0-19-16,7 0 11 0,1 0-17 0,3-11 28 15,-1 0-15-15,-4 3 5 0,-1-1-24 16,0 1 24-16,-2 0-10 0,-2 0 10 0,0 3 7 16,-1-1-12-16,1 1-12 0,-1 5-8 0,0 0 12 15,0-6 5-15,0 6-8 0,-11-12 0 16,6 12 9-16,0 0-5 0,-8 7 7 0,4-3-31 0,-1 0 12 15,3 1-19-15,4-1 40 0,0 3-26 16,-1-4-17-16,3 2 30 0,1 0 0 16,1 1 9-16,-1-6-11 0,17 15-11 0,-3-7 24 15,4-2-10-15,3 1 14 0,4-3-8 0,-2-4 3 16,-3 2-10-16,5-2 5 0,-16 0-2 16,2 0-24-16,-1 0 0 0,1 0-75 0,-4 0-47 15,5-12-124-15,-10 10-83 0,-2-3 39 0,-1 2 14 16,0-3-68-16</inkml:trace>
  <inkml:trace contextRef="#ctx0" brushRef="#br0" timeOffset="16062.15">17367 4150 480 0,'1'-5'204'0,"0"1"-8"0,2 1-21 16,-3-1-19-16,0 2-28 0,1-1-21 0,0 0-25 16,2 3 11-16,0-1-9 0,-2 2-31 0,-1 2 3 15,4 0 8-15,-2 2-15 0,5 7 5 16,0 2-14-16,0 4 5 0,3 0-28 0,-2 1 19 15,1 4-6-15,1 0-22 0,0 1 30 16,2-3-15-16,-1 2 18 0,4-2-40 0,0 0 16 16,2-7-19-16,0 1 26 0,7-4-4 15,-2 2-2-15,7-5-28 0,2 0 25 0,-5-2-4 16,3-5-11-16,-2 0 7 0,-14-1-3 16,6 0-3-16,22-16-4 0,-21 3-10 0,-3 1 15 15,-2 0-5-15,-5-2-15 0,-2 3 21 16,-3-3-1-16,-3 2 8 0,-2 12-15 0,0-9-15 15,0 1 21-15,-17-11-1 0,7 9-2 0,-1 5 14 16,4 0-15-16,-1 0-15 0,4 3-5 0,-2 0 7 16,1 2 18-16,5 0-9 0,0 0-26 15,0 0 35-15,0 0 6 0,-8 0-11 16,-1 11-8-16,9-5 31 0,0-2-17 0,0 1-31 16,1 0 22-16,2 1 22 0,3 5-11 0,2 1-3 15,6-3-18-15,-1-1 14 0,2-1 27 16,3-2-40-16,3-1 9 0,0-3-17 15,-9-1 26-15,1 0 3 0,7 0 20 0,20-13-23 16,-22 4 5-16,-2-3 6 0,-4 0-30 0,-2-2 26 16,0-3-7-16,-5 0-11 0,-5 2-4 0,0 6 12 15,0-4-33-15,-11-19 29 0,2 11-8 16,-3 0 17-16,-7 2 2 0,6 1-19 0,1 4 16 16,0 1 3-16,-2 1-6 0,5 1-8 0,-4 3 0 15,6 0 0-15,0 5-18 0,4 0 8 0,1 3 13 16,-2 0 13-16,4 0-4 0,0 0-7 15,0 0-14-15,-5 12 27 0,5-8-9 0,0 3-17 16,5 13 32-16,-5-11-16 0,9 20 8 16,-5-6-12-16,6-1 29 0,-2 1-1 0,2 1-17 15,0 3-6-15,-2-1 5 0,1-3 5 0,-1 1-4 16,2 2-6-16,0-1-17 0,0-3 25 16,1 2 4-16,-1 0-1 0,4-2-11 0,-1-1 3 15,0-2-15-15,3-1 17 0,-2 1-7 16,0-4 6-16,-1-3-14 0,0-1 22 0,-4-1-29 15,-3-4 17-15,1-4-3 0,-1 0-7 16,-6-2 16-16,6 0-44 0,-6 0-18 0,16-10 25 16,-11 6 33-16,1-11-18 0,-6 1-15 15,0 8 34-15,-13-20-53 0,0 11 35 0,-2-1 16 16,-3-2-23-16,-2 3 16 0,-2 0-32 0,2 2 40 16,2-1-21-16,1 4 21 0,2 0 0 0,2 1-37 15,4 4 25-15,0-2-14 0,5 2 20 16,-1 2-22-16,3 3 6 0,0-4 25 15,1 1 8-15,1 3-19 0,0 0 19 0,10-8-5 16,7 5-5-16,-2-2-4 0,6 2-4 16,-1-4-5-16,-2 2-4 0,0-1-8 0,-3-1 1 15,0 0 3-15,-2-2 1 0,-1 1-13 0,-1-4 5 16,-3-2 16-16,1 2 0 0,-4-3 2 16,0-2-1-16,-5 3-2 0,0-6 0 0,0 9 1 15,0-2 19-15,-11-22-1 0,3 16 4 0,-2 0 5 16,4 3 3-16,-2-1 8 0,-2 0 13 15,3 3 3-15,2 2 6 0,-1 2 4 0,3 2-6 16,0 3 11-16,1-1 4 0,1 4-10 16,-2-3-12-16,3 3 8 0,0 0-6 0,0 2-5 15,0 0-5-15,0 0-5 0,0 0-3 0,0 0-1 16,0 0-5-16,0 0 1 0,0 0-4 16,0-9-4-16,3 11-15 0,-1 1 16 0,1 1-6 15,7 7-1-15,-1 0-4 0,3 4 0 16,-6 0 4-16,5 4-6 0,-3-3 16 0,4 6-11 15,-1-4-2-15,-1 4-11 0,1-2 13 0,3 3 0 16,-3 1 4-16,2-4-7 0,0 1-12 0,-2-2 13 16,3-2-4-16,-3 0-24 0,6-5-3 15,-2-1-59-15,0-2-12 0,6 0 9 0,-5-4-105 16,-1-5-64-16,-15 0 19 0,10 0 21 16,-2 0-146-16,1 0 48 0,6-10-3 0</inkml:trace>
  <inkml:trace contextRef="#ctx0" brushRef="#br0" timeOffset="16227.88">18189 4189 494 0,'10'-11'191'0,"4"-1"-21"0,0 2-28 15,3 0-66-15,2 3 10 0,0 0-11 16,-1 0-100-16,1 3-37 0,-3 0-58 0,0-2-200 15,1 2 35-15</inkml:trace>
  <inkml:trace contextRef="#ctx0" brushRef="#br0" timeOffset="17151.4">18804 4111 303 0,'2'3'236'0,"-2"0"-45"0,0-3-30 16,0 4-57-16,0 0 25 0,0 1-15 0,0 2-34 16,0-3 13-16,0 5-6 0,2-1-1 15,-2-8-46-15,0 12 20 0,12 19-9 0,-8-16-1 16,4 2-27-16,-4-8 30 0,1-1-21 15,-3-2 15-15,2-2-40 0,2-1 24 16,0-2-2-16,-6-1-1 0,7 0-3 0,1 0 23 16,20-14-20-16,-15 5-3 0,0-1-27 0,-4 0 25 15,-1-4 3-15,-2-1-7 0,-2-2 4 16,-3 2 3-16,-1 10-1 0,0-8-7 0,-11-15-4 16,3 13 5-16,-1 0-23 0,-2 1 13 15,-3 1 10-15,5 3-8 0,0 5 5 0,1-1-14 16,2 1 4-16,4 2-2 0,-1 0 11 15,1 3-14-15,0 0 10 0,2-1-19 0,0-2 7 0,0 3 1 16,0 0-17-16,4 0 12 0,-2 2 4 16,3-2-22-16,-1 0 36 0,3-2 6 0,-2 1-28 15,2 1-4-15,0-2 2 0,-3 0 21 16,-4 2-12-16,14-6-20 0,-3-1-4 0,-1-1 19 16,-3 0-10-16,0 5-12 0,-2-5 11 0,3-1 9 15,-2-1 3-15,-2 2-8 0,-3 0 12 16,0 2 4-16,2 1-30 0,-3 0 14 0,1 0 12 15,0 1 26-15,-1-3-5 0,0 5 17 0,0 2 0 16,0 0 8-16,0 0 13 0,0-7 1 16,0 7-10-16,0-7 5 0,0 7-24 15,0 0 3-15,0-6-13 0,0 6 9 0,0 0-6 16,0 0 0-16,4-6-7 0,-2 9-3 0,0-1 6 16,1 4-6-16,3 8-1 0,2 3 2 15,1-2 2-15,2 2-13 0,1 4 23 0,-1 3-8 16,2-4-1-16,-1 2-11 0,-2 0 4 0,2 2-3 15,1 1 11-15,-4-1-13 0,3-1 3 16,-2 3-3-16,1-3 12 0,-2 2-13 0,0 3 8 16,0-6-4-16,0 2 12 0,-4-2-10 15,2-3-2-15,-2-4-10 0,0-1 21 0,0-4-10 16,-1-3-5-16,0 0-7 0,-2-3 12 0,4 0 0 16,-3 0-6-16,4-4-3 0,0 0 7 0,-7 0-6 15,9 0-5-15,19-16-3 0,-16 6 3 16,1 0-3-16,-7-1-9 0,4 1 4 0,-7-2 9 15,-1 0-7-15,0 3-5 0,-2 1 12 0,0-4-8 16,-21-12 2-16,7 11 12 0,-2-5-9 16,-5 2-5-16,1 1 18 0,-2 4-17 0,2-4 11 15,-1 3-4-15,3-1 8 0,3 4 0 0,1 2 3 16,2-3 15-16,3 6-5 0,5-1-4 16,1-1 3-16,1 4 1 0,2 2-15 0,0 0 2 15,26-19 3-15,-4 12 5 0,5 0 2 16,-2-1-12-16,3-1 10 0,-1 1-13 0,-1 4 5 15,-7-4-19-15,1 3 14 0,-5-1-29 0,-9 0-30 16,-1 3-54-16,-5 1 9 0,0 2-159 16,-21-4-125-16,-4 0-2 0,0-4 37 0,-4 5 11 15,1-2 70-15,-4-4-50 0</inkml:trace>
  <inkml:trace contextRef="#ctx0" brushRef="#br0" timeOffset="18475.68">13446 6535 389 0,'0'0'295'0,"0"0"-60"16,-13 0-22-16,13 0-30 0,0 0-13 16,0 0-14-16,0 0 1 0,-25 24-6 0,22-22-31 15,1-2-12-15,2 0 3 0,0 0-19 0,0 0 23 16,0 0-25-16,0-2-3 0,0 2-17 0,2-4-9 15,4 0 14-15,9-5-18 0,9-5 1 0,-2 3 4 16,3-1-10-16,1-2-21 0,3 1 6 16,-2-1-16-16,-5 3 11 0,0 0-12 0,2-1-1 15,-5 3 11-15,-3 1-6 0,0 1-21 16,-4 2 29-16,-2 0-19 0,-4 2-12 0,1-1 4 16,-1 2-1-16,-2 1 18 0,1-1-29 15,-2 0 9-15,-1-1-7 0,1 3-8 0,-2 0 10 16,1 0 1-16,1-1 8 0,-3 1 1 0,0 0 4 15,0 0-28-15,0 0 34 0,2 6-24 0,-4-3 2 16,-4 11 4-16,-8-2-3 0,2 5 19 16,-4-1-27-16,1 3 19 0,-2 0 11 0,4 0-31 15,-5-1 7-15,5 0 15 0,-6 2-6 16,4-1 2-16,-2 1 1 0,4-1-17 0,2-2 19 16,0-1-2-16,2-1 9 0,-1-1-17 15,4-6 15-15,2 1-31 0,-1-1 3 0,2-1 13 16,2-2-12-16,1 1 20 0,0-6-9 15,0 0-1-15,0 0 4 0,0 0 2 0,13 12-1 16,-7-13-11-16,16-2 25 0,-10 3-30 0,24-10 7 16,-11 3 7-16,3 1 15 0,-5-1 5 0,-3 1-36 15,0-1 10-15,-5 2-5 0,0 0 15 16,0-1-29-16,-5 5-7 0,0-2-4 0,-4 1 2 16,-2 0-24-16,0 1-5 0,-3-1-30 0,3 1-24 15,-1 0 11-15,-2 0-108 0,0-3-88 16,2 1-91-16,-2-2 24 0,1 3 25 0,1-5 62 15,-1 3 11-15</inkml:trace>
  <inkml:trace contextRef="#ctx0" brushRef="#br0" timeOffset="18787.5">14105 6344 634 0,'0'-3'235'15,"0"0"-16"-15,2 1-35 0,1 0-15 0,-2-2-29 16,0 2-4-16,1 2-21 0,-1-2-7 16,4-2-21-16,-3 3-9 0,1 1-4 0,3-2-10 15,8-5-2-15,-3 6-16 0,8-3 10 0,-5-1-16 16,-5-1-21-16,1 5-2 0,-4-2 14 15,0 1-5-15,0 0 2 0,-2 1-1 0,0-2-12 16,1 1-21-16,-3 0-44 0,2 0-24 16,-1 2 8-16,-1 0-100 0,2-3-64 0,-3 2-123 15,0 0 7-15,-1-1 22 0,2 2-33 0,-4 0-6 16</inkml:trace>
  <inkml:trace contextRef="#ctx0" brushRef="#br0" timeOffset="18994.46">14149 6440 365 0,'-1'5'176'0,"4"-5"-38"0,-2 1 10 16,1 0-24-16,4-2-3 0,-3 1-30 0,4-1-18 16,-2 1 4-16,14-5 0 0,-19 5-19 0,10 0-16 15,15-3 22-15,-14 1 3 0,4-2-32 16,-4 1-11-16,-1 3-10 0,-2-3-26 0,-2 2 2 15,-6 1-106-15,8 0-80 0,-1 0-129 0,0 0 14 16,16-13 5-16</inkml:trace>
  <inkml:trace contextRef="#ctx0" brushRef="#br0" timeOffset="19233">14587 6258 467 0,'5'-2'244'0,"-3"4"-35"0,1-5-27 15,4 2-26-15,-3 0-28 0,5-1-6 0,5-3-16 16,4 2 0-16,0-1-6 0,-1 1-31 0,-1-1-18 16,-3 1-2-16,0 3 20 0,-3-1-38 15,-5 0-17-15,2-2-35 0,-2 1-26 0,2 2 7 16,-3-1-101-16,-1 0-97 0,1 1-100 15,-2 0 18-15,0-4 11 0,0 2 3 0</inkml:trace>
  <inkml:trace contextRef="#ctx0" brushRef="#br0" timeOffset="20084.44">15189 5959 259 0,'1'-4'37'0,"1"3"10"0,0-4-62 16,-2 5-3-16,2-2 12 0,-2 1 16 0,0 1-49 16,0-1 46-16,2 0 25 0,-1-1-64 15,-1 1 73-15,-1 1-21 0,2 0 35 0,-1 0 25 16,2-1-21-16,-2 0 32 0,0-1-35 16,0 1-9-16,0-3 77 0,0 4-18 0,0-3 26 15,0 3-50-15,0-2 25 0,-1 0-2 0,1 1-14 16,-1-1-4-16,1 1 7 0,0 0-30 15,0-1 27-15,-3 1-27 0,5-1 6 0,-4 1-26 16,4 0 15-16,-1-1-5 0,-1 2-6 0,0 0 3 16,0 0 1-16,0 0-31 0,0 0 15 0,0 0-12 15,0-8 1-15,0 8 16 0,0 0-4 16,0-7-11-16,0 7-8 0,0 0 2 16,13-12-22-16,-11 9 17 0,1 0 2 0,0 3-7 15,3-2-23-15,-4 0 31 0,5 0-10 16,-3 1 0-16,3 0 1 0,0 0-5 0,0-1-11 15,0 1-5-15,0 0 17 0,11-2-3 0,-13 3 3 16,5 0 2-16,1 0-2 0,-2 0-6 0,1 0-12 16,12 15 8-16,-10-9 11 0,-3-3-1 0,-5 2-11 15,1 2 4-15,-1-2 18 0,-3 2-12 16,1 0-11-16,-2 0 12 0,0 1-1 0,0 5 0 16,-13 17-10-16,5-15 12 0,2 2-6 15,-3-3 2-15,4 0 5 0,-4-1 0 0,-1-1-11 16,1-2 10-16,-3-1-10 0,7-1 2 0,-1 1 1 15,3-6 3-15,-1 2 12 0,-1-1 0 16,1-1-14-16,2-1 2 0,-1 4 0 0,-1-4 8 16,2 1-20-16,-2 1 20 0,0-4-11 15,0 3 5-15,2-1-22 0,-1 0 30 0,2 0-21 16,0-1 29-16,-1 0-17 0,2 0 7 0,0 0-1 16,0 0-2-16,0-1 0 0,4 0-1 0,1-1 3 15,-2 0 1-15,4 0 6 0,0 0-14 16,8-2-9-16,2-1-7 0,-4 1 13 0,3-1 6 15,-3 0-1-15,-1 3-9 0,-5-2 7 0,2 3 0 16,1-3-12-16,-3 1 23 0,1 1-8 16,-2 0-3-16,-1-2-2 0,13 1-3 0,-6 1 4 15,1-3-1-15,-5 2-3 0,1 1-16 0,0 1 1 16,-3-5-44-16,0 4 21 0,-3-2-22 16,4 3 6-16,0-3-142 0,-1 1-143 0,-3 2-1 15,3-3 24-15,-3 0-32 0,1-3 10 0,2 3 11 16</inkml:trace>
  <inkml:trace contextRef="#ctx0" brushRef="#br0" timeOffset="20375.86">15659 5949 494 0,'1'-3'280'0,"2"1"-26"0,-2-2-34 0,2 1-21 16,-2 0-25-16,1 1-16 0,0 2-20 15,0-3-32-15,1 3 9 0,-2 0-16 0,1 3-18 16,-2-1-7-16,2 0-6 0,-1-1-19 16,3 2-3-16,-1 1 2 0,-2-2 4 0,-1-1-24 15,3 1 29-15,-1 1 17 0,1-1 29 0,-3-2-28 16,1 2 1-16,0 0-10 0,-1-2 21 16,1-2-12-16,-1 1-29 0,0 0-26 0,0-2 27 15,0-1-44-15,-1 2-34 0,0-2-23 0,0 0-36 16,1-1-58-16,-3-1-5 0,3 1 14 0,-5-2-128 15,5 1-130-15,0 1 18 0,-2 0 25 16,-1-12 4-16,0 7 55 0,3 3 1 0</inkml:trace>
  <inkml:trace contextRef="#ctx0" brushRef="#br0" timeOffset="20962.55">15956 5646 287 0,'-6'-6'143'15,"3"-2"-20"-15,-1 3-7 0,0-2 3 16,-1 4-36-16,0-1-3 0,1 2-10 0,-1-2-7 16,0 1 21-16,-2 2-18 0,0-2-9 0,2 2-6 15,-13-1-26-15,18 2 28 0,-12 0-3 16,1 0-32-16,-3 0 33 0,-15 11-55 15,17-2 49-15,0 0-57 0,-1 1 29 0,4 0 2 16,5-2 15-16,2 4 5 0,1-3-36 0,1-1 41 16,0 1-20-16,0-9-17 0,0 12-6 0,10 13-25 15,-4-16 47-15,3 3-25 0,1-1 2 0,-2-2 29 16,-1-4-9-16,1-1-12 0,-3-1 10 16,1-3 16-16,0 0-21 0,-6 0-14 0,0 0-19 15,8 0 11-15,14-12-11 0,-14 4 40 16,3-6-17-16,0 1 33 0,-7 2 3 0,4 4 0 15,2-3-8-15,-7-2 16 0,0 4 7 0,0-1-19 16,-2 3 8-16,1 0 7 0,-2 3 1 0,0-1-16 16,2 1 8-16,-2 0-12 0,1-1-28 15,-1 1 13-15,3 2-10 0,-2-2 17 0,1 2-14 16,-2-2 7-16,2 3 1 0,0 0-3 16,-2 0-12-16,0 0 7 0,0 0-3 0,0 0-15 15,9 13 21-15,-6-8-8 0,2 10-8 0,-1 1 10 16,4-1 11-16,-5 3-13 0,3 0-4 0,4 0 2 15,-6 1 15-15,0-2-22 0,1 2 19 16,0-2-11-16,-1-2 7 0,-2-1-19 16,5-2 0-16,-7-3 24 0,2-3-24 0,-1 1 1 15,-1-3 18-15,2-1-1 0,-1-1 0 0,0 1 0 16,2 1-9-16,-3-3-6 0,0 2-32 0,0-3-65 16,0 0 10-16,0 0-61 0,-7 2-60 15,4-5-136-15,3 1 25 0,-7-1 20 0,7 1-6 16,-2-2 5-16</inkml:trace>
  <inkml:trace contextRef="#ctx0" brushRef="#br0" timeOffset="21752.43">16268 5488 345 0,'0'-6'135'0,"-6"-6"-38"0,0 0-10 0,-3 1 19 16,0 2-15-16,-2 2-9 0,4 0-27 15,-4 4 9-15,2-1-24 0,0 3 32 0,1 1-8 16,-2 0-7-16,4 0-36 0,6 0 9 15,-11 0-6-15,-16 10-7 0,15-7-3 0,-4 6 0 16,6-5-3-16,2 1 1 0,2 1 24 0,0 4-2 16,-3-3-5-16,4-1-8 0,1 0-4 15,3 0 0-15,1 1-12 0,0-7 16 0,0 0-1 16,0 12-4-16,10 11 0 0,1-11 14 16,-1-3-4-16,8-1 5 0,-2 3-21 0,2-4 5 15,1 0-11-15,-3-3-18 0,3 3 4 0,-3-3 17 16,2 1-10-16,-4-1 38 0,2 0-45 0,-4-3 33 15,-1 3-26-15,-3-1-27 0,1-1 39 16,-2 1-4-16,0 1 14 0,9 1-10 16,-4 1-3-16,0-1 19 0,-2 3-3 0,3 0-53 15,-2-2 40-15,-3 1-3 0,-2 0 21 0,-1-2-36 16,-1 1 14-16,0-3-35 0,-1 2 32 0,-2-1 3 16,0-1 4-16,0 1-4 0,2-2-8 0,-2 4 8 15,1-1 6-15,-2-2 4 0,0-3-13 16,0 0 2-16,0 6-2 0,0-6 13 15,0 8-6-15,-14 4-7 0,12-9 0 0,0 2 12 16,-2-2-6-16,-2 0-27 0,2 0 21 0,-1-1 17 16,-1 0-24-16,-9 3 25 0,6-2-1 0,0-1-12 15,3 0-15-15,-2-1 32 0,1-1 2 16,3 0 3-16,-1 0 10 0,1 0 3 0,0 0-15 16,-2 0 14-16,6 0-30 0,0 0 3 15,-7 0-2-15,7 0 11 0,-9 0 4 0,3 0 9 16,-7-10-20-16,7 7 9 0,-6-4-14 0,3-2 15 15,4 4-3-15,-1-2 19 0,-1 3 5 16,5 0-5-16,0 1 5 0,0-3-7 0,-4 1 9 16,4-2-16-16,2 1-5 0,0-1 8 0,0-2-10 15,0 0-12-15,0-6 7 0,12-19 5 0,-7 14-1 16,-1 0-6-16,2 1-6 0,1 3 1 16,-4-1-2-16,1 1 3 0,0 4-9 0,-1 4-1 15,-1 1 9-15,-1 1-11 0,1 2-28 16,-2 0-23-16,0 0-38 0,0 1-14 0,0 1 9 15,0 2-136-15,0 0 19 0,0 0-197 16,0 0 25-16,0 0 30 0,0-9 13 0,-11-4 9 16</inkml:trace>
  <inkml:trace contextRef="#ctx0" brushRef="#br0" timeOffset="22853.85">16917 5364 408 0,'0'0'202'0,"13"-15"6"0,-13 15-19 0,20-26-11 15,-19 21-13-15,-1-1-31 0,2 1 0 16,-1 1-18-16,-1 4-13 0,0 0-21 0,0-8 5 16,0 1-16-16,0 7-10 0,0-9 3 15,-18-9-8-15,8 9-21 0,1 4-7 0,-5-1 5 16,5 3-12-16,-9-3 0 0,7 6 4 0,0 0 7 16,11 0-23-16,-14 0 23 0,-14 13-12 15,18-6-1-15,-2 0 8 0,2 4-40 0,4-2 18 16,3 0-18-16,2-1 8 0,1-1 6 15,0-7 11-15,0 7-11 0,0-1 3 0,13 10-3 16,-3-7 5-16,-4-4 4 0,1-2-6 0,2-1-11 16,1-2 15-16,-10 0-22 0,8 0 8 15,3 0 9-15,19-13-6 0,-17 6 16 0,2-2 9 16,-4-1-13-16,-1-2 0 0,-7 3 4 16,7-1 4-16,-2 3 18 0,2-5 3 15,-6 4 4-15,-2 1-24 0,-2 7 14 0,0 0 1 16,0-7-20-16,0 7 11 0,0-8-14 15,0 8-6-15,0 0 12 0,12-14-16 0,-11 12 8 16,0 0-8-16,2 2 4 0,-3 0-3 0,2 0 8 16,0 0-10-16,0 2 4 0,1 3 1 15,1-1-5-15,5 9 7 0,-4-1-6 0,2 4 0 16,-1-1-9-16,1 2 9 0,-5 0-5 16,6 0 3-16,-1 4 2 0,-3-2 5 0,2 0-18 15,-2-1 23-15,1-6-7 0,-2 5-2 16,0-1-2-16,0-4-10 0,-2-2 21 0,1-2-14 15,-2 0 13-15,1 1-13 0,-1-9 6 0,0 0 4 16,0 8-9-16,0-3 7 0,0-5 0 0,-14 26-8 16,6-15 6-16,0-3 12 0,5-1-3 15,-9 3-3-15,1-3 11 0,-2 1-10 0,1-3-7 16,-3 2-2-16,0-6 5 0,2 8-22 0,-4-5-3 16,1-1-13-16,-5-3-15 0,2 2-26 15,6 0-13-15,13-2-6 0,-10 0 6 0,-1 0-142 16,-14-11-146-16,19 5 25 0,-1-1-43 0,5 3 48 15,4-4 6-15</inkml:trace>
  <inkml:trace contextRef="#ctx0" brushRef="#br0" timeOffset="23080.69">17082 5207 421 0,'2'-1'215'0,"1"-2"-32"16,3 1-35-16,-3 2-27 0,2 3-32 0,-1-1-7 15,0 0 12-15,1 3-26 0,5 5 9 0,-1 1 5 16,0 3 0-16,0 1-20 0,1-4-62 16,-5 3 0-16,3 2-75 0,-5-4-56 0,3-4-96 15,-5-1-107-15,2-4 8 0,-3 1-17 16</inkml:trace>
  <inkml:trace contextRef="#ctx0" brushRef="#br0" timeOffset="23230.46">17170 5013 436 0,'1'-8'198'0,"-2"3"-36"0,1 3-71 16,0-2 15-16,1 1-12 0,-1 3-96 0,3-2-83 15,-1 2-130-15,1-1-109 0</inkml:trace>
  <inkml:trace contextRef="#ctx0" brushRef="#br0" timeOffset="24026.09">17272 5044 270 0,'12'10'169'15,"-2"0"-16"-15,1 1 5 0,1 4-33 16,1-7-19-16,0 6 17 0,-1-1-9 0,1 1-22 16,0-1 2-16,-3-2-17 0,3 1-1 0,-5-3 5 15,-2-4-10-15,-2-2-6 0,1 1 6 16,0-1 9-16,-1-1 9 0,-2 1 4 0,1-1-5 16,-3-2-16-16,0 0-1 0,0 0-15 0,17-18 4 15,-11 3-7-15,3 1-18 0,-5 0-2 16,1-5 5-16,2 6-9 0,-1-8-8 0,0 6 21 15,-2 2-21-15,-1 0-17 0,3 6 4 16,-2-1-4-16,-3 3 6 0,3-1-11 0,-2 4 17 16,2-4-10-16,1 5 1 0,1-2 1 15,7-5-21-15,3 3 13 0,-6 1-9 0,5-1 13 16,1 0 1-16,-7 2-14 0,1 2-6 0,0 0 6 16,-1 1 2-16,-2 0 14 0,-3-2-17 0,2 2-3 15,-1 0 10-15,-1-3 3 0,-2 3-9 0,2-1 11 16,0 1-4-16,0-1 2 0,-3-2-25 15,3 0 14-15,-1-1 0 0,0 0 1 0,-2 0 8 16,1 0 0-16,-1 1-8 0,-1-1 11 0,0 0-14 16,0 1-4-16,0 3 15 0,0 0 9 15,0 0-12-15,0 0 2 0,0-8-8 0,0 8 12 16,-14-5-14-16,10 8-5 0,-5 7-12 16,-2 0 26-16,3 1-19 0,-1 1 31 0,4-1-34 15,1-4 27-15,0 4-19 0,4-11 25 16,0 7-16-16,0 2 10 0,13 13 7 0,-3-14-11 15,2 2 6-15,2-3-4 0,2-4 4 0,-4-1 10 16,-3-2-8-16,8 0 1 0,21-12-1 16,-18 2 5-16,1 0 6 0,-2-2-9 0,0-5 3 15,-6 1-9-15,5 1-2 0,-8 0 15 0,0 2 0 16,-1-3 7-16,-5 0 9 0,1 6-16 0,-4 0-18 16,1 1 11-16,-1 4 10 0,-1 5-19 15,0 0 9-15,0-8-1 0,-12 0-13 16,5 7-6-16,-10-1 4 0,8 2-13 0,-6 0-2 15,2 0-18-15,-18 10-5 0,20-8 5 16,-2 7-36-16,3-2 34 0,1 2 17 0,4-2-9 16,2 0-23-16,2 1 22 0,1-8 9 0,0 5-20 15,0-5 31-15,0 8-3 0,22 11 4 0,-12-10 14 16,-1-3 12-16,4 3-7 0,-2-1 8 0,1-1-30 16,3 0 52-16,-6-2-21 0,-2-1-17 15,0 2 37-15,1-4-14 0,-3 1-2 0,-1 0-2 16,-2 1 2-16,1 0 4 0,2 0-5 0,-4 2-10 15,0-1 9-15,1 0 1 0,-2-5-27 16,0 8-4-16,0 5-8 0,-12 15 1 0,6-12-152 16,-4-3-155-16,0-1-24 0,6-3 63 15,1-5-22-15,3-1-14 0</inkml:trace>
  <inkml:trace contextRef="#ctx0" brushRef="#br0" timeOffset="24633.97">18553 4834 486 0,'3'-3'289'0,"-2"-2"-33"15,0 3-57-15,-1 2-11 0,3-3-34 16,-3 1-5-16,2 4-37 0,-2 1 1 0,3-1-19 15,-2 4 1-15,8 7-9 0,-4 7-7 16,2-3-21-16,-2 4 6 0,5 3-24 0,-1-1 11 16,0 2-6-16,-1 0 0 0,1 3-12 0,1-5 9 15,-1 5-9-15,0-5-12 0,2 0 7 0,-1-1-5 16,-1-2-8-16,-1 1 5 0,0-3-12 16,-1-3 14-16,1-4-8 0,-2-1-3 0,-6-2 1 15,5-1 12-15,-3-2 4 0,0-4-3 16,2 0 7-16,-4-1-6 0,0 0-11 0,0 0 15 15,7-10 2-15,-7 3-14 0,2-11-13 16,-2 9-1-16,0-5 3 0,0-5 4 0,0-3-6 16,0-2 19-16,-14-22-27 0,11 22 5 0,-2-3 2 15,2 3-2-15,-4 0 1 0,2-4 6 0,0 1-5 16,2 2-14-16,3 1 5 0,-6-1 1 16,6 16-1-16,0-6 1 0,0-2 14 0,15-13-20 15,-12 18-3-15,3 3 2 0,4 0-7 16,3 0 9-16,-1 3 4 0,3 4 5 0,3-4 2 15,1 4-11-15,0 2 12 0,-10 0-12 0,4 0 5 16,-1 0 1-16,18 8-13 0,-16-2 13 16,-2-3-14-16,-3 2 14 0,5 3-1 0,-8-1 13 15,-1-3-20-15,-5 1 8 0,0 0 4 16,0 2 6-16,0-7-16 0,-13 15-3 16,0-4 5-16,-2 3 0 0,0-1 14 0,-3-2-1 15,-2-1-12-15,0 1 8 0,0 1-13 0,2-2 0 16,2 0-30-16,-2-1 1 0,-1 0-35 15,4-3-42-15,4 2 11 0,-1-3-125 0,5-2-166 16,-3 0 37-16,5-3 23 0,5 0 23 16,0 0 11-16,0 0 6 0</inkml:trace>
  <inkml:trace contextRef="#ctx0" brushRef="#br0" timeOffset="24980.84">19164 4750 430 0,'4'-1'242'0,"-1"1"-52"16,0 0-20-16,0 0-38 0,1 1-5 0,0 2-7 16,1-1-9-16,-1 1-24 0,5 8-2 0,0 2-34 15,1 3 28-15,-1-3-29 0,1 1 1 16,3 2-19-16,-7-2 16 0,3-3-7 0,-3 0-10 15,2-4 7-15,-5 1 2 0,3-4 4 0,-3-1 10 16,2-2-6-16,-5-1 22 0,0 0-7 0,12 0-5 16,16-22-9-16,-12 7 6 0,-2 0-16 15,-1-2 0-15,-2-4-4 0,1 1-15 0,-3-4 17 16,-2 4-25-16,-4 1 10 0,2-1-16 16,-1 1-6-16,-2 4-4 0,-2 15-33 0,0-12-24 15,0 4-17-15,-11-5-27 0,8 10 7 16,3 1-222-16,-1 0-73 0,0 2 38 0,0 0 25 15,1 0-14-15,0 0 2 0</inkml:trace>
  <inkml:trace contextRef="#ctx0" brushRef="#br0" timeOffset="26261.99">19620 4678 264 0,'-1'-3'185'0,"-1"1"-17"16,2-3-18-16,-7 5-24 0,4-1-3 0,-3 0-12 16,1 1-63-16,-2 0 35 0,-10 8-34 15,4-3 11-15,-2 2-6 0,3 0 3 0,-2 0-50 16,4 3 61-16,4 0-41 0,-3-1 6 0,6-3-41 16,-1 2 29-16,4-2 6 0,0-1-3 15,0-5-16-15,20 9 36 0,-11-6-35 0,3-3 10 16,6 3 10-16,-9-3-24 0,4 0-27 15,17-11 8-15,-17 7-5 0,0 0 35 0,-1 0 8 16,-5 1-16-16,0 1-12 0,-4-2 27 0,2 2 16 16,-2 1-27-16,0 1-36 0,1-2 28 15,0 2 16-15,-1-2-14 0,-3 2-7 16,0 0 5-16,7 0-15 0,-7 0 10 0,9 0-22 16,16 12 19-16,-9-8-13 0,0 0-11 0,-2-1 23 15,-1-2 10-15,-1 0-20 0,-2-1 11 0,-10 0-6 16,12 0 17-16,0 0-17 0,10-13 27 0,-13 7 12 15,2-3-14-15,-2-2 1 0,-5 0-31 16,1-3 25-16,-2-3 5 0,-1 0 21 16,-1-5-20-16,-1 12 11 0,0-6-8 0,0-4-3 15,-18-24-8-15,8 22 6 0,3-4-4 0,-4 3 26 16,4-1 1-16,-1 2 10 0,-2 1-14 16,1 2 14-16,0-2 0 0,1 5 13 0,1 3-5 15,1 0-10-15,3 5 18 0,-2 2-21 16,2 3-1-16,2-5 9 0,-3 6-11 0,3-4-18 15,1 5-3-15,-3 0 13 0,3-1-12 16,-2 2-4-16,2 0-12 0,0 0 13 0,0 5-3 0,0 2-3 16,1 1-8-16,4 9 10 0,-5-5 1 15,8 19-4-15,-2-7 10 0,2 1-4 0,-4 1-23 16,6-3 25-16,-1 3-14 0,0-3 3 16,3 0-1-16,-1-2-2 0,3-2-2 0,-3-1 6 15,3-5-19-15,0 3 13 0,-2-4 0 16,2-3-1-16,-2-1 3 0,-2-5-1 0,4-1-8 15,-5-2 14-15,-9 0-3 0,15 0-19 16,13-12 21-16,-11 3-16 0,-4-2 19 0,0 0-22 16,-2-2 11-16,3 0-1 0,-7 1 10 0,-3 1-19 15,3-1 11-15,-3 0 4 0,-2 3 7 0,1 1-15 16,-1 0 11-16,-1 1-13 0,-1 3 19 16,2 0-2-16,-2 0-3 0,0 0 1 0,0 1-5 15,0 0-6-15,0 1 2 0,0 0-2 16,2 2-7-16,-2 0 18 0,0 0-14 0,0 0 6 15,0 0-20-15,7 10 21 0,-5-6-7 0,0 1-6 16,0 0-12-16,3 0 19 0,0-1-5 16,-1 1 2-16,5 5-17 0,-2-5 16 0,0-1 6 15,1-2 10-15,-3 0-12 0,3 0 2 0,-2-1-16 16,-2-1 15-16,-4 0 3 0,0 0-12 16,9 0 21-16,-2 0-10 0,-7 0 1 0,17-11-8 15,-12 9 8-15,-2-1-5 0,2-1 10 16,-3 1 5-16,2 1-5 0,-1-1 0 0,1 0-12 15,-1 1 18-15,0 1-4 0,-1 0-21 0,1-2 12 16,0 2 2-16,-2 1-7 0,0 0-1 0,2 0-7 16,-3 0-6-16,0 0 5 0,0 0-18 15,0 0 22-15,15 11-32 0,-11-8 21 0,0 1-20 16,1-1 33-16,8 4-1 0,-3-2-8 0,-1 0-3 16,4 0 2-16,-2-2 15 0,-2-3 3 15,0 1-10-15,-9-1 11 0,8 0-27 0,-1 0 22 16,15-9-5-16,-9-1 14 0,1 1-15 15,-1-4 6-15,0 2-7 0,1-5 16 0,-5 2-5 16,1 0 4-16,1-1-6 0,-3 1 15 16,-2-1 3-16,-2 0-9 0,-3 4-19 0,2-1 24 15,-3 12-2-15,0-8-14 0,0-4 12 0,-15-8 2 16,6 11-3-16,0 2-16 0,4 1 19 16,-2 2-10-16,2 2 5 0,-1 1-15 0,6 1 5 15,0 0 24-15,-7 0-16 0,7 0-19 0,-15 10 28 16,14-6-6-16,-3 2-4 0,4-1 7 15,0 2-22-15,0 0 16 0,0 1-29 0,0 0 28 16,13 15 5-16,-7-8 5 0,6-1 6 0,-3 1-10 16,6-7 11-16,0 1 6 0,6-2-7 15,2-2 13-15,1 0 2 0,7-2 1 0,-1-2-6 16,5-1 8-16,-20 0-14 0,9 0 18 0,2 0 10 16,24-9-8-16,-26 6 0 0,-5-1 2 15,-4-1-13-15,-4 4 8 0,-2-4-8 0,0 5-34 16,-5-2-43-16,-4 2-64 0,-2 5-13 15,0-3 12-15,-16 3 10 0,-1-2 10 0,-3-3-270 16,12 0 31-16,-22-10-15 0,8 0 9 0,-3 1 39 16,4-4 6-16</inkml:trace>
  <inkml:trace contextRef="#ctx0" brushRef="#br0" timeOffset="113918.34">18264 9847 244 0,'0'-15'295'0,"0"15"-38"0,0-12-56 15,-4-7-15-15,6 14-2 0,-4 1-25 0,2 1-15 16,-1 0-9-16,2-3-10 0,1 2-19 16,-2 4-25-16,0 0-8 0,0 0-6 15,0 0-1-15,4-7-8 0,-2 10 3 0,-2-1-11 16,3 3-9-16,2 11-6 0,-3 0-9 0,2 2 12 15,1 2-7-15,0 2-12 0,-1 3 10 0,3-2-8 16,0 2-2-16,-2-1-10 0,2 1 4 16,-2 0 7-16,-1-1-7 0,6-2-2 0,-5 1-3 15,-1-1-6-15,1-1 4 0,-1-1 10 16,1 1-9-16,1-3 4 0,-4-2 7 0,0-2-7 16,-1-4-6-16,3-2-10 0,-4 0 8 0,2 0 9 15,-1-2-7-15,-1 0 9 0,0-3-4 0,4 0 4 16,-4 1-12-16,0-1-2 0,2-1 4 15,0 0 15-15,-2-2 0 0,0 0 5 0,0-2-11 16,-2 1-12-16,2-3 17 0,-2-1-12 16,-3-9-10-16,-1-5 16 0,1 1 0 0,-1 2-14 15,-2-3 2-15,3-3-7 0,-4 4 11 16,-1-4 5-16,4 1-15 0,-2-3-3 0,0 2 21 16,-3-2-14-16,3 4 1 0,4-4-7 0,-1 2 0 15,4 1 16-15,-2-1-1 0,3 0-18 16,0 11 19-16,0-7-4 0,0-1-16 0,16-25 17 15,-9 23 3-15,6-2-3 0,-3 2-12 0,4-2 11 16,-1 2 2-16,0 4-5 0,0-1-14 0,-3 2 4 16,3 2 1-16,-3 2 0 0,-1 0 23 15,-4 2-15-15,3 3 5 0,-7 3-17 0,5 1 8 16,-3-1-2-16,2 3 1 0,-5 1-3 0,0 0 5 16,8 0 2-16,-1 0 4 0,5 0-15 15,1 0 6-15,16 13 9 0,-10-9-2 0,-1 5-9 16,1 1 7-16,-1 0-1 0,-2 0 4 0,-1 2 0 15,-5 2-8-15,2-4 3 0,-5 3-7 16,2 0 0-16,-1 0 10 0,-2 1-3 0,-2-4-9 16,-4 0 10-16,0-10-2 0,0 9 2 0,0 2-7 15,-18 12 14-15,9-9 0 0,-5-3-15 16,0 0 25-16,-9 0-11 0,-1 0-18 0,-5-6 23 16,0 2-2-16,-1-2-11 0,-1-3 2 15,-1 3 1-15,3-1-5 0,3-1 1 0,2 0 8 16,1-1-11-16,6 0 23 0,3-1-9 0,14-1-2 15,-10 0 1-15,2 0 4 0,1 0 0 16,7 0-25-16,-8 0 3 0,8 0-31 0,0 0-43 16,-8 0-30-16,8 0 10 0,-9-10-91 15,9 9-159-15,2-3-34 0,1 2 43 0,0-3 23 16,10-4 11-16,3-2 42 0</inkml:trace>
  <inkml:trace contextRef="#ctx0" brushRef="#br0" timeOffset="114301.76">19094 9515 310 0,'0'-4'160'0,"4"1"9"0,-4 2-27 0,0 0-45 16,-4 1-2-16,4 2 4 0,-1 2-45 16,-1-1 31-16,-7 9 0 0,0 0-7 0,-2 5-51 15,3 3 33-15,-1 0 12 0,-1 3-21 16,-1 0-6-16,2 3 6 0,3 0-1 0,-4082 4-16 16,8164-1 9-16,-4079 0 5 0,3 0-14 15,0-13 14-15,0 4 12 0,0 6-12 0,17 25-19 16,-10-22 17-16,4-4-18 0,1-2 13 0,0-3-5 15,2 2-6-15,1-4 8 0,1 1-12 16,0 0-1-16,3-3-3 0,-3-1-27 0,0-1 31 16,-4-4 7-16,-1-3-49 0,-3 1-1 15,-1-3-42-15,-2-1 6 0,0 2-109 0,-4-5-103 16,0-1-93-16,-1 0 27 0,0 0 12 16,0 0 22-16</inkml:trace>
  <inkml:trace contextRef="#ctx0" brushRef="#br0" timeOffset="115068.19">19605 9699 646 0,'-4'-2'197'0,"3"2"-45"0,-2-3-6 0,3 1-6 15,3 0-10-15,2 1-36 0,0-1 22 0,18-2-28 16,4-2-3-16,3 4-7 0,2-2-6 16,2 1-11-16,2 3-10 0,0-3 5 0,-21 3-15 15,9 0-3-15,3 0-2 0,0 0 9 0,-2 0 1 16,-1 0-21-16,-3 0 16 0,-4 0-2 16,-4 0-5-16,-4 0 9 0,0 0-6 0,-2 0-20 15,-7 0 4-15,7 0 8 0,-7 0-13 0,5 0 2 16,-5 0-7-16,0 0 1 0,10 0-17 15,-10 0 19-15,0 0-6 0,0 0 3 0,13 0-13 16,-13 3 8-16,-2 0 11 0,2 2-11 0,-2-1 7 16,-1-1-4-16,1 1-4 0,-7 8-18 15,-1 0 7-15,-4-2 8 0,1 0 9 0,-4 2-28 16,1-1 32-16,-4-3-9 0,0 4 9 0,2 0-27 16,0-2-1-16,2 0 14 0,0-1 9 15,-1 3-13-15,5-2 11 0,-2 0-10 0,0 4 16 16,1-4-20-16,0 0 13 0,2 2-7 0,-1-2 6 15,3-1 8-15,-1 1-17 0,1-3-6 16,3-2 5-16,3 0 13 0,-1 0-9 0,1-1 0 16,3 1-6-16,-2-2-4 0,2 0 15 15,0 1-1-15,0-4 5 0,0 0-3 0,0 0 3 16,26 14 7-16,-6-12-1 0,6 4 1 0,3-2-17 16,4 1 23-16,-2-2-13 0,6 1-1 15,-1-1-1-15,5-1 0 0,-2 1-1 0,0-1-13 16,-3 1 15-16,2 1-8 0,-6-2-5 0,1-2 25 15,-4 3-13-15,-3 2 8 0,-3-2-15 16,-4-3 15-16,-5 0-7 0,-4 0-1 0,0 0 3 16,-4 0 3-16,-6 0 6 0,0 0-7 15,0 0-13-15,7 0-23 0,-7 0-35 0,0 0-11 16,0 0-58-16,0 0 11 0,7-5-283 0,-7 5 24 16,0-5 25-16,0 4 25 0,4-3 18 15,0 0 5-15</inkml:trace>
  <inkml:trace contextRef="#ctx0" brushRef="#br0" timeOffset="115603.98">20945 9614 418 0,'0'-2'175'0,"0"0"-50"15,0 2-41-15,0 0-10 0,-1 0-7 0,-3 0 17 16,1 4-39-16,-3-4-3 0,-7 8-7 0,-6-1 33 16,0-1-14-16,1 2-5 0,-3 2-5 15,0-2 12-15,-1-1-4 0,4 2-18 0,-1-3 11 16,1 1 9-16,1 0 6 0,2 0-45 15,0-1 21-15,4-2 5 0,2-1-27 0,2 0 7 16,-1 0 14-16,4-2 14 0,0 3-28 16,1-4 11-16,0 3-29 0,0-3 16 0,0 0 1 15,0 0 19-15,2 1-5 0,-2 0-6 16,2 1 5-16,-1-1-7 0,2 1-8 0,0-2-14 16,0 0 12-16,0 0 9 0,13 8 1 0,3-1-16 15,4 0-5-15,1 0 18 0,4 3-13 0,3-1 17 16,-2 0-12-16,1-1 18 0,1 3-43 15,1-2 10-15,2 3 23 0,1-3-21 0,-3 1 5 16,1 0-15-16,-5 1 13 0,0-1 13 16,0-2-4-16,-3 2 3 0,-2-2 0 0,-3-1-12 15,-4-3 1-15,-3-2 10 0,-4 3-9 0,1-4 13 16,0 0-11-16,-4 2-8 0,1-1-1 16,-2-2-4-16,1 1 14 0,0-1-23 0,-1 0-2 15,-2 2-39-15,1-2-39 0,1 0 8 0,-2 0-119 16,0 0-150-16,0 0 2 0,0 0 24 0,0 0-14 15,8 0-2-15</inkml:trace>
  <inkml:trace contextRef="#ctx0" brushRef="#br0" timeOffset="115900.42">21437 9746 310 0,'3'-3'209'0,"-1"0"14"0,-1 2-25 0,2-2-29 15,0 0-34-15,-1 2-12 0,-1 0-11 16,1 1-6-16,2-3 9 0,-1 1-31 0,1 2-15 16,1-1-19-16,2 0 5 0,0 1-10 0,-7 0 18 15,14 0-30-15,2 0 28 0,4 0-18 16,-3 0-5-16,-1 0 8 0,-1 0-26 0,-2 0 8 15,-3 0-37-15,0 0 8 0,-4 0-69 0,-6 0-4 16,6 0 8-16,-6 0-103 0,0 0 14 16,0 0 14-16,0 0-203 0,0 0 23 0,0 0 11 15,13-13 15-15</inkml:trace>
  <inkml:trace contextRef="#ctx0" brushRef="#br0" timeOffset="116431.02">21936 9523 280 0,'15'-8'214'0,"-1"0"-47"16,2 2-48-16,3 1-5 0,-4 1 22 0,2 1-34 15,-4 0-10-15,4 3-25 0,0 0-8 0,-17 0-8 16,13 0-25-16,0 0 10 0,3 0 23 15,17 12-17-15,-20-7 9 0,1 2-18 0,-1 1-19 16,-2 0 1-16,-2 3 22 0,-6-1-25 0,4-2-2 16,0 5-14-16,-5 0 25 0,0-1-19 15,-2-1 3-15,0-11 15 0,0 13-9 0,0 2-21 16,-13 18 36-16,5-15-10 0,-1 0-35 16,0-2 11-16,-3 0 20 0,0-1 4 0,-1 1-30 15,-3-1 9-15,5-2 15 0,-4 1 10 16,5-2-10-16,-4-1-30 0,4-3 36 0,-1 2-14 15,-1-3 12-15,4 0-28 0,0-2 33 0,2 0 3 16,1-1-7-16,0-1-9 0,1-3 10 16,0 3-15-16,0-1 4 0,0 1 4 0,3-1 19 15,-4-1-33-15,5 0 10 0,-1 2 2 0,-2-1 8 16,3-1 15-16,0-1-14 0,0 0 18 16,0 0-21-16,13 11 14 0,4-4-2 0,4-2-1 15,2 0-7-15,4 1 8 0,2 0-4 0,-3-3-14 16,1 2 16-16,-2-3-31 0,1 3 41 15,-3-3-5-15,-5 1-19 0,2-3-12 0,-1 0 24 16,-6 3-9-16,-1-3 9 0,-3 1-2 16,-2 0-12-16,1-1-7 0,-8 0 8 0,0 0-2 15,7 0-56-15,-7 0 3 0,8 0-67 0,-8 0-83 16,8 0-164-16,-8 0 25 0,24-16 22 0,-15 10 1 16,0 1 14-16</inkml:trace>
  <inkml:trace contextRef="#ctx0" brushRef="#br0" timeOffset="116727.02">22641 9743 486 0,'3'-7'270'0,"0"3"-35"16,-1 3-28-16,-2-2-35 0,2 1-29 15,-2 0-27-15,3-1-4 0,-3 3-8 0,2 0-2 16,-2 0-35-16,2 2 5 0,-1 0-3 15,-1 1 2-15,3 0-32 0,-1-2 4 0,0 2-5 16,-1 0 10-16,-1-1-5 0,2 1 10 0,-2-1-10 16,2-1 34-16,-2 0 2 0,2 0 20 0,-2 2-16 15,2-3-21-15,-1 0-3 0,-1-1-20 16,0-2 0-16,2 2-12 0,-4-2 10 16,2 0-39-16,0 1-33 0,0-3-13 0,-1 3-61 15,-1-1-16-15,2-1 12 0,0 3-210 16,-1-2-90-16,2 0 27 0,-1 0 21 0,5 0 8 15,-1 1 8-15</inkml:trace>
  <inkml:trace contextRef="#ctx0" brushRef="#br0" timeOffset="117420.89">23278 9482 241 0,'1'-11'139'0,"-2"2"-20"0,-2-8-19 16,3 11-26-16,-14-17-8 0,4 9-8 16,-2 0 14-16,1 6-7 0,-4-4-9 0,0 1-5 15,2 1-13-15,-1-1-3 0,2 7-27 16,0 1 6-16,5 1 14 0,-3 2-4 0,10 0 28 15,-15 0-6-15,3 0-5 0,-21 15-14 16,21-7 12-16,-6-1-17 0,5 4-2 0,-1-1-22 16,1 2 0-16,1-3 33 0,-4 3-22 0,10 0 18 15,-4 1 0-15,0-2-13 0,4-1-23 0,0 2 24 16,2-1 0-16,4-2 17 0,0-9-28 16,0 10 18-16,18 12 6 0,-7-11 0 0,4-2-20 15,1 1 21-15,1 1-22 0,2-2 12 16,-1-2 4-16,0-2 6 0,0 0-15 0,-3-5 2 15,-6 0 9-15,2 0 9 0,2 0-26 0,12-10 19 16,-18 6 5-16,6-6 7 0,-3 3-5 0,2-1 0 16,-6-1-6-16,3-1 1 0,-2 1 0 15,-4 2-8-15,1-1 12 0,0 1 2 0,-2-1-19 16,1 3 6-16,0-1-2 0,-2 2-2 16,0-1 16-16,0 3-11 0,1-3-5 0,0 1 11 15,0 1-11-15,-1 1-2 0,1-1-8 0,-2 1 2 16,0 0-2-16,3 1-4 0,-3 1 5 15,0 0-4-15,0 0 4 0,0 0 3 16,0 0-24-16,4 13 22 0,-3-8-10 0,2 11 5 16,2 1-15-16,-4-5 18 0,4 8-8 0,2-1-2 15,-4 3-11-15,4 0 19 0,-1-3-2 0,-2 1-8 16,0 4 4-16,2-1 4 0,-2 0-2 16,2 0 21-16,-2-2-18 0,0 0-7 15,-1-2-16-15,0-2 15 0,-1-2 11 0,0-4 12 16,0-1-32-16,-1-2 10 0,2-1 8 0,-3 0-4 15,0-4 9-15,2 2-1 0,-2-3 3 16,1 2 0-16,2-1-26 0,-3 0-12 0,0 1-8 16,0-1-33-16,1-1-12 0,2 1 7 15,0-3-179-15,-3 0-104 0,0 0 11 0,9 0 24 16,4 0-19-16,15-15 1 0</inkml:trace>
  <inkml:trace contextRef="#ctx0" brushRef="#br0" timeOffset="118277.16">23958 9455 259 0,'0'-11'95'0,"-8"-4"16"15,2 0-12-15,-4-2-13 0,-4 0-12 0,1-1-7 16,-6 3 24-16,3 0-20 0,-4 2-6 0,2 0-6 16,-1 1-8-16,0 3-33 0,2-1-3 0,1 2 0 15,-4 2-3-15,6 1 0 0,-2 0-1 16,4 3-1-16,2 0-13 0,1 2 3 0,-3-1 50 16,12 1-6-16,-7 0-5 0,-1 0-5 0,-5 0-1 15,-12 11-31-15,14-4 6 0,4-5-1 16,-6 7-17-16,3-2-1 0,1-1 33 0,2 3-8 15,1-1-11-15,-3 2 8 0,3-3-7 0,3 0-2 16,-1 3 0-16,2-3 22 0,2 0 6 16,0 0 21-16,0-7-23 0,0 0-8 0,0 8 25 15,10 14-38-15,-1-9 14 0,2-2 22 16,-2 1-40-16,2-1 3 0,4 0-2 0,-2 1 18 16,-4-1 7-16,5-2-5 0,5 0-4 15,-6 5-3-15,-1-6-5 0,4 0 7 0,-1 1-13 16,2 2 2-16,-3-6 19 0,2 4-21 0,3-1-31 15,-4 0 35-15,0 1 17 0,-4-1-38 16,1 0 30-16,1 2-14 0,-2-2 13 0,0 2-10 16,-3-2-28-16,3 1 25 0,0 1-32 15,-1 1 35-15,-1 0 3 0,0 0-31 0,1 4 32 16,1-6-24-16,-6 1 16 0,0-2 0 0,0-1 23 16,-5 0-20-16,4-2-11 0,-3 0 9 0,-1 1-26 15,0-2 30-15,0-4-13 0,0 0 21 16,0 8-4-16,0-2-8 0,-16 11-32 0,9-7 27 15,1-3 19-15,-1 0-11 0,2-5 17 16,-1 4-22-16,2-4 15 0,-1 3-14 0,0-4-34 0,0 2 34 16,-3-2-6-16,2 2-27 0,-3-3 32 15,1 1 1-15,-11-1 13 0,8 0-43 0,-4 0 3 16,-3 0 5-16,-18-10 21 0,21 4-4 16,-1 3 7-16,0-1-15 0,0 0 26 0,-1-3-22 15,4 2 19-15,2 1-7 0,4-1-4 16,-3 2 9-16,-1-7 5 0,2 3 6 0,2 0 5 15,-3 0 8-15,7-1-6 0,0 4-16 0,1-1 13 16,1-2 4-16,1 7-11 0,0 0 18 16,12-24-10-16,-1 14-7 0,1-5-6 0,-1 3 1 15,3-2-6-15,2 0 10 0,-1 1 16 16,2-4 0-16,2 2-5 0,-9 0 8 0,8 0-5 16,-7 0-8-16,1 0-2 0,-3 0-13 0,1 3 15 15,0-4-14-15,2 4-4 0,-4 1 13 0,3 0-1 16,-6 2 4-16,5-2-16 0,-6 3 2 15,3 4-4-15,-3-3-22 0,-1 0-15 16,-2 4-48-16,1 1-27 0,-2-1 8 0,0 1-56 16,0 1-49-16,0 1-63 0,0 0-93 0,0 0 29 15,0 0 41-15,0 0-7 0</inkml:trace>
  <inkml:trace contextRef="#ctx0" brushRef="#br0" timeOffset="118832.52">24175 9123 403 0,'0'-1'127'16,"0"0"-17"-16,0-1-14 0,-1 2 3 0,1-1-11 15,0 2-11-15,0-1-20 0,1 2 0 16,2 2 6-16,-2-1 11 0,3 0-16 0,5 9-28 16,1-2 26-16,-1 3 4 0,3 3-12 15,3 0-22-15,-1 1 4 0,-1 3-24 0,2-1 34 16,-1 2-24-16,-1-2 5 0,1 3 12 0,-3-2-40 15,1 5 35-15,-1-1 17 0,1 1-24 0,-4084-2-8 16,8162 4 6-16,-4081 2-2 0,-3-3 4 16,-1 3-41-16,0-2 13 0,-2-1 24 15,-3-13-2-15,0 4-38 0,-10 24 10 0,2-19 34 16,-1-1-13-16,-2-1-16 0,0-1-11 0,0 0 36 16,1-2 10-16,-3-2-16 0,-2-1 13 0,2 0-17 15,1-2 3-15,-1 1-6 0,-1-3 3 16,3 2-9-16,-2 0 8 0,3-4-4 0,1 0 20 15,4-2-20-15,-2-1 4 0,2-1-8 0,1-1 2 16,2 2-8-16,-2-2-9 0,2 1 20 16,-2-2 7-16,4 1 8 0,-3-1-21 15,2 0 15-15,0 0-22 0,-1-1 25 0,0 1-5 16,2-1 21-16,-3 1-15 0,3 0-23 0,0-2-22 16,-1 3-12-16,1 0 2 0,-4-1-155 15,3 0-170-15,-1 0 43 0,2 3 5 0,0-5 27 16</inkml:trace>
  <inkml:trace contextRef="#ctx0" brushRef="#br0" timeOffset="124464.39">19145 11553 328 0,'0'0'263'0,"0"0"-42"16,0-13-41-16,0 13 11 0,-12-23-24 0,12 18-11 15,0 0-21-15,0 2-2 0,0 0-27 0,0-1 3 16,2 0-3-16,-2 2-14 0,0 2-21 16,0 0-17-16,0 0 9 0,0 0-1 0,6-2-19 15,-5 3-6-15,1 2-12 0,-1 4 6 0,6 10-1 16,-3-2-13-16,0 4 8 0,-1 2-1 16,2 1-1-16,-1 2 8 0,-2 0-9 0,5 1 3 15,-5 1-13-15,3-1 3 0,1 2-13 0,-4-1 10 16,2-4-4-16,0 3 12 0,-3 0-25 15,7 0 10-15,-3-2-9 0,0-4 9 0,0 1-7 16,-1-3 11-16,-1-5-6 0,0-3 12 16,0 1 1-16,-2-4-1 0,1-1-9 15,-1-3 22-15,-1 3-13 0,0-2 11 0,3-2-25 16,-3 0-14-16,0-1-1 0,0 0-42 0,0 0-25 16,0 0 7-16,6-10-160 0,-6 3 19 0,0 2 17 15,1-2-190-15,-1 0 48 0,1-11 60 16,6 0-19-16,-1 2 23 0</inkml:trace>
  <inkml:trace contextRef="#ctx0" brushRef="#br0" timeOffset="124838.21">19607 11708 464 0,'-3'-3'240'0,"2"3"-43"0,-1-1-50 0,1 0 3 16,4-1-9-16,1 2 8 0,-2-1-16 16,6 1-16-16,10-2-13 0,-8 2 4 0,26-1 0 15,-11 1-5-15,4-1-21 0,-14 1 1 0,8 0 3 16,1 0-21-16,4 0 0 0,-2 0 2 0,-2 0-5 15,-1 0 11-15,-3 0-9 0,-4 0-1 16,-2 0 15-16,-4 0-10 0,-1 0-11 0,0 0 23 16,-9 0-41-16,8 0-11 0,-8 0 0 15,7 0-11-15,-7 0 26 0,7 0-9 0,-7 0-23 16,14-3-21-16,-12 3-40 0,1-3-21 0,-2-1-41 16,2 1 10-16,-3 1-217 0,2-3-67 15,-2 0 7-15,3-2 4 0,-2 2 25 0,6-10 19 16,-2 4 37-16</inkml:trace>
  <inkml:trace contextRef="#ctx0" brushRef="#br0" timeOffset="125606.23">20503 11442 610 0,'1'-6'242'0,"-1"2"-30"0,0-1-22 0,0 3-38 15,1-1-10-15,0-2-25 0,-1 3-3 0,2 1-23 16,-2-3 0-16,2 6-27 0,-2 1 1 16,3-1-2-16,-2 4-3 0,2 10-28 0,3 2 11 15,-2 2-3-15,0 3 6 0,0 3-13 0,-3 3 24 16,0 0-14-16,-1-13 4 0,0 9-19 0,0 5 15 15,0-2-12-15,0 5 2 0,0-1-14 16,0 0 16-16,0 2-10 0,0-2-18 0,0 1 5 16,0-1 11-16,0-1-1 0,0 0-16 0,0 1 0 15,0-4 6-15,0-1-8 0,0-2 16 16,0-5-23-16,0-2 20 0,12 9-8 0,-12-17 36 16,1-5 20-16,-1-1-23 0,0-3-1 0,0-1 2 15,0-1 4-15,4-3-6 0,-2-12-15 16,-1 5-9-16,1-10-6 0,2-2 7 0,-2 2-1 15,1-7 27-15,-3 0-25 0,2-5-7 16,1 3-3-16,-3 14-10 0,0-8 30 0,0-3-24 16,0-5 13-16,0 3-13 0,0-4 17 0,0 1-23 15,0 1-1-15,-13-32 4 0,13 29-7 16,0 19 14-16,0-8 11 0,0-3-27 0,14-26 16 16,-5 27-24-16,1 4 10 0,1-3 16 0,4 4 6 15,3 1-2-15,1 5-5 0,-1 0-16 16,5 1-8-16,-1 1 5 0,-1-1-8 0,0 3 25 15,2 0-14-15,-3-1 2 0,2 5 4 0,-7 2 0 16,2 1-11-16,-3 1 17 0,-4 0 1 16,-10 2-22-16,10 0 17 0,2 0 2 0,15 17-26 15,-13-6 11-15,0 0 3 0,-4 3 5 16,4-1 13-16,-1 0 5 0,0 7-12 0,-3-3-20 16,-7 3 17-16,0-2-9 0,-1 2-4 15,-1-3-1-15,-1-9 5 0,0 6 4 0,-15 14 0 16,3-12-10-16,1-2 21 0,-1-3-6 0,-4092 0 1 15,8170-3-11-15,-4084 2 5 0,-3-1 3 0,1-5 0 16,-3 1 19-16,0-2-23 0,3 1 0 16,-2-1 3-16,0-3-8 0,-1 2 9 0,3-2 21 15,9 0-18-15,-5 0 12 0,2 0-16 16,-2 0 4-16,5 0 11 0,2 0-16 0,2 0-10 16,7 0-3-16,-8 0-41 0,8 0-37 0,-12-10-30 15,13 8 12-15,2 2-117 0,0-1-118 16,4 0-44-16,1-2 23 0,6-2 13 0,4-2 21 15,-3 1 11-15,3-2 23 0</inkml:trace>
  <inkml:trace contextRef="#ctx0" brushRef="#br0" timeOffset="126076.17">21685 11201 244 0,'0'-3'190'0,"0"1"-64"0,3 0 1 15,-6 1 2-15,3 0-20 0,0 1-26 0,-3 1-1 16,2-1 2-16,-3 1-26 0,-2 2 0 16,2 1-4-16,0-2 8 0,-7 9-28 0,-2-2 33 15,1 0-6-15,0 2-8 0,-5 1 2 0,1 0 8 16,1 1-13-16,0 1-7 0,4 4 3 16,-2 2 12-16,-1 0-16 0,3 3-4 0,0 2-20 15,2 0 21-15,0 1-17 0,3-1 13 16,-1 4 2-16,0-1 14 0,4 0-40 0,-2 0 31 15,2 1-21-15,2 0 22 0,1-1-23 16,0-14-3-16,0 5 5 0,0 4 10 0,14 29-8 16,-5-28-8-16,3-2 19 0,-1-3-17 0,4 1 5 15,6-1 3-15,-4 0-11 0,4-1-5 16,0 0-21-16,1-2-9 0,-3-3-42 0,1 2 7 16,-3-5-195-16,-1-3-141 0,-8-6 25 15,0-1 23-15,-8 0 49 0,0 0 34 0</inkml:trace>
  <inkml:trace contextRef="#ctx0" brushRef="#br0" timeOffset="126847.77">21985 11485 520 0,'-5'-2'179'16,"0"-2"-52"-16,0 1-16 0,3 0-3 0,0 3 22 15,1 0 9-15,2-1-15 0,1 1-12 16,0-1-8-16,3 1 2 0,3 0-8 0,9-3-16 16,4 3-1-16,2-3-11 0,-1 2-1 15,8-3-18-15,0 1 15 0,2-3-18 0,0 5-2 16,0-3 7-16,0 0-18 0,-2-2 0 0,0 4-22 15,-3-2 17-15,-2 0-18 0,-3 0 19 0,-2 0 2 16,-3 3 6-16,-2-1-14 0,-4-3 9 16,-4 5-10-16,0 0 1 0,-2 0 0 15,0 0-6-15,-2 0-6 0,0-2-12 0,1 2 13 16,-1 0 0-16,-3 0-2 0,0 0-12 16,0 0 3-16,0 9-1 0,-1-8 4 0,-2 4-4 15,-7 8-6-15,-2-1 10 0,-3 3-10 16,-2-3 15-16,-1 3 5 0,-3-1-12 0,0 3-8 15,3-3-8-15,-2 2 24 0,2-1-8 16,-1 0-7-16,0 0 8 0,1 4 5 0,0-4-15 0,2 2 5 16,-1-5 4-16,6 1-1 0,-1 0-3 15,5-5 16-15,-3 4-12 0,5-7-5 0,-3 3-6 16,6-4 2-16,0-1 15 0,-1-1 0 16,3 1-5-16,0-3-11 0,0 0 16 0,12 2-5 15,-4 0-1-15,17-1 5 0,-3 1-14 16,6 0 11-16,-14-2-2 0,7 0-6 0,8 0 15 15,-2 0-5-15,6 0-11 0,-3 0 5 0,1 0 5 16,-1 0-7-16,-2 0 6 0,-1 0 2 0,-3 0 1 16,-1 0-10-16,-5 0 10 0,-4 0-18 15,0 0 13-15,-5 0-2 0,2 0 5 0,-7 0-5 16,-4 0 4-16,8 0-12 0,-8 0-5 16,8 0-30-16,-8 0-26 0,0 0-4 0,8 0-52 15,-8 0 10-15,13-5-201 0,-11 2-75 0,1-1 25 16,-1 0 25-16,8-8 67 0,-1 1-27 15</inkml:trace>
  <inkml:trace contextRef="#ctx0" brushRef="#br0" timeOffset="127334.03">23331 11396 439 0,'0'0'157'15,"2"0"-21"-15,-4 0-29 0,1 1-12 16,-1 0-11-16,-4 1-3 0,3 0-4 0,-10 6-11 16,0 1-22-16,-2 2-18 0,-2 1 7 0,1-3 26 15,-1 4-17-15,-1-5 4 0,-4 3-3 16,3-1-14-16,-5-2 5 0,0 1 2 0,1-1-22 15,-1-1 22-15,-1-2-6 0,-4-2 11 16,6 3-16-16,1-2-31 0,5-1 27 0,2-2-2 16,2 2 5-16,8-2-19 0,-3 1 1 15,3 0 7-15,1 1 9 0,3-3-4 0,-1 0-24 16,2 3 50-16,0-3-25 0,0 0-1 16,20 8 14-16,-5-2 7 0,4-1-16 0,3-1-5 15,4 4 4-15,3-2-11 0,1 3 12 0,2-1-7 16,0 2 7-16,4 0 2 0,-1-1-15 15,0 1 9-15,-2 0-7 0,-2-3-1 16,-6 2 5-16,1-4-11 0,-3 3 7 0,-5-3 0 16,1 1 7-16,-6-2-11 0,-4-2-3 0,-2 2 6 15,-1-3 0-15,0 0-1 0,-2 1 16 16,1-2-19-16,-1 0 2 0,-2 1-49 0,2-1 5 16,-3 0-14-16,3 0 4 0,0 3-131 15,-4-3-156-15,0 0-17 0,0 0 24 0,7 0-28 16,14-18 2-16</inkml:trace>
  <inkml:trace contextRef="#ctx0" brushRef="#br0" timeOffset="127913.37">23720 11352 303 0,'-4'-10'216'0,"1"3"-46"16,1-1-40-16,1 3-12 0,1-2-9 16,1 2 5-16,-1 0-4 0,0 5-14 15,0 0-17-15,0-7 5 0,17-9-33 0,-5 12 7 16,-3 2 0-16,-1-1-1 0,1 2-6 0,-1-2-18 15,1 2-20-15,-4 1 24 0,3 0-2 0,2 0-16 16,-1 0 12-16,-1 0-21 0,18 17 1 16,-13-9 3-16,-2 0 9 0,1 5-19 0,1-1 10 15,-4 1-4-15,0-1-14 0,-1 4 32 0,-2-2-16 16,-4-2 3-16,0 0-19 0,-2-12 10 16,0 9-7-16,0-1 6 0,0-1-16 0,-14 14-8 15,5-11 21-15,1 2 4 0,-5-1 8 16,2-3-9-16,2 1 3 0,-3-3-17 0,1 5 9 15,3-7-2-15,0 1 8 0,0 0-23 16,2-1 5-16,1 0 20 0,-1 0-37 0,4 0 27 16,-9 7 21-16,7-4-12 0,0-3-6 0,2 2-2 15,-1 0 17-15,1-2-10 0,0 0 0 0,2-1-5 16,0 2 6-16,0-5 3 0,12 14 4 16,2-4 0-16,0-2 12 0,4 2 8 0,0-5-17 15,4 5-19-15,-2-2 14 0,0-3 5 16,0 1 2-16,0 0-20 0,-3-3-1 0,0 3-4 15,-1-4 22-15,0 1-14 0,-4 0 6 0,-2-1-13 16,0 0 26-16,-2-2-1 0,-1 0-14 0,-2 0-52 16,-5 0-3-16,0 0 4 0,10 0-90 15,-2 0-85-15,-4 0-135 0,17-11 34 0,-9 7 11 16,2-2 46-16</inkml:trace>
  <inkml:trace contextRef="#ctx0" brushRef="#br0" timeOffset="128204.58">24263 11471 723 0,'2'-3'165'0,"-2"-1"7"15,2 0-8-15,1 2-21 0,-3 0-49 0,2 1 14 16,1 1-21-16,-1 0-17 0,0 1 12 15,0 0-10-15,1 0-4 0,-2 1-6 0,3-1-12 16,-3 1-17-16,0 0-5 0,2-2 15 0,-3 0-23 16,1 0-1-16,1 3 7 0,-1-3 7 15,-1 0 3-15,1 0 6 0,-1 3-9 0,1-3-26 16,1-3-11-16,-4 3-11 0,2 0-55 16,0 0 7-16,-1 0-114 0,0-3-146 0,0 3-25 15,-1-2 58-15,4-3-36 0,-1 4 23 0</inkml:trace>
  <inkml:trace contextRef="#ctx0" brushRef="#br0" timeOffset="128937.29">24756 11229 296 0,'0'-4'77'0,"-6"-10"23"16,2 3-15-16,-3-2 23 0,-1 2-11 16,-1 0 10-16,0 2-14 0,-2-1-10 0,2 0-35 15,-5 1 0-15,-4 1-2 0,3 2-17 0,2 0-2 16,-5-1-3-16,3 0 27 0,-5 1-20 0,5 2-3 15,-2 0-2-15,5 1 10 0,-1 2 17 16,3-2-24-16,2 2-7 0,-2-1 4 16,3 2-14-16,7 0 24 0,-9 0-8 0,-1 0-9 15,-9 14 0-15,14-9-4 0,-2 0 4 0,2 2-45 16,0 3 45-16,0 2 12 0,4-2-13 0,-2 1-12 16,3-11 0-16,0 13-2 0,0-1 15 15,13 18 9-15,-4-18-37 0,-4 3 40 0,4-5-39 16,1-2 21-16,-1-3 2 0,3 7-28 15,-3-8 33-15,1-2-40 0,-1 0 22 0,0-1-11 16,1-1 44-16,-4 0-54 0,-6 0 26 0,12 0 5 16,3 0 10-16,-1 0-1 0,12-12-4 0,-11 6 12 15,-1-2-31-15,-3 0 30 0,-3-1-4 16,3 2-32-16,-5-1 36 0,-1 1-26 0,2 1 7 16,-4-1 14-16,3 1-7 0,-5 3-16 15,3-2 7-15,-4 1 12 0,5-1-3 0,-5 2-12 16,2 1 0-16,1-1 10 0,-2 0-9 0,3 0 12 15,-3 0-4-15,1 3-8 0,-1-1-30 16,0 1 15-16,-1 0 18 0,0 0-1 0,0 0-10 16,0 0-6-16,0 0 11 0,4 10-6 0,-4-5 7 15,4 10-4-15,1 2-11 0,-2 0 2 16,0 0 4-16,1 2 9 0,0-2 26 0,1 5-19 16,-2-4 2-16,-2 2-11 0,-1 3-3 15,0-5-10-15,0-10 19 0,0 9-5 16,0 0 17-16,0 0-24 0,0 3-9 0,0-2 22 15,-10 17-3-15,7-24-25 0,2 0 36 0,1-2-12 16,-3-1 9-16,3-1-20 0,-1-2 32 16,0-1-13-16,1 1-8 0,0 0-10 0,0-1 23 15,0-1-26-15,0 0-25 0,0-1 4 16,-1 1 4-16,1-3-130 0,-2 1-184 0,2-2-25 16,-1-2 46-16,2 1 13 0,-1-1 4 0</inkml:trace>
  <inkml:trace contextRef="#ctx0" brushRef="#br0" timeOffset="129825.46">25169 11110 274 0,'-9'-13'97'0,"0"1"-20"0,-3 1-11 0,1 1-7 16,0 5-8-16,-3-7-6 0,4 4-4 15,-2-3-7-15,2 6 75 0,3 0-23 0,0 1-15 16,1 0-9-16,1 1-7 0,0-1 9 0,0 2-8 16,1 1-7-16,-2-1-21 0,3 1-8 15,-3 1 7-15,6 0-3 0,0 0-22 0,-7 0-1 16,7 0 14-16,-9 0-2 0,1 0-21 0,-4 11 8 16,-1-5 0-16,5 2 1 0,2-3 0 15,-7 3 0-15,6 0 11 0,1 1-2 0,-1 0 0 16,3 2-2-16,1-3 0 0,-1 1-1 15,2-2-1-15,2-1 5 0,0 0-1 0,-2 2-2 16,2-8 3-16,0 0 0 0,0 12 14 0,0 2-24 16,11 4 14-16,-3-10 0 0,1 4-3 15,3 0-1-15,0 0 6 0,0-2-16 0,0 1 5 16,6-3 4-16,-2 2 6 0,1 2-16 0,1-2 22 16,-3-2-16-16,3 3-13 0,-4-2 4 0,4 2 0 15,-4-1-1-15,-3-2 13 0,1-2-3 16,0 1 15-16,-4 0-39 0,0-2 6 0,-4 0 0 15,1 0 3-15,-1-1 15 0,1 2-6 16,0-5-16-16,-1 3 31 0,-3 0-10 0,10 5 1 16,-6-1-17-16,-2 0 2 0,-2-2 22 15,1-1-5-15,-1 0-1 0,-1 3-17 0,0-4 18 16,0-4 13-16,0 0-28 0,0 0-12 16,0 7 7-16,-12 5 3 0,9-9 15 0,-2 2-20 15,1-3 35-15,-1 4 4 0,0-2-24 0,-1-4 0 16,2 4-1-16,-3-1-14 0,2-2 17 15,-3 2 0-15,-8 1 1 0,2-4-2 0,1 2-17 16,0-2 15-16,4 0-2 0,-4 0 1 0,-3 0 10 16,-16-10 13-16,18 6-16 0,-1 1 1 15,3-1-14-15,3-2 13 0,4 4 2 16,-3-3 29-16,3 1 10 0,3 0-31 0,-7-5 13 16,6 1-24-16,1 0 41 0,2 0-24 0,0 8-4 15,0-5 32-15,0-3-24 0,16-13 11 16,-5 7-10-16,5-1 7 0,0-2-6 0,3 2-17 15,1 1 12-15,-2-1 0 0,2 1-16 16,-1 0 16-16,-1 0-30 0,0 2 30 0,-5-1 8 16,1 4 0-16,-1-3-20 0,-3 2-15 0,0 0 5 15,-2 3 14-15,-3 1-10 0,-1 1-12 16,-1-2 13-16,0 4-46 0,-1-3-23 0,0 5 7 16,-2 0-82-16,0 1-67 0,0 0-141 15,0 0 40-15,0 0 17 0,0-8-49 0</inkml:trace>
  <inkml:trace contextRef="#ctx0" brushRef="#br0" timeOffset="130333.89">25294 10896 353 0,'0'-4'134'16,"2"1"-16"-16,1 1 1 0,-3 0-20 15,6 0-17-15,-2 2-12 0,-1 0-7 0,1 2-11 16,0-2-11-16,0 3-11 0,0 1 38 0,12 3-37 16,0 5 16-16,-2 3 3 0,2-3-7 15,-4 3-33-15,5 1-2 0,-5 1-1 0,0 0 31 16,0 2-1-16,-6 3-37 0,1 1 23 16,-2-7 7-16,-3 6-3 0,5 1-35 0,-5 0 49 15,2 1-49-15,0-2 1 0,-2-1-2 0,0 4 38 16,-1-4-33-16,-1 0 43 0,0-12-47 0,0 7-11 15,0 1 35-15,-15 20 5 0,8-20 0 16,0-1 16-16,-5 2-28 0,-1-2 4 0,1 0-9 16,0 1 19-16,-3 2-27 0,3-2 12 15,0 1-1-15,1 2 5 0,2 0-7 0,3 1 9 16,-2 0 18-16,-1 1-35 0,5-2 15 0,-3 2 1 16,-3 2-1-16,2-4-62 0,-3 1-71 15,-5-3-75-15,-1-4-135 0,1 0 24 0,-4-2 8 16</inkml:trace>
  <inkml:trace contextRef="#ctx0" brushRef="#br0" timeOffset="137617.57">19320 13341 561 0,'0'0'223'0,"0"-12"1"0,0 12-31 16,-15-24-15-16,19 19-18 0,-4 2-11 16,0-3-15-16,1 2-20 0,0 0-22 0,0 1 0 15,-1 0-4-15,2-1-18 0,-1 3 5 16,0 0-18-16,1 2-11 0,-1 0-15 0,-1 3 13 16,1-1-25-16,0 4 16 0,-1 3-12 0,-1 9 9 15,1-9-8-15,0 7-10 0,0 5 8 0,0 2 0 16,-9 25 2-16,9-18-18 0,-2 0 16 15,-5-2-7-15,5-4-7 0,2-11 3 0,0 5 4 16,0 3-3-16,0 3-4 0,0-1 2 16,0-3-9-16,0 1-2 0,0-5 10 0,10 16 0 15,-9-22 0-15,0-2-7 0,-1-9 13 0,0 6 2 16,0-6 6-16,0 8 11 0,0-8-1 16,0 6-15-16,0-6 18 0,0 0-16 0,0 0-18 15,0 0-18-15,0 0-24 0,0 10-66 0,2-11-14 16,-1-3 11-16,-1 1-212 0,3 1 26 15,-1-4 21-15,8-7-87 0,3 0 33 0,0 4 15 16,0-5 9-16</inkml:trace>
  <inkml:trace contextRef="#ctx0" brushRef="#br0" timeOffset="137978.97">19729 13624 607 0,'5'-3'254'0,"-4"2"-25"0,5 0-38 0,-4-1-19 16,2 2-17-16,3-3-9 0,-1 1-18 0,13 2-17 15,3-5-22-15,1 4 10 0,-13 1-2 0,8 0-22 16,4 0-3-16,1 0 3 0,-2 0-15 15,-1 0 11-15,0 0 1 0,-6 0-3 0,0 0 15 16,-2 0 10-16,-4 0-19 0,-1 0-14 16,-7 0 7-16,8 0-1 0,-2 0-3 0,-6 0-7 15,7 0 7-15,-7 0-21 0,0 0 15 0,8 0-40 16,-8 0-3-16,0 0-32 0,7 0-12 16,-7 0-64-16,0 0-68 0,0 0 15 0,9-8-140 15,-7 7 22-15,0-2 24 0,0 0 18 16,3-1 19-16,9-3-151 0,2 3 47 0,4-4-20 15,3 4 6-15</inkml:trace>
  <inkml:trace contextRef="#ctx0" brushRef="#br0" timeOffset="138455.24">20717 13485 480 0,'-1'-6'238'0,"0"3"-46"16,-1-2-47-16,0 3-36 0,-2-1 18 0,-2 1-18 16,3 2-31-16,-2-2 10 0,0 4-7 15,0 0-14-15,-9 4-15 0,2 1 9 0,2 3-37 16,-3-1 29-16,3 4-23 0,-4-2 16 16,5 4-5-16,4 2-6 0,-3 0 6 0,3-3 3 15,-1 2-11-15,3 3 11 0,2 0-39 0,-2 0-1 16,3 0 26-16,0-9 2 0,0 4-12 0,0 0 14 15,19 16 1-15,-10-16-7 0,2-2 3 16,7 0-6-16,-1-2-9 0,3-2 13 16,3-1 8-16,0-2-7 0,0-1-8 0,-2-3 11 15,-9-1 3-15,3 0 13 0,21-11-7 0,-18 4-4 16,0 0 7-16,-2 0-2 0,0-3-6 0,-2-1 16 16,-1 0-23-16,-3-1 12 0,-1-2 8 15,-1 1-31-15,-2 2 1 0,-2 2 2 0,-3-2 4 16,-1 2 9-16,1 1-23 0,-1 8 4 15,0-12-7-15,0-2-8 0,-12-7 22 0,4 6-13 16,1 3 17-16,-3 4-12 0,1-4-20 16,0 0 4-16,2 5 14 0,-1 2-7 0,3 0-8 0,-2 0-7 15,2 3-20-15,1-1-19 0,1 0-24 16,-1 2-32-16,4-2 10 0,-3 2-73 0,1 1-7 16,2-1-73-16,-1 1-143 0,1 0 10 15,0 0 32-15,4 1 22 0,3 0 12 0,-3 1 1 16</inkml:trace>
  <inkml:trace contextRef="#ctx0" brushRef="#br0" timeOffset="139004.31">21239 13689 436 0,'4'2'226'0,"-2"-1"-62"0,1 1-26 0,-3-1-28 0,4 3-4 16,-2-2-28-16,-2 1 15 0,0-1-16 15,3 1-12-15,-2 1-14 0,0-1 34 0,1-1-41 16,0 1 9-16,-2 1-3 0,0-1-3 16,0-2 2-16,0 3 15 0,3-2 5 0,-3-1-8 15,1 0-12-15,-1 4 9 0,1-4 15 16,-1 0 6-16,0-1-10 0,0 1 1 0,2 0-7 16,-2 0-1-16,1 2-15 0,-1-3 8 0,0 0 2 15,0 1-12-15,1-1-21 0,-1 1 5 16,0 1-8-16,1-2-4 0,-1 1 4 0,0 0 0 15,0-1-3-15,0 0 2 0,0 0-1 16,0 0-5-16,0 0 0 0,0 0-3 0,0 0 5 16,0 0-17-16,0 0-6 0,0 0 21 0,3 3 4 15,-2-3-23-15,-1 0 16 0,0 0 1 0,0 0-11 16,0 0-5-16,0 0 20 0,0 3-12 16,0-3 1-16,-1 0 0 0,2 0 16 0,-2 0-6 15,1 0-7-15,0 0-1 0,0 0 11 0,0 0-19 16,-1 0 6-16,2 0 23 0,-2 0 15 15,1 0-15-15,-2 0 13 0,2-3-6 0,0 3 3 16,0 0 16-16,0-3-18 0,0 1 5 0,0-1-2 16,0 2 0-16,0 1 12 0,0-4-31 15,0 4 8-15,0-2 11 0,2 2-45 16,-1-1 20-16,-2 1-11 0,1-1-14 0,-2-1 13 16,2 2 1-16,0-2-6 0,-1 2-4 0,1 0-8 15,0 0-21-15,-1 0-16 0,0 2-17 0,-2-2-30 16,2 2-60-16,-2-1 13 0,2-1-57 15,0 1-67-15,1 0-139 0,-3 0 28 0,7 0-5 16,1 2 24-16,-1-2 66 0,2 0-19 16</inkml:trace>
  <inkml:trace contextRef="#ctx0" brushRef="#br0" timeOffset="139642.4">22026 13529 589 0,'6'-16'175'0,"-4"4"-10"15,4 2-25-15,-4 1 2 0,0-6-16 0,-1 3 3 16,1 4-23-16,-2-2-8 0,2 3 1 0,-2 7-36 15,0-7 20-15,0 2-36 0,-13-13 0 16,3 9-10-16,-4-2 6 0,-5 3-7 0,1 1 2 16,-6 3-11-16,-1 1 1 0,12 3-19 0,-8 0-1 15,-5 0 27-15,-26 9-18 0,23-1-8 0,3-1 0 16,1 2-15-16,4 1 20 0,3 3 12 16,2-1-17-16,2 2-15 0,6 1 15 0,0 0-4 15,3 0-3-15,4-2-8 0,1-6 15 16,12 17 17-16,4-9-7 0,-2-2 0 0,7 1-7 15,-2-6-10-15,6 0 2 0,-4-1-2 0,-1-6 10 16,-1 1-15-16,-12-2 19 0,8 0-15 0,18-12 13 16,-15 6 14-16,-1-2-22 0,0 0-9 15,-1-1 16-15,2 0 2 0,-7 1 18 16,1 0-13-16,-5 1 5 0,1 1 0 0,-4 1 1 16,1 4 0-16,-1-4-12 0,-1 5 2 0,-2-2 4 15,4 2-14-15,-4-3 16 0,2 3-9 16,-2-2-4-16,0 1-3 0,-1 1-5 0,0 0 1 15,0 0 3-15,0 0-17 0,13 13 8 0,-7-1 6 16,1 0 1-16,-3 6-12 0,1 1 13 16,-3 1 0-16,5 1 5 0,-2 3-13 0,4 0 8 15,-5 3-16-15,1-3 14 0,-3 0 1 0,2 0-4 16,-2 1-2-16,0-1 12 0,-2-3-16 16,2-1 12-16,-2 2 10 0,3-6-12 0,-3-1-6 15,0-3 5-15,0-2-3 0,0-3 9 0,0-7-2 16,0 7-3-16,0-7-10 0,0 8-23 15,0-8-14-15,0 5-21 0,0-5 8 0,0 0-142 16,8 10-166-16,-2-13-15 0,7-4 27 16,2-3 22-16,-2-2 15 0,6-1 1 0</inkml:trace>
  <inkml:trace contextRef="#ctx0" brushRef="#br0" timeOffset="140310.56">22682 13527 323 0,'1'-14'193'15,"-1"4"-36"-15,0-2-21 0,0 2-8 0,0 1-43 16,0 1 13-16,-12-16-24 0,0 12-8 0,4-1 5 15,-4 2-23-15,-1 2-2 0,-5 1 6 0,5 1 0 16,-4 2-37-16,1 2 13 0,-1-2-34 16,1 5 28-16,5 0-11 0,-3 0 14 0,-5 0 2 15,-18 10-16-15,19-3 0 0,0-2-16 0,-2 1 16 16,3-2-31-16,0 1 36 0,1 4-14 16,3-1-25-16,2 0 44 0,0-2-28 0,5 1 16 15,-4 1 19-15,5 1-9 0,2-4-14 16,1 2 10-16,2-7-7 0,0 6 21 0,0-6-10 15,0 9 10-15,20 10-11 0,-5-11 4 0,1 2 6 16,2-2-19-16,-1-2 14 0,0 2 3 16,1-3-15-16,-2-1 22 0,-2-1-4 15,-2 0-24-15,-1-2 16 0,0 1 20 16,-2-2 1-16,0 1 8 0,-3-1-10 0,15 0 12 16,-10 0 6-16,-11 0-1 0,10 0-7 15,-1 0-16-15,-2 0 16 0,11-10-9 0,-4 6-13 16,-5-1-7-16,-2 1 2 0,-1 2 4 0,-1 0-4 15,0-1-1-15,0 3-4 0,-3-2 1 16,4 1-11-16,-5 0 12 0,2 1-9 0,-1-1 6 16,1 1-18-16,-3 0 0 0,0 0-6 0,0 0 14 15,0 0-5-15,7 12-4 0,-7-7 6 0,0 3 5 16,0 10-15-16,0-7 12 0,0 3-11 16,0 5 6-16,0 3 5 0,0-2-4 0,-6 2-16 15,-3 22 19-15,6-22-5 0,-1-3 5 16,2-3-3-16,-3 2-2 0,1 0 8 0,3-6-3 15,-1-2 1-15,1-1-8 0,0-3 3 16,1 1 5-16,-4-2-15 0,4 0 7 0,0-2 11 16,0 1 0-16,0 0-25 0,-1-3-11 0,1 3-21 15,0-2-13-15,0-2 4 0,0 0-139 0,1 1-97 16,-1-4-83-16,4 2 26 0,0-2 22 16,10-6 17-16,2 1-52 0</inkml:trace>
  <inkml:trace contextRef="#ctx0" brushRef="#br0" timeOffset="141112.64">23225 13380 262 0,'-8'-15'133'0,"1"1"-37"16,1 1-1-16,-3-1-12 0,-1 2-8 0,-2 2-15 15,3 0-3-15,-2 1-6 0,-2 3-5 0,1 2-16 16,6 2 5-16,-2-1-3 0,0 0-4 16,0 1-5-16,-1 2 15 0,-7-2-5 0,3 2-7 15,4 0-5-15,-3 0 11 0,2 0-5 0,-1 0-14 16,-7 11-3-16,6-4-1 0,-1 1-12 15,1-2-1-15,6 1 28 0,-2 2-2 0,5-2-2 16,-9 3 16-16,3 0 15 0,1 0-51 0,5-2 31 16,-1 0 6-16,2 0-4 0,2-1 14 15,0-7-27-15,0 12 21 0,18 17-10 0,-9-14 21 16,2-1-6-16,2-2-15 0,-2 4-9 0,5-2-2 16,0 0 22-16,2 1-6 0,-3-1-15 15,1 0 3-15,-1 0-41 0,2-3 30 16,-4 1-11-16,2 2 11 0,1-2-24 0,1-1 21 0,-5 1 3 15,3 2-16-15,-5-5 13 0,0 3-12 16,-3-4-10-16,2 1 20 0,-1 3 1 0,-1-4-8 16,-2 1-21-16,-2-1 22 0,-2-1 3 15,4-2-7-15,-4 0-7 0,0 0 6 0,0 2 3 16,-1-3-23-16,0 1 29 0,0-5-9 16,0 0-10-16,0 8 19 0,0-1 4 0,0-2-12 15,0-5-25-15,0 9 4 0,-11 3 12 16,2-1 21-16,0-5 8 0,0-2-23 0,3 0-25 15,-3-3 26-15,4 2 6 0,-3-2 0 16,1-1 0-16,1 2-9 0,0-1 19 0,-2-1 12 16,2 1-15-16,6-1 5 0,-7 0-37 0,-2 0 21 15,3 0-1-15,-6 0-4 0,-7-14-5 16,5 9 40-16,3-2 3 0,2-2-3 0,-4 1 10 16,8-2-1-16,-1-1 0 0,-1 0-25 0,5 2 24 15,0-1 2-15,1 3-2 0,1-1 0 16,0 8 9-16,0-11-7 0,13-14-13 15,-4 9-7-15,3 1 17 0,0 3-26 0,1-5 21 16,1 5-10-16,2 0 0 0,5-3-11 0,-2 4 7 16,1-2 13-16,-1 1-6 0,1 0-10 15,2 0 2-15,-4 4-15 0,1-4 7 0,-4 2 3 16,3 1-17-16,-4-3 1 0,1 4 26 16,0 1-12-16,-5 0 0 0,-5 4 7 0,1-4-16 15,-3 5-7-15,1-2-21 0,-2 1-58 0,0 1-1 16,-2 1 7-16,0 1-118 0,0 0-105 0,0 0-60 15,0 0 23-15,0 0 20 0,0 0 8 16</inkml:trace>
  <inkml:trace contextRef="#ctx0" brushRef="#br0" timeOffset="141732.27">23756 13272 433 0,'-1'-1'93'0,"-2"-2"-3"16,0 1-10-16,-3 1-17 0,0 0-8 16,-2 1 36-16,2 1 2 0,-2 0-12 0,-3-1 3 15,-18 9-23-15,11-4-1 0,-1 2-20 0,-2 3-4 16,3-1 10-16,-1 2-24 0,2 1 26 16,-1 5 11-16,1-2-20 0,1-1-30 0,4 6 32 15,-4-6-47-15,4 5 37 0,-1-5-29 0,3 6 27 16,3-5 16-16,-1 4-25 0,5-4-29 0,1 4 8 15,2 0 7-15,0-12 35 0,0 8-5 16,17 15-42-16,-5-12 33 0,1-1-12 0,0-3-24 16,-3-2 3-16,4 2 21 0,3-3-21 15,-1-2 3-15,1-1 23 0,2-1-4 0,-1 0-3 16,-1-4 5-16,2-3 4 0,-10 0-10 0,3 0-6 16,4 0 0-16,-1 0-15 0,4 0 37 15,17-12 0-15,-22 5 0 0,3 2 11 0,-3 0-8 16,-4-6-1-16,0 5 11 0,-2-1-4 15,0-3-18-15,-2 0 20 0,-3 2-27 0,0-1 23 16,0 2-28-16,-3-1 21 0,0 1-17 16,0 7 17-16,0 0-4 0,0-8 2 0,0 2-12 15,0 6 4-15,0-9-10 0,-13-6 2 16,5 7 0-16,1 1-9 0,-3 5 1 0,2-2-2 16,0 1 6-16,2 2-3 0,-5 1-31 0,3 0-29 15,-5 0-35-15,-17 11 7 0,9-7-143 16,2-2 19-16,-1 6 17 0,1-4-157 0,-4078 4 22 15,8160 2 24-15,-4077 1-5 0</inkml:trace>
  <inkml:trace contextRef="#ctx0" brushRef="#br0" timeOffset="142889.29">19555 14579 406 0,'0'0'217'0,"0"0"-57"15,0 0-23-15,-15 0-6 0,15 0-12 0,0 0-14 16,0 0-7-16,0 0-4 0,0 0-33 15,0 0 12-15,0 0 14 0,13-18-22 0,6 16 23 16,-6 2-10-16,6 0-7 0,3 0-27 16,2 0 17-16,0 0-5 0,26-7-12 0,-24 3 20 15,0 2-28-15,-1 1 9 0,2 0-5 0,-3 0-1 16,2-1-5-16,0 2-3 0,-3 0-22 0,2-4 21 16,-6 1-14-16,-9 3-7 0,2 0-6 15,3 0 4-15,-5 0 12 0,2 0 7 16,-3 0-15-16,1 0-2 0,-1 0-6 0,-3 0-13 15,-6 0-18-15,10 0-30 0,-2 0 6 0,-2 0-93 16,-6 0-59-16,8 0-127 0,0 0 22 16,1 9-66-16,-7-8 24 0,1 1 4 0</inkml:trace>
  <inkml:trace contextRef="#ctx0" brushRef="#br0" timeOffset="143164.73">19840 14890 209 0,'-2'2'147'0,"2"0"23"0,2 3-4 0,2-3-26 16,10 5 19-16,4 0-20 0,3 0-21 0,4-1-32 16,2-1 8-16,3 2 8 0,3-4-19 15,-4 4-8-15,2-4-15 0,-7 0-3 0,2-1-4 16,-6-1 2-16,-1 3 9 0,-5-4 3 15,-3 3-24-15,-11-3 2 0,10 0-7 0,-4 0-3 16,-6 0-19-16,7 0 11 0,0 0-27 0,-7 0-25 16,0 0-17-16,10 0 6 0,-3 0-129 0,-1-10-89 15,-6 7-111-15,4 0 24 0,-1 0 13 16,9-7 39-16</inkml:trace>
  <inkml:trace contextRef="#ctx0" brushRef="#br0" timeOffset="143693.74">21103 14751 272 0,'2'0'192'16,"-4"-1"-60"-16,1 0 20 0,-4 2-48 0,3 0 36 16,-2-1-30-16,-4 3-2 0,5-2-40 0,-11 5 22 15,2 1-18-15,0 2-24 0,-1 2 3 16,4-1-7-16,0 1 9 0,0 1-1 0,3-1-22 16,1 1 9-16,0 2-20 0,1-4 32 15,1 3-20-15,0 3 7 0,1-4-10 0,2-5-13 16,0 5 6-16,0 1 18 0,18 17-6 0,-10-18-21 15,2 2 21-15,2-3-4 0,2-1 11 16,1 2-13-16,-2-5-3 0,6 0 17 0,0 0-12 16,-5-1-5-16,3-5 13 0,3 2-11 15,2-3 14-15,-17 0 4 0,10 0-2 0,0 0 10 16,17-10 9-16,-16 3-7 0,-2-1-1 0,0-1 9 16,-5-2-3-16,-1-2-9 0,2-3 1 15,-4 0-2-15,-4 2 5 0,1-2-24 0,0 0 1 16,-3 0 1-16,0 8 14 0,0-6-23 15,0-3 3-15,0 2 4 0,-14-14-9 16,9 18 1-16,0 0 4 0,5 4-4 0,-4 0-21 16,4 1-6-16,-4 2-13 0,0 1-22 15,2 1-20-15,-3 0-16 0,0 0-47 0,1 2 13 16,4 0-78-16,0 0-32 0,-8 0-89 0,8 0-78 16,-14 12 23-16,9-8 27 0,5 0 13 15,0 0 6-15</inkml:trace>
  <inkml:trace contextRef="#ctx0" brushRef="#br0" timeOffset="143979.29">21500 14953 269 0,'3'3'225'0,"0"-2"-3"0,0-1-59 15,-1 1-31-15,-1 0-32 0,1 2 22 0,2 0-37 16,-3 0 0-16,0 0-19 0,1 1 21 0,0 0-22 15,-1 0 8-15,-1 0-7 0,0 0-30 16,3-1 26-16,-2 0 5 0,-1 1-23 0,1-2 23 16,1 3 10-16,-2-5 19 0,2 3 6 0,-2-2-3 15,0 0-9-15,1 1-6 0,1-2-10 16,-1-2 10-16,2 2-27 0,-1-2-8 0,1-1-21 16,-1 0-38-16,2-1-29 0,-1 0-14 15,0-2-57-15,1 3 9 0,-1-1-111 0,2 2-123 16,4-8-50-16,0 1 26 0,-3 4 24 0,-2 0 4 15,1 0-3-15</inkml:trace>
  <inkml:trace contextRef="#ctx0" brushRef="#br0" timeOffset="144520">22005 14841 318 0,'-2'0'112'0,"1"0"-30"0,0 2-10 0,-2 0-10 15,-1 1-6-15,2 0-7 0,-10 8 19 0,2-1-8 16,1-1 20-16,0 1-9 0,0-1 3 15,4-2-30-15,0 1-10 0,-3 4 25 0,4-2-19 16,0-2-2-16,0-1 19 0,1 0-30 16,3 1 18-16,0-8 12 0,0 8 2 0,0-1-35 15,0 2 33-15,15 17-5 0,-6-11-34 0,2-1 15 16,4-1 32-16,0-1-47 0,3 0 2 16,-1-3 3-16,1 3 14 0,1-5-19 15,-1 2 1-15,0-3 2 0,-2-3 3 0,2 0 27 16,1-2-4-16,-11-1 1 0,2 0-14 0,3 0 29 15,14-13-8-15,-16 2 2 0,0 2-11 0,-3 1-3 16,0-4 3-16,-3-2-5 0,2-1-9 16,-4-2 16-16,-1 0-19 0,-2 8 1 0,0-2 7 15,0-4-4-15,0-2-8 0,-14-18-1 16,6 20-4-16,5-1 3 0,-5 0-1 0,-1 3-2 16,3 1-16-16,0 4 7 0,-4-1 3 0,1 2 3 15,-3-1-18-15,2 6-3 0,1-1-10 16,-1 0-15-16,1 2-6 0,0 1-30 0,3 0-8 15,-1 0-14-15,7 0-18 0,0 0 8 0,-10 0-104 16,10 0-50-16,-8 0 20 0,8 0 17 16,-14 9 20-16,13-6 13 0,1 0-112 0,0-2-25 15</inkml:trace>
  <inkml:trace contextRef="#ctx0" brushRef="#br0" timeOffset="145064.41">22686 14853 397 0,'-3'-2'129'0,"-1"-1"-20"0,-2 0-9 15,2 3-3-15,-2 0-29 0,1 0-7 0,-2 2-4 16,-10 2-4-16,2 0-2 0,-1 3-4 0,2-1-5 16,-2 1-13-16,4 1-1 0,-2 0 33 0,3 0-29 15,-1 1 2-15,1 1-12 0,6 0-17 16,-1-4 9-16,-4 5 18 0,3 2-2 0,2 0-5 16,3-2 0-16,2-2-14 0,-2-3-1 15,2-6 1-15,0 6 39 0,12 16 1 0,-2-11 6 16,0-1-20-16,6 1-2 0,1-3-2 15,5-2-2-15,-1 2 12 0,-1-1-16 0,4 0 3 16,-3-2-32-16,1 1 25 0,2-2-9 0,-2-3 12 16,-8 1 8-16,4 0 16 0,-11-2-10 15,2 0 24-15,13-9-10 0,-7 3 4 0,-1-2-6 16,2 1 2-16,-9-1-9 0,-2-1 12 16,-1 1-7-16,3-4-9 0,-2-2-11 0,-3 2 13 15,1-5-7-15,-1 4-21 0,-2 5 4 0,0-3 12 16,0-3-8-16,0 0-7 0,0 4-11 0,-14-11 10 15,7 8 2-15,4 5-15 0,-5 0 18 16,-2-2-14-16,4 4-11 0,-1 4-6 0,1-2-9 16,-9-2-10-16,5 5-12 0,-1-1-7 15,2 2-50-15,9 0-9 0,-6 0 10 16,0 0-92-16,-2 0-56 0,8 0 20 0,-9 0-179 16,9 0 27-16,0 0 26 0,-9 7-5 15</inkml:trace>
  <inkml:trace contextRef="#ctx0" brushRef="#br0" timeOffset="145468.94">23229 14787 215 0,'0'-4'188'0,"-1"1"-21"15,0 0-53-15,1 3 7 0,-2 0-7 0,1 1-50 16,-1 4 22-16,2-2-7 0,-3 1 0 16,1-1-1-16,2 4 10 0,-6 10-3 0,1-1-26 15,0 2 1-15,1-1-1 0,-2 2 3 16,2 3-5-16,-2-1-19 0,2 4 12 0,3-4-1 15,-4 1 3-15,3 0-5 0,-1 1 3 0,3-4-2 16,0-5-6-16,0-6-16 0,0 3-1 16,0-1 10-16,0-2 3 0,0 1 0 0,0-2-14 15,0-2-1-15,0-5 7 0,10 16-15 0,-8-14 8 16,-1 1-6-16,1 0-17 0,0-3 3 16,1 0-34-16,-1-3-16 0,2 3-16 0,0 0 6 15,-2-4-184-15,4 1 20 0,-4 0-164 16,6-9 24-16,0 5 46 0,-1-4 6 0</inkml:trace>
  <inkml:trace contextRef="#ctx0" brushRef="#br0" timeOffset="145985.81">23677 14779 400 0,'0'-3'167'0,"0"0"-26"16,1 0-5-16,-1 1-10 0,0 0-3 0,0 2-44 15,0 0 9-15,-1 0-11 0,1 3-29 0,-3-1-8 16,2 4 25-16,0 0-10 0,-6 4-11 15,2 5-17-15,-3-1 21 0,1-2-11 0,-2 6-2 16,0-3-30-16,-1 0-9 0,1-1 31 16,0-1-3-16,0 3 0 0,1-1 1 0,3-3-30 15,0-3 12-15,-2 4-12 0,5-4 25 0,-1-1-4 16,1-2 4-16,2 0-8 0,0-1 29 0,0-1-16 16,0-4 11-16,0 0 16 0,0 6 11 15,0-6-19-15,13 13-3 0,4-6-4 0,-1-1-17 16,2-1-2-16,5 0 4 0,0-2 11 15,2-1-9-15,2-2-11 0,0 4 4 0,0-2-1 16,-3-1 4-16,-1-1 0 0,-10 0-17 0,4 0 2 16,-1 0 11-16,-2 0-4 0,-1 0 9 15,-3 0-8-15,-1 0-13 0,-2 0-1 0,-7 0 13 16,10 0-5-16,-4 0-3 0,-6 0-2 0,8 0-30 16,-8 0-2-16,15-12-17 0,-12 12-29 15,1-3 10-15,-2 3 7 0,-2 0-64 0,0 0-15 16,0 0-33-16,0 0-63 0,0 0 20 15,0 0 16-15,0 0 15 0,9-10 12 0</inkml:trace>
  <inkml:trace contextRef="#ctx0" brushRef="#br0" timeOffset="146304.51">23819 14891 455 0,'-4'-1'206'0,"4"-2"-48"0,-2 2-20 16,1 1-8-16,-1 0-53 0,-1 1 22 0,2 2-37 16,1 0-2-16,0 3 1 0,0-1 31 15,0 2-37-15,0 12 14 0,0-9 3 16,0 3-5-16,0 5 2 0,0 1-17 0,0 0 7 16,-16 23-5-16,9-22 2 0,4 2-8 0,-3 2 12 15,-2-1-3-15,5 0-15 0,-3 1 0 16,0-4-4-16,3 3 9 0,-2-3-8 0,5 4 4 15,-1-2 2-15,1-3-15 0,0-11-8 16,0 3-6-16,0 5 17 0,0-1-14 0,0-5 2 16,0 1 2-16,0-4-13 0,0 0-3 0,10 5-33 15,-10-8-22-15,0-4-62 0,0 0 8 0,0 0-315 16,0 0 25-16,-10 6-1 0,5-9 8 16,-3-7 22-16</inkml:trace>
  <inkml:trace contextRef="#ctx0" brushRef="#br0" timeOffset="147249.91">18368 14956 401 0,'0'-16'222'15,"0"16"-11"-15,-21-31-5 0,21 29-13 16,0-5-23-16,0 3-7 0,0-1-18 0,2 2-1 16,-4-2-15-16,2 5-10 0,0 0-35 0,0 0 0 15,0 0-6-15,0-6-25 0,0 6 7 16,0 0-7-16,4-7 0 0,-3 12-10 0,1-2-17 16,0 3 11-16,1 10 1 0,2 2 1 0,-5 4-15 15,0-10 0-15,0 5 4 0,0 5 4 16,0 4-5-16,0 0-11 0,0 0 15 0,0 0-7 15,0 4-8-15,0-4 2 0,0 2 6 16,0-3-19-16,0 1 3 0,0 0 10 0,0-3-16 16,0 3 15-16,0-2-7 0,0-3 9 0,0 0-2 15,0-2-15-15,0-2 3 0,0-3-2 16,0-1 10-16,0-4-11 0,0-2 6 0,0-2 3 16,0-5 11-16,0 8-14 0,0-8 2 15,0 0-7-15,0 7-24 0,0-7-15 0,1 5-17 16,-2-7-37-16,1-1-47 0,1-2 10 0,2-2-93 15,-3 3-83-15,0-3 24 0,2-11-109 16,-2 13 26-16,0-7 18 0,0-2 8 0</inkml:trace>
  <inkml:trace contextRef="#ctx0" brushRef="#br0" timeOffset="148013.71">18422 14887 377 0,'0'-6'160'0,"0"-2"15"0,0 3-81 16,0-2 33-16,2-1-12 0,-1 3-25 15,-1-2-1-15,8-12-13 0,1 6-34 0,-1 2 31 16,0 1-16-16,0 1-2 0,0 3-39 0,-2-1 39 16,7 2-17-16,1-2-41 0,2 0 10 15,-4 2 31-15,5 0-5 0,-4 2-42 0,3-2 30 16,-2 5-4-16,3-2-7 0,-3 0 3 0,-4 0-7 16,2 1-20-16,-3 1 37 0,-3 0-31 0,4 0 24 15,-10 0-2-15,10 0 1 0,3 0 12 16,14 11-11-16,-12-5 14 0,0 1-47 0,0 1 23 15,-2-3-23-15,-1 4 19 0,-1 1 1 16,-1 0 20-16,-4-3-40 0,2 1 37 0,1 1-12 16,-4 1 0-16,-1-3 4 0,-1 0 3 0,-1-2-8 15,0 4 9-15,-1-4-43 0,1 2 35 16,-2-1 7-16,0 1 0 0,0-7-43 16,0 6 31-16,0 5 1 0,0 1 8 0,-13 14-1 15,4-15-7-15,4-2 0 0,-4 4-28 16,2-4 48-16,0-2-22 0,2-2 10 0,-2 1 12 15,1-2-1-15,1 0-25 0,1 0 2 0,-1-1 13 16,3 1-14-16,-2-1-24 0,0 1 38 16,-1 0-42-16,-1-1 39 0,2-1-4 0,-8 6-19 15,1-3 33-15,2-1-27 0,2-2 22 0,0 3 12 16,0-3 4-16,0-2-5 0,0 3-3 16,2-3-3-16,-1 3 17 0,-2-2-21 0,2 0 12 15,-11 1 13-15,2-1-1 0,2 0-11 0,-6 1 10 16,2-1 3-16,2 2-5 0,0-3-14 15,4 0 11-15,1 0-5 0,-1 0 2 0,2 0 7 16,9 0-7-16,-7 0-15 0,-1 0 12 0,0 0 13 16,1 0-6-16,7 0 7 0,-9 0 0 15,3 0 5-15,6 0-12 0,-10 0 16 0,10 0-10 16,-8 0 16-16,8 0-26 0,-9 0-3 0,9 0-9 16,-9 0-1-16,9 0 14 0,-6 0-17 15,-5-10-4-15,9 9 8 0,-1 0-17 0,1 1-5 16,-2-3-13-16,0 0-36 0,0 2-9 0,-2-2-64 15,3 0-16-15,-2 1 14 0,-9-3-235 16,3 1-35-16,0 1 17 0,-1-4 56 0,5 1-3 16,0 2 17-16,3-1-13 0</inkml:trace>
  <inkml:trace contextRef="#ctx0" brushRef="#br0" timeOffset="152177.03">5311 14546 224 0,'0'0'104'0,"-32"22"-67"0,21-13 20 15,-1 1 24-15,-3 4-30 0,5-1-6 0,-4-4 29 16,1 4-31-16,-1-2 5 0,3 4-13 16,1-1 23-16,-2-1-23 0,3 1 16 0,-2 0-18 15,0 3-3-15,1-2-1 0,-1-1 8 16,-1 0-5-16,3 1-1 0,0 0-6 0,-3 0 0 15,1 0-4-15,-3 0 42 0,2 1-7 0,-1-3-5 16,-1-1-19-16,-3 2-15 0,2-5-13 0,0 5-1 16,-7-3 0-16,3-2 26 0,-2-2-30 0,0 2 23 15,-1-1-17-15,0-3 26 0,1 2 5 16,-2-2 4-16,4-2-37 0,0 0 13 0,4-3 7 16,6 0-31-16,-5 0 30 0,-12-18-7 15,11 8-11-15,5-1 6 0,-1-4 13 0,3 0-31 16,1-1 37-16,4-4 0 0,0 0-22 15,3 13 6-15,0-7-3 0,0-1-10 0,0-2 10 16,14-14 2-16,-6 16-4 0,1 1-28 16,5 1 27-16,-2 1-6 0,4 3-9 0,3 0 23 15,-3 1-18-15,3 0 18 0,-3 2 6 0,3 3 1 16,-1 0-50-16,-6 1 34 0,-4 2-2 16,0 0 9-16,4 0-16 0,19 14 6 0,-18-6-3 15,6 1 5-15,-10 3 4 0,5 1-1 16,1 2-10-16,-2 1 24 0,0 3-8 0,-2 0-25 15,1 2 20-15,-4-2-12 0,8 2 9 0,-3-2-13 16,3-1-10-16,-1 3 56 0,2-1-19 16,-1-3-33-16,1-1 22 0,-2 2 1 0,4-3 15 15,1-2-48-15,-2-2-26 0,1 3 3 16,-3-7-209-16,3-2 21 0,2-2 16 0,0-3 16 16,-8 0 10-16</inkml:trace>
  <inkml:trace contextRef="#ctx0" brushRef="#br0" timeOffset="152553.54">5856 14711 589 0,'0'-3'208'0,"2"-1"-39"0,1 2-24 16,2-2 0-16,8-5-9 0,4 2-6 15,2 0-9-15,2 1-30 0,5-2 8 0,1 2-10 16,2 1-16-16,-3 0-3 0,3-4 8 15,-2 5-10-15,-3-1-20 0,0 1 4 0,-1 0-3 16,-2 1-7-16,-3-1-17 0,0 1 7 0,-6 2-8 16,-1 1-17-16,-11 0-44 0,9 0-6 15,-2 0-36-15,1 0 9 0,-2 0-117 0,6 11-108 16,-7-7-69-16,-1 0 28 0,-1 1 12 0,0-1 17 16</inkml:trace>
  <inkml:trace contextRef="#ctx0" brushRef="#br0" timeOffset="152805.01">6114 14877 229 0,'0'2'271'16,"0"-2"-39"-16,4 0-47 0,0 0-12 0,1 0-16 15,3-1-14-15,14 1-11 0,-9 0-8 0,6 0-7 16,6 0-12-16,3 0-7 0,1 0-11 15,1 0-3-15,-1 0-18 0,2 0-5 0,-2 0 0 16,-2 0-5-16,1 0-15 0,-5 0 6 0,-5 0-7 16,0 0 1-16,-6 0-22 0,0 0-19 15,-4 0-44-15,-8 0 4 0,7 0-150 0,-7 0-183 16,12-3 8-16,-12 1 24 0,-3-1-31 0,3 0 35 16</inkml:trace>
  <inkml:trace contextRef="#ctx0" brushRef="#br0" timeOffset="153359.06">7236 14512 337 0,'-1'-1'163'0,"-3"-1"-43"0,0 1-30 16,-2 0 6-16,2 2 14 0,-1 0-8 0,-3 2-25 15,-3 4-13-15,-2 3-5 0,5-3-8 16,-4 1 5-16,0 2 2 0,6 3 2 0,-3-1-25 15,2 2 13-15,2 1-22 0,1 0-14 16,3 1 37-16,1-8-8 0,0 6 5 0,0 1-9 16,10 18 31-16,-3-17-18 0,4 0-14 0,5-3 21 15,1 1 1-15,2-3-26 0,6 0-4 16,1-4 18-16,2-2 7 0,0-1-25 0,-3-2-2 16,1 1-8-16,-15-3 18 0,7 0 6 15,22-14 5-15,-20 7 7 0,-2-4-15 0,0 0-3 16,-4-3-16-16,-4 1 7 0,1-3 6 0,-6-1-3 15,-1-2-15-15,-4 9 16 0,0-3-20 16,-15-23 16-16,9 18-8 0,-5-1-5 0,-1 3-3 16,-2-2 8-16,-1 2-11 0,-1 2 5 15,1-3-13-15,-1 5-9 0,1 2 19 0,-4 0-5 16,2 3 6-16,2 2-4 0,0 0-3 16,1 3 1-16,0 2 1 0,5 0-29 0,-5 0-20 15,-18 10-22-15,15-4-19 0,4 1 7 0,2 2-104 16,-1-5-57-16,6 3-147 0,2 1 26 15,4-8 4-15,0 0-23 0,12 20 19 0</inkml:trace>
  <inkml:trace contextRef="#ctx0" brushRef="#br0" timeOffset="153692.07">7680 14647 317 0,'5'-2'264'0,"-3"-1"-33"16,1 0-46-16,0 2-24 0,-1-1-3 16,2 2-34-16,-1 1-10 0,-1 0-10 0,1 0-9 15,-1 2-10-15,-1 0-37 0,3 2 10 0,-1-1-9 16,-1-1 1-16,-2 1-19 0,2-1 14 16,0 1-6-16,1 0 4 0,-1 0 6 0,0-1-5 15,-2-2 5-15,2 2-4 0,0 0 26 16,-1-1-1-16,0 1 5 0,0-3-2 0,-1 2 1 15,2-2-19-15,-2 0 4 0,0 0-15 0,0 0-10 16,0 0 15-16,0 0-22 0,0 0 4 16,6-14 1-16,-6 11-20 0,0-2-17 0,-1 1-28 15,-3-1-12-15,4 2-55 0,0-1-14 16,0 3 10-16,-1-1-119 0,-2 0-175 0,1 2 42 16,0-3 0-16,0 3 19 0,2 0 29 0,0 3 4 15</inkml:trace>
  <inkml:trace contextRef="#ctx0" brushRef="#br0" timeOffset="154344.13">8356 14457 252 0,'-4'-3'164'0,"-1"-2"8"0,1 3-28 0,-1-1-6 16,0 2-37-16,0 1 2 0,-2 0-5 0,1 0-60 15,0 1 33-15,-1 1-5 0,-6 6 12 16,3-4-26-16,1 1-2 0,-1 3-18 0,-1 3 30 15,2-1-45-15,0-2 19 0,0 4-13 0,4-1-13 16,-2 0 28-16,6-1-7 0,0 1-13 16,-1-1 18-16,2 0-12 0,0-10 2 15,0 8 12-15,0 3-9 0,0 4-13 0,13 14 2 16,-4-15-3-16,-1 1 15 0,2-3-6 0,3 0-16 16,1-1 13-16,6-2 4 0,-3 0-3 15,3 0-3-15,2-2 1 0,-1-4-19 16,3 2 10-16,0-2 9 0,-1-1-6 0,0-1 1 15,2-1-24-15,-14 0 32 0,3 0-9 0,3 0-4 16,23-18-1-16,-23 11 21 0,1 2 8 16,-3-4-12-16,0-1 13 0,-4 0 10 0,1-1-5 15,-1-1-8-15,-4 2 11 0,1-1-15 16,-3 2 7-16,-2-2-8 0,0 2 5 0,-3 0-4 16,1 1-8-16,-1 8-1 0,0-8-11 0,0-5-2 15,0 0 8-15,-13-18-1 0,6 17-3 0,-1 1-14 16,3-1 13-16,-4 1 3 0,-3 0 1 15,2 2-15-15,4 4 6 0,-7-3-4 0,0 3 7 16,-3 1-4-16,2-2 3 0,-3 5-1 16,0 0-4-16,-1 2-6 0,4 0-7 0,-8-1 14 15,16 2-3-15,-3 0-4 0,-6 0-25 16,-3 0 7-16,1 0-25 0,-1 0 1 0,-15 12-44 16,22-9 5-16,-5 4-12 0,6-3 10 15,4-1-73-15,-2 1-38 0,3-1-124 0,2 2-34 16,3-1 23-16,3 0 15 0,-3-4-41 0</inkml:trace>
  <inkml:trace contextRef="#ctx0" brushRef="#br0" timeOffset="154925.47">9163 14436 212 0,'1'-6'252'0,"0"1"-47"0,-1 0-30 15,0 0-1-15,1 2-37 0,-1-1-9 0,0 1-19 16,0 0-2-16,0-1-14 0,4 1 7 0,-4 1-13 16,0 0-25-16,0 0-18 0,0 0-7 0,0 2-9 15,0 0-6-15,0 0 29 0,-1 0-26 16,2 2-17-16,-1 2 21 0,-4 1 9 16,4-1-26-16,0 1-12 0,0 2 23 0,-1 1 12 15,1 2-49-15,0 2 41 0,0 5-11 0,-10 19-4 16,7-16-23-16,0-1 36 0,0 3-17 0,2-1-6 15,-2 1 6-15,2 0-10 0,-3 2 21 16,4-13-9-16,0 7-14 0,0 1 31 0,0 3-2 16,0-2-8-16,0 0-1 0,0 0-2 15,0-2-6-15,0-1 15 0,12 12-11 0,-7-15 11 16,-4-1-16-16,2-3 25 0,-2-1-3 0,0-3-9 16,-1 2 2-16,1-2-1 0,1-4 10 0,-2 4 2 15,0-5 13-15,1 2 3 0,0 1 4 16,-1-1 20-16,1-1-10 0,-1 0 8 0,0 1-8 15,0-3 19-15,3 1-24 0,-2 1-1 16,-1-1-14-16,3 0 14 0,-3-1-20 0,0 0-18 16,0 0-20-16,0 0-73 0,0 0-43 0,0 0 12 15,0 0-349-15,0 0 30 0,0 0 31 0,10 12 17 16,-7-14 25-16,2 2 15 0,-1 2 8 16</inkml:trace>
  <inkml:trace contextRef="#ctx0" brushRef="#br0" timeOffset="156419.51">5466 16118 470 0,'0'-14'257'0,"0"14"-41"0,-19-29-12 16,19 22-13-16,2 2-22 0,-2 0-11 15,3 1-38-15,-3 0-6 0,0 0-10 0,0 4-13 16,0 0-12-16,0 0-3 0,0 0-16 0,4-8 3 15,-4 11-25-15,2 0 6 0,-2 2-12 16,3 2 15-16,2 12-20 0,0 3 2 0,-1 2 4 16,-3 5-6-16,2 2 9 0,-3-16-15 15,0 11-3-15,0 6 6 0,0 0 3 0,0 6-20 16,0 1 12-16,0-1 2 0,0-1 4 16,0-1-23-16,0-1 7 0,0-2 4 0,0-1 2 15,0 1-10-15,0-3 4 0,0-1-6 0,0-5 10 16,0 0-5-16,0-5 3 0,0-4-15 0,0-3 21 15,0-3 26-15,0-1 13 0,0-8 39 16,0 7-16-16,0-7-37 0,0 7 3 0,0-12-15 16,0 0 24-16,-2-14-26 0,2 6 23 15,0-3-24-15,0-11 9 0,0-4 2 0,0 0-24 16,0-1-1-16,0-3-9 0,0 0 5 0,0 1-2 16,0-2-3-16,-9-34 15 0,8 38 0 15,1-1-24-15,0 16-7 0,0-6-4 0,12-29 28 16,-5 22-22-16,7 1-1 0,-2 0 8 0,4 1-17 15,0 1 9-15,2 0-9 0,0 0 0 16,1 2 5-16,0 2 1 0,1-1 17 0,-1 3-11 16,1 0-13-16,-2 1 16 0,0 1 2 15,1 1-9-15,0 6-8 0,1-3 2 16,1 5 19-16,-1 1-18 0,1 4 5 0,-1 0-6 16,4 4 7-16,-12 1 6 0,6 0-4 0,3 0-3 15,22 16-1-15,-22-9 15 0,1 1-22 16,-2 3 3-16,-2 1 7 0,1-2-2 0,-4 0 4 15,-1 2 5-15,0-2 5 0,-5 1-19 16,0 2 6-16,1-1-4 0,-5 2 18 0,-2-1 0 16,-3-3-6-16,0-10 9 0,0 12-20 0,-15 16 3 15,3-14 0-15,2-1 7 0,-2 1 4 0,-2-2 4 16,0 1-1-16,0-2-8 0,-1-1 2 16,-1-1 4-16,2-1-1 0,1-1-6 0,-5 1 13 15,-3-2-10-15,0 1 3 0,1-3 2 16,-3-3 13-16,-3 2 0 0,5-2-17 0,-2-1 5 15,12 0-8-15,-4 0 16 0,-4 0-13 0,0 0-1 16,3 0 12-16,2 0-25 0,3 0-22 0,1 0-24 16,3 0-73-16,7 0 16 0,-8 0-160 15,8 0-142-15,-6 0 30 0,6 0 35 0,0 0 10 16,-9-1 14-16,14 4 5 0</inkml:trace>
  <inkml:trace contextRef="#ctx0" brushRef="#br0" timeOffset="156834.9">6793 16229 409 0,'0'-4'257'0,"1"2"-22"0,-2-1-34 0,2-1-38 15,3 1-15-15,11-4-9 0,2 3-20 0,2-2-15 16,8 4-24-16,2-1-1 0,3 0 8 15,4 1-21-15,1-2-5 0,0 3-4 0,-1 0-4 16,1 0-9-16,-4-1 1 0,2 2-5 0,-1-3-6 16,3 3-12-16,-9-1 9 0,3 1-3 15,-8-1-12-15,0-1-1 0,-4 2 3 0,-3-4 1 16,-5 3-6-16,-2 1-30 0,-4 0-22 0,-5 0-47 16,0 0 9-16,0 0-104 0,9 2-109 15,-9-2-89-15,0 3 24 0,-1-1-16 16,-2 0 5-16</inkml:trace>
  <inkml:trace contextRef="#ctx0" brushRef="#br0" timeOffset="157094.94">7087 16477 280 0,'-7'2'236'16,"7"1"-9"-16,-2-1-59 0,-1 2-24 15,6-3-1-15,-1 1-15 0,5 1-14 0,13 2 2 16,3-1-7-16,4-1-22 0,6-1 4 0,1-2-4 16,1 1-1-16,-18-1-15 0,10 0-19 15,2 0 2-15,-2 0 3 0,2 0-12 0,-7 0-15 16,-3 0 21-16,-3 0-17 0,-5 0-8 0,1 0-3 16,-2 0-13-16,-4 0-41 0,-6 0 3 15,0 0-126-15,11-11-128 0,-13 11 23 0,5-2 18 16,-3 0-103-16,0 2 27 0,4-3 28 0</inkml:trace>
  <inkml:trace contextRef="#ctx0" brushRef="#br0" timeOffset="157599.49">8085 16090 254 0,'-6'0'165'0,"-2"-3"-40"16,3 1-9-16,-2 4-17 0,2-2 11 0,-1 3-15 15,-2-2-28-15,-2 6-22 0,2 0-6 16,-3 4-2-16,5-1 23 0,-3 2-15 0,5 0 17 15,1-3-16-15,2 2 18 0,1-1-47 16,0 1-3-16,0-3 38 0,0 6-10 0,0 2-4 16,0 2-14-16,11 16-11 0,-2-15 20 0,1-2 1 15,0 0-5-15,2-3 6 0,6-3-6 16,-1-2-20-16,3 0 7 0,2-4 33 16,3-1-44-16,-1-4 29 0,-12 0-21 0,5 0 18 15,23-11 32-15,-23 4-6 0,0 0 0 0,0-3 11 16,-6-2-22-16,1 0-10 0,-1-3 24 15,-3 3-22-15,-3-5 6 0,-5 3 0 0,0-1-4 16,0 4-8-16,0-2-7 0,-13-18 2 16,7 14-3-16,-3 1 9 0,0 2-13 0,-2 1-12 15,3-1 6-15,-2 2-7 0,-1 3 9 0,2-1 0 16,2 3-5-16,3 2 2 0,-3 1-7 0,0 1-23 16,-1 1-1-16,0 1-31 0,-2 1-35 15,5-2 8-15,5 2-88 0,-13 0-44 0,-3 0-137 16,-9 15-19-16,20-9 26 0,3 0 14 15,2-1 15-15</inkml:trace>
  <inkml:trace contextRef="#ctx0" brushRef="#br0" timeOffset="157938.19">8659 16254 446 0,'3'-4'270'0,"-3"1"-52"0,2 0-20 0,1 0-29 16,-2 2-20-16,0 1-19 0,1-3-31 0,0 3 3 15,-1 0-7-15,-1 3-15 0,3-3 5 16,0 3-26-16,-1-1 6 0,0 1-21 0,1 1 7 16,0-2-6-16,-3 0-2 0,2 1-9 0,-1 1 8 15,-1-1-14-15,0-3 19 0,3 3 10 16,-2-2 35-16,1 0-8 0,-2-1-8 0,0 0-14 15,0-1-1-15,0 0-9 0,0-4 0 0,-2 3 0 16,1-3-17-16,-2 2 0 0,2-1-7 16,-1 1-19-16,-1-1-26 0,0 1-26 0,0 0-35 15,2-1-51-15,-1 1 13 0,1 1-120 0,-2 2-115 16,3-1 26-16,2 1 22 0,0 1 21 16,4-1-65-16,0 1-2 0,10 2 5 0</inkml:trace>
  <inkml:trace contextRef="#ctx0" brushRef="#br0" timeOffset="158721.01">9209 16072 416 0,'0'-4'140'0,"0"2"-7"0,-2 0 13 0,2 0-52 16,-2-2 0-16,2 4 5 0,0-2-7 15,0 0-13-15,-3 1-25 0,1 1 30 0,-2 0-43 16,3 0 24-16,-2 0-11 0,-1 1 18 0,2 1-25 15,-2 0 0-15,-2-2 0 0,3 4-16 16,-4-1 23-16,4 2-19 0,-6 4-11 0,0 2 15 16,1-3-20-16,4 0 14 0,-5 6-9 0,1-1-5 15,5 1 11-15,-5 1 1 0,3-2-10 16,1 1 16-16,3 0-13 0,0-3-9 0,1 0-9 16,0-11 12-16,0 10 3 0,0 2-1 15,15 17-4-15,-8-16 2 0,3-2-4 0,5-3-1 16,-1 3-15-16,4-3 8 0,0-3 7 0,0 0-4 15,5-3-1-15,-5-2 12 0,2 0-14 16,-12 0 4-16,7 0 4 0,19-10-6 0,-19 4-2 16,2-2 18-16,-2 0 19 0,0-1-9 0,-4-3-3 15,1 0 9-15,-3 1-6 0,0-4-3 16,-4 3-10-16,0 1 6 0,0 1-3 0,-4 1 1 16,1 1 3-16,-2 8-8 0,0-12-3 0,0-1 6 15,0 2-11-15,0 1-1 0,-13-16 6 0,8 13-7 16,-4 2-1-16,1-1 11 0,-2 1-12 15,4 2-9-15,2 2 9 0,-4 2-4 0,2 0-3 16,-6-4-2-16,1 3 6 0,-1-1-5 0,-1 3 11 16,-2-3-1-16,2 3-20 0,4 3 10 15,-1-2-5-15,0 3-1 0,2-2-12 0,-2 2-6 16,4 0-6-16,6 0-20 0,-13 0-27 16,1 0 0-16,-11 14-29 0,13-8 10 0,4-2-82 15,6 0 3-15,-3 1-66 0,3 0 20 16,1 0-156-16,1-2 28 0,-2-3 11 0,9 8-1 15</inkml:trace>
  <inkml:trace contextRef="#ctx0" brushRef="#br0" timeOffset="159241.11">9784 16082 264 0,'0'-2'158'0,"0"0"-54"0,-1 0-9 0,1 1-12 16,-4 1-11-16,-1 0-14 0,1 0-5 15,-1 1-6-15,0 2 37 0,-3-3-12 0,-9 6 24 16,4 0-26-16,-3 0-7 0,2 1-11 0,0 0 2 15,0 2 7-15,2 2-18 0,1-2-26 16,2 4 18-16,-1-1 0 0,5 3 3 0,1-1-12 0,-1 0 2 16,3 3-2-16,1-2-9 0,1-10 4 15,0 7 6-15,0 4-12 0,10 15 1 0,-3-15-19 16,3 0 30-16,1-4-36 0,-2 1 35 16,5-6 9-16,-2 3-26 0,2-5 14 0,-3-2 16 15,-11-3-9-15,14 0-1 0,16-11-7 16,-12 3-1-16,-4-3 35 0,0 0-19 0,1 2 7 15,-2-5-17-15,-1 2 23 0,0-3-16 0,-1-2 20 16,-1-2-23-16,-3 3 12 0,-4 0-3 0,-1 0-3 16,-2 0-11-16,0 16 7 0,0-13 3 15,-16-12-13-15,8 11 5 0,-5 2-8 0,-1-1-15 16,-1 1 12-16,-4 3-11 0,1-1-1 16,3 5 9-16,-2-1 3 0,2 2-20 0,6 2-14 15,-3-2-33-15,6 4 3 0,-2 0-29 0,8 0-19 16,0 0 8-16,0 0-68 0,-10 12-41 0,14-8-110 15,-2 1 22-15,6 8-94 0,0 0 34 16,4-1 2-16</inkml:trace>
  <inkml:trace contextRef="#ctx0" brushRef="#br0" timeOffset="159643.37">10147 16120 247 0,'3'-4'263'0,"0"0"-43"0,-1-1-33 0,-1 3-14 16,0 1-41-16,2-3-4 0,-3 2-17 15,2-1-4-15,0 0-15 0,-1 3-11 0,-1-1-3 16,3 1-10-16,-3 1-19 0,1 1 1 0,2 1-2 15,-3 0 2-15,0 1-19 0,0 1 17 16,0 2-14-16,0 1 12 0,0 1-20 0,0 8 4 16,0 0-5-16,0 4 2 0,0-1-14 15,-12 28 18-15,12-23-12 0,0-1 7 0,0 0-18 16,-5-2 12-16,5-10-8 0,0 4 0 0,0 2-9 16,0 1-9-16,0-4 17 0,0-1-13 15,0-4 18-15,0 0-5 0,0-2 2 0,0-2 0 16,0-6 0-16,0 8 0 0,0-8-15 15,0 7-6-15,0-7-22 0,0 0 4 0,5 0-36 16,9 8 7-16,-10-8-135 0,-2-3-73 0,14-2-121 16,-6-2 24-16,-3 0-31 0,0 3 52 15</inkml:trace>
  <inkml:trace contextRef="#ctx0" brushRef="#br0" timeOffset="160125.15">10584 16186 236 0,'0'-7'284'0,"0"1"-40"16,0 0-46-16,0 1-25 0,0 2-38 15,0-1-18-15,0 1 4 0,0 1-16 0,1-1-21 16,-1 1 5-16,2 0-13 0,-2 2-12 0,1-2-1 15,-1 4-11-15,0 0-23 0,0 0 10 0,1 1-7 16,-1 0 6-16,0 1-9 0,-1 1-3 16,1 2 7-16,-1-1-7 0,1 3-10 0,-8 18-10 15,7-9 5-15,-3 1 6 0,-1-3 16 0,0 1-36 16,1 0 20-16,3-3-2 0,-1-3-9 16,1-3 4-16,1 0-7 0,0-1 6 0,0-7-4 15,0 0 0-15,0 13 2 0,14 8 18 16,-4-11-19-16,7-2 14 0,0-1-8 0,4 0 3 15,2-3-8-15,0-4-3 0,4 4 0 0,3-1 16 16,-2 0-16-16,-12-3-2 0,6 0 3 16,5 0 1-16,0 0-3 0,0 0-7 0,25-13 13 15,-28 6-4-15,-6 5 3 0,1-4-4 0,-4 2-4 16,2 0 2-16,-8 0-7 0,-2 1-8 0,3 2 16 16,-3-3-1-16,1 3-10 0,-1-1 10 15,-5 2-4-15,4-2-27 0,-2 2-2 0,0 0-11 16,1-1-20-16,-5 1 5 0,0 0-73 15,0 0-33-15,6 0-64 0,-6 0 18 0,0 0 15 16,8 0-159-16,-8 0 14 0,0 0 5 16</inkml:trace>
  <inkml:trace contextRef="#ctx0" brushRef="#br0" timeOffset="160452.61">10956 16244 236 0,'-1'-7'276'0,"-3"3"-29"0,4 0-49 0,-1 2-30 16,-2 0-13-16,3-1-22 0,-1 1-20 0,0 0-14 15,1 2-10-15,-2 0-14 0,2 0-17 16,2 2 0-16,0 1 10 0,1 1-14 0,5 6-23 16,-2 3 4-16,-2 3 10 0,3 6-3 0,-3 1-5 15,0 2-6-15,1 2-3 0,1 2 7 16,-2-1-4-16,-4-12-2 0,0 5 13 0,0 4-8 15,0 1-7-15,0 1-7 0,0-1 10 16,0-1-4-16,0-1-1 0,0-2-11 0,0-1-2 16,0-4-12-16,0-1 15 0,0-3 3 0,0-1-9 15,0-4 6-15,0 0-4 0,0-1-30 0,0-7-37 16,0 7-49-16,0-7 10 0,0 7 10 16,0-7 6-16,-11 5-306 0,12-8 8 0,4-2 25 15,-5 0 16-15,9-7 31 0</inkml:trace>
  <inkml:trace contextRef="#ctx0" brushRef="#br0" timeOffset="161588.24">12371 16058 385 0,'0'0'214'0,"0"0"-14"0,13 0-27 0,-13 0-3 16,0-12 1-16,0 12-36 0,0 0-3 15,0 0-13-15,24-19-16 0,-22 16-12 0,-1 2-7 16,-2 0-19-16,1-1 1 0,-6 2-21 0,3 2 19 15,-3-1-15-15,-9 5 4 0,-4 0-20 16,-1 3-5-16,-3 0 4 0,-3 1-9 0,2-1 0 16,-1 1-9-16,-3 2 9 0,0 1 6 0,-1 1-16 15,-1 3-7-15,0-2 13 0,2-2-5 16,-1 1-5-16,3 0-2 0,1-2 8 16,2 0-6-16,3 0-8 0,-3-1 2 0,5 0 8 15,1-6-11-15,2 4 11 0,5-4-6 0,2 0 8 16,3-2-8-16,-2-1 17 0,5 3-3 0,-4-3-23 15,4 0 18-15,-1-1 3 0,0 1 8 16,0 0 5-16,2-2-1 0,0 2 7 0,0 1 9 16,1-3-8-16,0 0-14 0,0 0 21 15,-3-2-11-15,4 1-9 0,1 1 14 0,-1-2-22 16,0 2-2-16,0 0 5 0,3 0 0 0,0 0 1 16,-1 0-20-16,4 0 9 0,-3 0 11 15,4 2-5-15,0-1-17 0,2-1 2 0,18 9 8 16,-9-4-9-16,0 3 10 0,2 1-10 0,3 1-7 15,-4 2 18-15,5 0-9 0,-1 2 5 16,2-1 13-16,2 2-15 0,-1 0-7 16,-3 1 2-16,3-2-5 0,-1 3-2 0,0 0 5 15,0-2-4-15,1 0 5 0,-2 1 4 16,1-2 3-16,-4-1 1 0,3-1-4 0,-3 0-9 16,-1-1 11-16,-6-4-2 0,1 2 1 0,-3-2 2 15,-4 0-3-15,-2-3 1 0,1-1 4 0,-1 2-15 16,0-2 19-16,7 4-9 0,-5-3-18 15,4 4 19-15,-5-5-9 0,-1 1-5 0,-1-1 13 16,0-1-8-16,1 0 5 0,-3 1-3 0,1-2 0 16,1 0 8-16,-2 1 11 0,-1-1-17 15,0 2-9-15,-1-3 14 0,-2 1-8 0,2 0-7 16,-1 1-8-16,-1-2-10 0,0 0-35 0,0 0-35 16,-1 0-41-16,-1-2 14 0,0 1-206 15,-1 0-76-15,2-2 25 0,-1 0 1 0,5 1 1 16,0-4 5-16</inkml:trace>
  <inkml:trace contextRef="#ctx0" brushRef="#br0" timeOffset="162649.57">13955 16091 280 0,'0'-4'229'0,"0"0"-28"0,3 0-26 16,-3 1-37-16,-3 2-13 0,3 1-27 0,0-2-25 15,3 2 26-15,-6 0-25 0,2 2-5 16,-2-1 4-16,1 2-19 0,-2 0-6 0,0 0 8 16,-10 7-26-16,1 0 3 0,-2 1 5 15,1 1 8-15,-4 0-37 0,2 0 27 0,-4 1-3 16,3-1-9-16,1-2-2 0,-2 2-9 0,2 0 22 15,0 2-5-15,1 1-32 0,-1-1-4 0,1-2 11 16,1 1 11-16,0 1 14 0,-1-2-23 16,0 2-10-16,4-1 7 0,-2 0 8 15,2-2-4-15,-2 0-12 0,0-1 19 0,-1 0-4 16,6-3 5-16,-1-1-16 0,4-4 0 0,-4 1 10 16,2 0 3-16,2-2-11 0,-3 1 6 15,1 0 3-15,-1-2 7 0,2 0-2 0,6 0-1 16,-7 0-13-16,-7 0 7 0,-2 0 2 15,0 0-14-15,-12-12 6 0,17 8-3 0,-1-3 7 16,0 4-3-16,4-2 2 0,2 0-9 0,-2 0-13 16,1 0 20-16,3 1-14 0,-5-7 11 0,2 3 3 15,1 0 4-15,1-1-4 0,0-3-12 16,-2 1 16-16,6 2 4 0,-3 0-11 0,4 0 10 16,-1 1 5-16,1 0 0 0,0 8-19 15,0-7 11-15,0 0 9 0,0 0-9 0,0 0-6 16,0-4 4-16,9-9 2 0,-4 12-2 0,4-4-1 15,1 3-5-15,-4 2 5 0,6 0 12 0,2 0-21 16,-5 3-1-16,0-1 13 0,4-2-9 16,-3 4 8-16,-2 1-11 0,1 2-2 0,-4-2-7 15,0-1 3-15,-1 2 1 0,0 1 15 16,2-1-8-16,-3 0-5 0,2 1-6 0,-5 0 16 16,0 0 0-16,5 0-5 0,-5 0 6 15,9 0 9-15,14 10-31 0,-10-4 6 0,2 0 9 16,-5 2 6-16,2-3-10 0,-2 3 23 0,-2 1-28 15,3 0 21-15,-3 1-15 0,3-2 14 0,-5 1-8 16,4 0-7-16,-3 1 7 0,0 0 2 16,-2-3 2-16,5 2-1 0,-4 1 8 0,3 1-15 15,-2-4 4-15,-1 0 13 0,-2 0-26 16,0-1-6-16,1 1 21 0,-2-3-10 0,-2 1 15 16,3 1 8-16,-2-2-16 0,8 10-11 0,-5-5 17 15,-1-1-8-15,4 3 0 0,0-4 16 0,2 4-4 16,-1 3-7-16,4-4 2 0,-3 3 1 0,-2-4-9 15,3 2-8-15,-2-4 6 0,-4-1 20 16,2-1-4-16,-1 0-21 0,-1 1-1 0,-3-3 15 16,2 1-1-16,0 0 4 0,0 0-19 15,-1 0 9-15,1 0 10 0,7 5-15 0,-2-1 15 16,-1 1-14-16,-1-2 12 0,0-2-17 16,-2 1 22-16,0-2-24 0,-1 0 10 0,1-1 15 15,-3-2-9-15,2 2-1 0,-4 0-7 0,4-2 15 16,-1 2 6-16,-1-3-21 0,-2 1 7 15,0-1-8-15,0 0-17 0,0 0 5 0,0 0-19 16,0 0-44-16,0 0 8 0,0 0-64 0,0 0-19 16,7 0-42-16,-7 0-137 0,0 0 22 15,0 0-31-15,0 0 1 0</inkml:trace>
  <inkml:trace contextRef="#ctx0" brushRef="#br0" timeOffset="162866.07">14512 16658 234 0,'2'0'278'0,"-1"0"-88"0,0 0-47 15,0 0-15-15,1-2-239 0,-1-1 11 0,3 1-276 16</inkml:trace>
  <inkml:trace contextRef="#ctx0" brushRef="#br0" timeOffset="187726.11">11411 17624 400 0,'-16'-20'217'0,"-11"-18"-8"0,14 22-52 16,2 1 26-16,0 3-20 0,1-1-14 0,5 4-11 15,0 3-11-15,2 1-37 0,1 1-4 16,-1 1-6-16,3 0-10 0,-1 3 2 0,1 0-9 16,1 3-12-16,0 2-2 0,5 9-7 0,-1 0 0 15,5 2-9-15,-5 0 2 0,3 2-17 0,-2 3 5 16,1 1 9-16,1 0-12 0,1-2-12 16,0 2 12-16,-1-4 5 0,2-1-9 0,0 1-3 15,2 0-3-15,-3-5 5 0,2 0-14 16,1 0 7-16,-1-5-7 0,3-1 11 0,-1-4-5 15,-1-3-8-15,-3 0 13 0,3 0-3 0,23-15-7 16,-12 5 5-16,-8 0 5 0,6-7-3 16,-1 5-2-16,-3-2 6 0,-1 2-10 0,-3-3-6 15,1 4 4-15,-2 0 11 0,0 2-7 0,-1 1-3 16,-3 1 4-16,-5 1 6 0,1 2-14 0,2 1-1 16,-3 2 1-16,0-2 10 0,0 3-18 15,1 0 8-15,1 0-9 0,-5 0 5 0,0 0 3 16,11 0-5-16,-5 0-3 0,18 12 15 15,-7-7 7-15,-1 2-7 0,-5-4-7 0,7 2 9 16,-4 0-13-16,6-1 15 0,-3 1-3 0,2-3-4 16,-5-1 2-16,9 2-1 0,-3-3 2 0,-9 0-21 15,5 0 0-15,1 0-10 0,0 0 24 16,18-11-14-16,-19 9 4 0,-4-3-11 0,0 3 7 16,-3-1 0-16,-1 1-3 0,1 1-28 0,-4 0 10 15,4-2-8-15,-4 1 10 0,1 2 7 16,1-1 4-16,-1 0-11 0,0 1-4 0,2 0 12 15,-8 0-32-15,6 0 28 0,2 0-15 0,0 0-11 16,4 0 32-16,1 0 2 0,3 0 4 16,-5 0-3-16,0 0 17 0,-2 0-2 0,-1 0-11 15,-1 0-23-15,-1 0 21 0,-6 0 13 16,10 0 3-16,-3 0 6 0,-7 0-7 0,7 0 7 16,3-4 11-16,-7 0-20 0,0 0-17 15,1 1 26-15,-4-2-12 0,2-1 7 0,-2 0-27 0,-2 3 35 16,2-2-17-16,-2 1-8 0,2 4 27 15,0 0-7-15,0 0 1 0,0-8-18 0,0 8-9 16,-8-9 40-16,6 9-9 0,0 0 1 0,-4 1-9 16,3 0-14-16,-1 3 2 0,-1-1 3 15,-4 5 16-15,3-1-1 0,0 0 4 0,4 0-4 16,2-2-27-16,0 1 24 0,0-6 18 16,19 21-6-16,-8-11-12 0,4 1 5 0,2-1-11 15,4 0-1-15,0 0-26 0,1-3-75 16,3-2-26-16,-6 1-112 0,-1-2 16 0,-2-3-135 15,8 1 1-15</inkml:trace>
  <inkml:trace contextRef="#ctx0" brushRef="#br0" timeOffset="188167.95">13120 17541 331 0,'12'-9'201'15,"2"4"-35"-15,4-1-21 0,5 2-24 0,-10 4-8 16,8 0-8-16,5 0-11 0,29 17-17 0,-27-10-15 15,3 3 1-15,-2 3-2 0,-3-1-28 0,-1 3 0 16,-3 0 15-16,-3 2-13 0,-4-1 11 16,2 3-13-16,-8-3-9 0,-1 1 3 0,-6-4-23 15,1-3 18-15,-3-2-3 0,0-8-13 16,0 0 1-16,0 8 22 0,-13 4-35 0,10-9 28 16,-3-1-27-16,0-1 22 0,-1-2 19 15,1-1-21-15,-3 2 6 0,-14-9-3 0,15 3 18 16,3-1-8-16,-1 0-2 0,7-3-14 0,-1 3 13 15,11-18-10-15,0 8-3 0,4-3-2 16,-1 2-32-16,4 1 6 0,0-1-18 0,0 2-11 16,-5 3 5-16,6 2-42 0,-5 3-32 0,2-1 1 15,0 3-41-15,-1 1-63 0,2 2 17 16,-3 2-162-16,0 1-5 0</inkml:trace>
  <inkml:trace contextRef="#ctx0" brushRef="#br0" timeOffset="188881.08">14259 17280 339 0,'0'-7'210'0,"-1"2"-49"0,1 0-26 0,1 3-42 15,1-1-31-15,0 3-9 0,2 3-50 16,1-3-82-16,1 0-102 0,12 4 12 0,2 0-199 16</inkml:trace>
  <inkml:trace contextRef="#ctx0" brushRef="#br0" timeOffset="189266.13">14768 17517 347 0,'5'4'155'0,"8"4"-23"0,-2-1-16 16,5 1-8-16,2-4-15 0,-1 2-26 0,0-2-18 16,-3-4 47-16,0 0-27 0,-14 0 8 15,9 0-49-15,0 0 5 0,-1 0 18 0,-8 0-22 16,15-10-9-16,-12 6 38 0,-2 1-22 0,-1-3-33 15,0 2 10-15,-4 0 21 0,2 0-8 16,-11-6-4-16,3 4-11 0,1-1 22 0,-2 2-20 16,1 4-18-16,-1-2-9 0,3 3 16 0,-12 0 14 15,11 0-31-15,-4 0 17 0,-18 12 14 16,12-5-10-16,1 2 3 0,4-1-26 16,-1 2 30-16,6 1 3 0,0-1 2 0,6 1-26 15,-2-3 8-15,5 0 37 0,0-8-29 0,13 20 7 16,1-9 9-16,2-1-4 0,8 0 2 15,0-3 12-15,4 0-42 0,2 0-5 0,4-4 2 16,-3-1-94-16,4 1-53 0,-22-3-68 0,9 0 20 16,8 0-184-16,28-12 8 0</inkml:trace>
  <inkml:trace contextRef="#ctx0" brushRef="#br0" timeOffset="189979.49">15740 17281 290 0,'2'-11'236'0,"8"-4"-23"0,10 2-35 16,2 0-39-16,6 3-1 0,5 0-10 0,2 0-7 15,4 1-16-15,2 2-38 0,-4-2-46 0,-1 4-3 16,-2-2-219-16,-2 2 16 0,-5-3-192 15,0-3 36-15</inkml:trace>
  <inkml:trace contextRef="#ctx0" brushRef="#br0" timeOffset="190825.78">16957 17362 277 0,'-2'-4'257'15,"1"1"-47"-15,0 0-47 0,-2 3-7 16,2 1-19-16,-2 2-22 0,2 3-5 0,-8 6-8 16,3 1-16-16,2 1-17 0,3 3 12 0,-3-1-9 15,2 2-8-15,0-3-19 0,-2 1-8 16,4-9 16-16,0 1-8 0,0-1-12 0,0 0 6 15,0 0 1-15,0-7-21 0,0 8 30 0,-10 2 17 16,9-6-4-16,-2-4-14 0,2 0 12 0,-3-2-18 16,1-3 2-16,-1-8-15 0,-2 0 14 15,-3-9-18-15,0-3 3 0,2-2-18 0,3-4 7 16,-2-2 8-16,4 0-10 0,1 0-6 16,1 2 4-16,0 14-7 0,0-8 4 0,0-1-13 15,0 0 13-15,0 1-6 0,0 4 6 0,0 5-4 16,0 2-1-16,13-13-8 0,-3 22-5 15,4-1 1-15,-4 6 12 0,-2 0-14 0,15 14 14 16,-3-3 8-16,-1 3-19 0,4 1 5 0,0 3-10 16,3 5 6-16,-2 3 6 0,2-2 3 0,-1 2-13 15,1-1-1-15,-3-2 3 0,-2-3 12 16,5 1 7-16,-7-3-12 0,1-2 2 0,-1 2 4 16,-2-6-5-16,-2-2 1 0,0-3 7 0,0-2 0 15,-2-5-4-15,-13 0 3 0,21-14-1 16,-10 1-1-16,1-6 7 0,-2-5-9 0,-3-1-4 15,0-4 7-15,-3-2-2 0,1-1-3 0,-5-1 0 16,0 16 7-16,0-5 5 0,0-6-11 16,-12-27-2-16,4 27 0 0,1 3 4 15,2 2-5-15,1 5 6 0,-1 4-17 0,2 2-6 16,1 4-71-16,-2 1 2 0,3 4-28 0,1 3 10 16,0 0-132-16,0 0 19 0,12-2-223 0,-5 4 26 15,6 3 20-15,6 3 46 0</inkml:trace>
  <inkml:trace contextRef="#ctx0" brushRef="#br0" timeOffset="191008.9">17718 17198 532 0,'3'-3'280'0,"-3"2"-60"0,3 0-29 0,-3-1-24 15,1 1-12-15,0-2-10 0,-1 2-25 0,1 1-5 16,2-3-29-16,-3 6-32 0,0-3-35 15,0 1-69-15,4 3 7 0,-4-2-172 0,1 0 19 16,-1 1 13-16,4 1 18 0,-3-1-180 16,3-1 9-16</inkml:trace>
  <inkml:trace contextRef="#ctx0" brushRef="#br0" timeOffset="191325.6">17977 16941 403 0,'-2'-9'281'0,"0"3"-37"0,2 1-58 0,-4 1-4 16,4 2-31-16,0 0-13 0,4 2-18 16,-2 2-14-16,0 0-27 0,1 2 5 0,0 1-18 15,2 9 5-15,0 4-8 0,2-1-2 16,0 7-5-16,-3 0 13 0,-1 3-22 0,1 4 7 15,-3 1-2-15,0 0-3 0,3-1-2 0,0 0-8 16,1-2-6-16,1 0-3 0,-2-3 2 0,1-1-7 16,-3-1 2-16,-1-2-12 0,5-3 10 15,-4-6-2-15,-1-1-16 0,-1-3-14 0,5-1-32 16,-4-3-22-16,-1-2-44 0,3 0 11 0,-3-3-180 16,0 0 21-16,0 0-157 0,14-16 26 15,-10-1 58-15,6 1 10 0</inkml:trace>
  <inkml:trace contextRef="#ctx0" brushRef="#br0" timeOffset="191665.89">18405 16895 285 0,'2'-4'241'0,"3"0"-43"15,-3 0-48-15,-1 4-6 0,2-2-32 0,-1 1 14 16,0 1-35-16,4 0 17 0,-2 3 3 16,-3-3-23-16,5 4-13 0,-3 0-23 0,6 7 11 15,-4 2 3-15,2-1-38 0,-1 5 19 16,-1-2 4-16,1 1-5 0,0 2-13 0,-2 3-7 16,4 2-14-16,-5-2 16 0,2 3-10 0,0 2 7 15,-1 1-22-15,3-1 6 0,-3-1 19 0,1 1-7 16,2-1 1-16,-3-1-2 0,0 0-5 15,3-2-15-15,-2-1-1 0,0-4 12 0,1 1-22 16,-1-2-11-16,-1-4-6 0,-1-2-29 16,2-3 4-16,-3 0-44 0,0-2-27 0,-2 0-32 15,3-2-46-15,-1-1-93 0,-4-4 20 16,4 2-107-16,-2 0-7 0</inkml:trace>
  <inkml:trace contextRef="#ctx0" brushRef="#br0" timeOffset="191876.6">18127 17135 347 0,'7'-4'152'0,"7"-3"-12"0,5 3-39 0,8 1-10 16,0-1-12-16,6 3-19 0,3 0 6 0,-18 1-7 15,7 0-69-15,6 0-48 0,0 0-30 16,-2 0-95-16,25 9 11 0,-29-6-198 0</inkml:trace>
  <inkml:trace contextRef="#ctx0" brushRef="#br0" timeOffset="192160.67">19350 17304 272 0,'-2'0'505'16,"0"0"-104"-16,0-2 4 0,2-1-72 15,-1 3-31-15,1-2-28 0,0 1-44 0,0 0-42 16,1 2-23-16,1 0-87 0,0 1-125 0,0-2 6 16,0 0 3-16,-2 0-446 0,0-4 53 15,-10-15-11-15,-6-10 24 0,-8-1 19 0,-5-13 5 16</inkml:trace>
  <inkml:trace contextRef="#ctx0" brushRef="#br0" timeOffset="199918.98">12848 17584 343 0,'0'0'141'0,"0"0"-22"15,0 0-15-15,0 0-12 0,0 0 6 16,0 0-14-16,0 0-20 0,0 0-7 0,0 0-33 16,0 0-2-16,0 0 12 0,0 0 0 0,0 12-5 15,0-12-91-15,0 0-36 0,1 23-109 16,3-17 12-16,-1-3-205 0</inkml:trace>
  <inkml:trace contextRef="#ctx0" brushRef="#br0" timeOffset="-214615.67">12747 17609 370 0,'0'-13'177'0,"0"13"-39"15,0 0-4-15,0 0 5 0,0 0-33 0,-13-13-5 16,13 13-31-16,-16-19 15 0,16 17 6 0,-3 1-21 16,1-2-10-16,2 3-21 0,0-2 22 0,-3 0-10 15,2 1-17-15,1-1 14 0,-3 1-3 16,2-1-30-16,0 0 13 0,-1 0 9 0,0 2-2 16,2 0-8-16,0-2 5 0,-2 1-17 15,1 1 9-15,1 0-6 0,0-2-16 0,-1 0 23 16,0 2-13-16,1 0-4 0,0 0-12 0,0 0 10 15,0 0-2-15,0 0 4 0,0 0 4 0,0 0 10 16,10-3-20-16,-6 3-24 0,0-2 17 0,2 2-2 16,2 0 19-16,-3-1-20 0,1 1 13 15,1-2 9-15,-1 2 3 0,0-2-12 16,1-1-14-16,-2 2 7 0,1-1 24 0,8-6-12 16,-1 3-31-16,-5-2 39 0,2 1-11 0,-2 1-11 15,-3 1 8-15,0-1 5 0,0 0 12 16,-3 1-13-16,1-1-4 0,0 2-8 0,-1-2 12 15,1 2-21-15,-3-1 24 0,0-1-16 16,0 0 8-16,0 5-9 0,0 0-7 0,0-5 9 16,0 5 4-16,-13-14-5 0,7 10 21 0,2 0-10 15,-10-3-4-15,2 5-11 0,3 0-12 16,3-1 25-16,-3 2-2 0,-1 0-4 0,3 1-2 16,7 0 8-16,-6 0-1 0,-7 0-20 0,-13 9 16 15,12-4 5-15,2 2-4 0,0-1-7 16,4 1 13-16,1-3-3 0,2 3-2 0,0-2 3 15,1 0 0-15,-3 7-4 0,2-2 0 16,1 0-16-16,3-3 19 0,-2 0 12 0,2 0-17 0,-2-2-16 16,3 0 6-16,0-5 13 0,0 0 10 15,0 10-33-15,12 9 4 0,-3-7 17 16,-2-4 3-16,-2-1 5 0,6 2 9 0,2-1-10 16,0-3 9-16,-3-1-34 0,-1-1 4 0,6 2 24 15,-4-1-8-15,-1-1-5 0,-3-1 24 16,1-2-6-16,-1 1-11 0,0 1-15 0,1-2-22 15,-3 0-11-15,1 2 5 0,1 0-95 0,0-2-36 16,0 1-161-16,-1-1 25 0,3 0-66 16,-9 0-30-16</inkml:trace>
  <inkml:trace contextRef="#ctx0" brushRef="#br0" timeOffset="-212981.26">13958 17628 220 0,'0'0'139'0,"0"0"-67"16,0 0 16-16,0 0-27 0,0 0 2 16,15 3 2-16,-10-3 11 0,-2-2-12 0,1 1-15 15,-2 1 6-15,1-2-19 0,1 0 9 0,-1-1-14 16,0 1-2-16,-2-1 32 0,-1-2-7 15,0 1-6-15,0 1-5 0,1-2-39 0,-2 0 2 16,-2 1 11-16,2-1-3 0,1 5 0 16,-12-15-1-16,4 7 8 0,-5 0-9 0,4 2 12 15,1 2 2-15,-6-1-12 0,4 2 0 0,0 2-25 16,0 1 6-16,-1 0 0 0,4 0 9 16,-5 0 13-16,2 0-12 0,-14 15 9 0,16-9-13 15,0-1 1-15,3 2-12 0,1-2 2 0,1 0 10 16,1 2 14-16,2-2-5 0,0-5-3 0,0 0 0 15,12 22-1-15,-3-10 0 0,6-3-6 16,0-2 0-16,6-2 0 0,3-2 0 0,-1 0 0 16,4-2-2-16,-13-1-3 0,4 0-1 15,5 0 2-15,22-12 26 0,-21 8 8 0,-2-1-16 16,-2-1-18-16,0-2 10 0,-3 1-12 16,0-1 22-16,-2 0-15 0,-1-2-5 0,0 1 0 15,-2-2-1-15,1 2 15 0,-3 0-3 0,-5 0 12 16,4-1-2-16,-4 0-1 0,-1 3-11 0,0 2 5 15,-3 0 4-15,3 0 12 0,-3 0-25 16,-1 1 41-16,0 1-21 0,0 0 3 0,0 1-15 16,0-1 7-16,3 0 16 0,-3 0-23 15,1 1 0-15,-1 1 4 0,0 1-4 0,0 0-14 16,0 0 7-16,0 0 4 0,0 0-25 0,0 0 18 16,3-6 0-16,-3 8-23 0,1 0 8 0,0 1 13 15,-1 2 8-15,1 1-21 0,1-1 1 16,1 12-9-16,1-2 33 0,0 1-2 0,1 1-19 15,0-3-9-15,2 1 36 0,-1 2-8 16,1-1-15-16,2 0 30 0,-3-1-6 0,0 2-11 16,1-1 13-16,-1 1 3 0,-3 0-4 0,1-2 17 15,-4-8-9-15,0 5-7 0,0 3 7 0,0 6 5 16,-13 25 1-16,7-22 2 0,-4-2 1 16,0-2-9-16,0 1 10 0,-3-6-10 0,5-1-1 15,-4-2-5-15,0 1 3 0,2-4 12 16,1-2-14-16,0 1-13 0,3 1 7 0,-1-3-11 15,-2-4-15-15,3 0-7 0,6-2-69 0,-6 0 10 16,-6-14-134-16,5 0-135 0,3-1 23 16,-1 2-74-16,3-1 35 0,2 7-9 0</inkml:trace>
  <inkml:trace contextRef="#ctx0" brushRef="#br0" timeOffset="-212780.09">14286 17241 283 0,'3'0'46'16,"-2"0"-85"-16</inkml:trace>
  <inkml:trace contextRef="#ctx0" brushRef="#br0" timeOffset="-211637.79">15230 17445 309 0,'0'0'116'16,"0"0"-11"-16,0 0-51 0,0 0 22 0,0 0-9 15,0 0-10-15,-6-1 8 0,5 6-32 0,0 0 6 16,-1 2 12-16,1 1-26 0,1-2 18 0,0 2-14 16,0-8-5-16,0 11 0 0,0 0-5 15,0 0-3-15,0-3-3 0,11 9 16 0,-8-10 6 16,0-4-11-16,-2 2-2 0,4-3-3 0,-2 1-1 15,2-2-16-15,-2-1 3 0,3 0-3 16,0-1 9-16,4 1-3 0,16-8-14 0,-17 1 3 16,7-3-2-16,-3 3 1 0,0-3 32 15,0 1-5-15,-3-1-1 0,2-2 16 0,-2 2-7 16,-2-2-14-16,1 0 23 0,-4-4-13 0,1 3 13 16,-2-4 22-16,-2 3-11 0,1-3-2 0,-3-4-6 15,0 10 1-15,0-5-11 0,0-4 16 16,0-2-10-16,-14-25-3 0,6 22 17 0,5 1 0 15,-3-2-26-15,2 1 12 0,-1 2 1 16,-1 0-3-16,1 3 9 0,1 2-1 0,-2 2-19 16,2 2 16-16,1 4-3 0,1 1-5 0,-2 1 4 15,4 4-14-15,-3-1 3 0,3 2-17 0,0-1 18 16,0 2-12-16,0 1-9 0,0-1 2 16,0 2 4-16,2 0-1 0,-1 3 3 0,-1-1-6 15,0 2-2-15,0 2-2 0,0 13-4 0,0-7 4 16,0-2 5-16,0 8-5 0,0 2-7 15,13 25 5-15,-12-18 2 0,0 2-3 0,-1-15-2 16,0 8 3-16,0 1 5 0,0 3-5 0,12 25-2 16,-10-24-5-16,-1-1 8 0,5-4 2 15,-3-3-7-15,-1-2 1 0,0 0 6 0,4 0-5 16,-3-2-2-16,5-1 2 0,0-2-10 0,-1 0 7 16,5-2 3-16,2 0-17 0,-4-5-4 15,5 2-25-15,-3-4-23 0,8 1 7 0,-8-1-76 16,0 1-37-16,-4-4-45 0,0 1-160 0,-8-1 25 15,0 0-7-15,8 0-7 0</inkml:trace>
  <inkml:trace contextRef="#ctx0" brushRef="#br0" timeOffset="-211399.93">15447 17198 385 0,'16'-4'166'0,"-3"3"-92"16,5-5-74-16,2 2-51 0,1-5-160 0</inkml:trace>
  <inkml:trace contextRef="#ctx0" brushRef="#br0" timeOffset="-210127.78">15131 17291 269 0,'0'0'114'0,"22"-23"-32"15,-13 18-34-15,12-2 32 0,-1 2-49 0,4 1 17 16,-1-1 10-16,5 0-12 0,0 0-37 16,0 0 41-16,3 2-33 0,1-1 13 0,1-1-1 15,-2 2-11-15,-1-3 34 0,3 5-47 0,-3-2 9 16,-16 3 2-16,8 0 3 0,1 0-18 0,2 0 1 15,-4 0-45-15,1 0-31 0,-4 0-97 16,-6 0-163-16</inkml:trace>
  <inkml:trace contextRef="#ctx0" brushRef="#br0" timeOffset="-155674.03">1446 6239 262 0,'0'-12'245'0,"0"12"-28"16,0 0 15-16,0-13-6 0,-23-5-40 0,20 14 28 16,-1 0-34-16,4 0 8 0,0-1 13 0,-2 0-19 15,0 2-16-15,1-2 1 0,0 3-33 16,-3-1-1-16,4-1 22 0,0 1-50 0,-1 2 23 16,-1-2-52-16,1 2-1 0,0-2-2 0,1 3-31 15,0 0 7-15,0 0-9 0,-2-1-22 16,2 1 32-16,0 1-9 0,-1 3-35 15,2 0 29-15,-1 3 11 0,0 1-23 0,4 11-11 16,-4-11 1-16,0 8-7 0,0 1 0 0,0 3 9 16,0 2 19-16,0 2-47 0,0 2 30 0,13 23-9 15,-6-24-4-15,-6-1-1 0,0 2 6 16,4-3-3-16,-2-3 9 0,-3 4-2 0,2-4-22 16,-1 2 21-16,2-3-4 0,-3 0-25 15,3-2 31-15,1 0-3 0,1-2-15 0,-4-3-10 16,2 2 23-16,-2-4-8 0,2-2 4 0,-3 1-23 15,3-3 2-15,1 13 35 0,-2-3-9 0,2-6-27 16,-1 1 20-16,2 2-6 0,-1-1 35 16,-2-4-39-16,5 0-8 0,-5-1 24 0,1-1 6 15,1-1-23-15,3 7 38 0,-3-4-26 0,5-2-20 16,-5-1 17-16,1-1 3 0,2-1-11 16,-2 0 38-16,0-2-37 0,2 0-11 0,0-1 27 15,-7 0-20-15,13 0 1 0,2 0 8 16,1 0 26-16,24-15-36 0,-23 7 9 0,3 1 10 15,-1-1-10-15,-1 0-17 0,1 0 17 0,-1-2 5 16,2 2-25-16,0-3-15 0,-1 2-17 16,0 0-2-16,0 0 2 0,-4-2-16 0,0 1-34 15,-2-1-9-15,-3 2-43 0,-1 1 14 0,-3 2-105 16,-3-2-22-16,-1 2-106 0,-2 1-20 16,0 5 17-16,0-7 66 0,0 7-9 0,0-14 13 15,-17-11-22-15</inkml:trace>
  <inkml:trace contextRef="#ctx0" brushRef="#br0" timeOffset="-155291.37">1263 6545 242 0,'-3'0'267'0,"1"0"-32"0,-1 1-50 0,3-1-41 16,-1 0 3-16,1 0 5 0,1-1-21 0,-1 0-11 15,5 0-4-15,0-1 15 0,0-2-2 16,15 2-7-16,-1-6-10 0,-1-2-8 0,6-1 11 15,0-1-12-15,-1 2-11 0,2-3-11 0,-2 4-14 16,2-1-7-16,-2 0-15 0,-4 2 11 16,-3-1-10-16,0 2-8 0,0 0 14 0,-7 1-23 15,1 2-15-15,-5-1-14 0,0 3-43 16,0 1-26-16,-2-2-37 0,-1 2 9 0,-2-1-211 16,2 2 23-16,-2 0 22 0,0 0-72 0,0 0 20 15,0 0 22-15,0 0-4 0,0-8 6 16</inkml:trace>
  <inkml:trace contextRef="#ctx0" brushRef="#br0" timeOffset="-154685.93">2221 6565 363 0,'0'-2'250'0,"3"0"-8"16,-3 0-52-16,0 1-32 0,0-2-17 15,0 3-21-15,0 0-4 0,0 3-14 0,0 0-31 16,-1-1 14-16,-1 3-27 0,0-2 10 0,-1 4-5 16,3 0-13-16,-5 11 12 0,-1-2-24 15,0 1 4-15,4 0-11 0,0 0 4 0,0-5-2 16,0 0 13-16,2-2-11 0,0-1-17 16,0-9 12-16,0 7 1 0,0 6-25 0,10 7 12 15,-6-13-6-15,2 0 12 0,7 1 3 0,-3-5-11 16,-1 0 0-16,4-3 5 0,-13 0-14 0,13 0-13 15,2 0 12-15,16-14 5 0,-17 7 4 16,2-3-3-16,-2 5-6 0,-3-5 5 0,1 2 14 16,-1 0 5-16,-1 0-2 0,-5 0-5 15,-1 1 16-15,0 2-7 0,0-2 20 0,-3 1-11 16,0-1-2-16,0 3-1 0,-1 4 11 16,0 0-7-16,0-10 32 0,0-2-24 0,-14-7-24 15,7 7 4-15,-6 2 21 0,4 1-30 0,-1 1-6 16,-1-2-2-16,2 3 9 0,-6 0 2 0,6 5 1 15,2-2-19-15,-2 1-6 0,2 2-8 16,2-1 5-16,-1 0-34 0,2-1 2 0,-1 2-21 16,-1-1-24-16,0 0-8 0,0 0-27 15,0 0-2-15,3 2 12 0,-1-1-117 0,-2 1-59 16,2 0-115-16,-1-1 36 0,5 1 20 16,0 0-1-16,0 0 52 0,0 0-12 0</inkml:trace>
  <inkml:trace contextRef="#ctx0" brushRef="#br0" timeOffset="-153448.48">1606 6675 334 0,'0'0'153'0,"0"0"6"16,-12 0-24-16,12 0-64 0,0 12 6 0,0-12 32 15,-9 24-14-15,11-22-10 0,2 3-16 0,0-3-12 16,1 1 0-16,1-1-6 0,3 0 3 15,-3-2 4-15,1 0-26 0,4 0-14 0,16-11 18 16,-10 4-29-16,-4-3 56 0,0-4-35 16,-5-4 7-16,-3 0 20 0,-3-2-17 0,-2 10 4 15,0-5 2-15,-11-20-16 0,2 19 23 0,-5-2-34 16,-1 3 34-16,-6 4-16 0,0 0-14 16,-4 1 5-16,-1 6-28 0,-2-1 33 0,-1 5-2 15,12 0-37-15,-26 11 10 0,14-1 10 0,7 0-6 16,2 4 7-16,1 4-3 0,1 1-3 15,5 2-7-15,3 1 18 0,3 0-17 0,2 2 5 16,5 0-7-16,0-13-12 0,12 23 19 0,4-13 10 16,-1-4-12-16,11-3 10 0,-1 1-1 0,12-7-7 15,3 0-13-15,3-2 2 0,6-5 13 16,-25-1 2-16,13 0-1 0,4 0-1 16,49-15 2-16,-50 7-7 0,3 0 16 0,-6-3 7 15,-3-2 10-15,-4 1-7 0,-6-2 16 0,-1 1-17 16,-4-3 23-16,-2 1-3 0,-6-4-16 0,-4 2 5 15,-7 5-12-15,0 12-1 0,-14-24 6 16,-2 14 0-16,-6 0-10 0,-6 3-1 0,-2 2-3 16,-5 3 9-16,-6 2-10 0,21 0-7 0,-12 0 10 15,-45 14-7-15,36-8 11 0,1 5-13 16,2-1-3-16,4 3-12 0,2-1 14 0,5 3-11 16,4 1-2-16,4 1 15 0,2 2-10 0,7-2-6 15,9 0 13-15,1-10-3 0,20 11-4 16,3-9 1-16,10-5-5 0,11-4-7 15,-23 0 16-15,58-12-5 0,-25 7-2 0,1-4 4 16,-5 1 5-16,-2 1-5 0,-4-1-23 0,-5-1-6 16,-7 0-66-16,-7 1 6 0,-4-1-306 15,-7 2 30-15,-12-3-46 0,-2 10 27 0,-14-17 23 16,-4 5 8-16,-3 0 68 0</inkml:trace>
  <inkml:trace contextRef="#ctx0" brushRef="#br0" timeOffset="-152396.28">1269 7778 363 0,'-5'0'295'16,"1"-3"-27"-16,-1 2-40 0,0 0-18 0,0-3-25 15,2 3 1-15,-1 1-32 0,1 0-15 16,1-1-5-16,-2 1-24 0,3-2 2 0,-2 1-21 15,3 0-7-15,-1 1-2 0,1-2-15 0,0 1 6 16,1-1-7-16,6 0-11 0,10-5 9 16,1-2-23-16,8-3-3 0,-1 2-1 0,1-1-16 15,-5 2 26-15,7-3 0 0,2 0-33 0,-5 3 2 16,3-2-10-16,0 2 34 0,-1 0-27 16,1 1 14-16,-2 0-23 0,1-1 15 0,-6 2-20 15,1 0 9-15,-4 0-7 0,-4 0 3 16,-2 2 1-16,-2 3 14 0,-2 1-16 0,-3 0 17 15,-1-1-14-15,-1 0 20 0,1 0-16 0,-1 2-1 16,-2 0-9-16,3-1 29 0,-2 1-24 0,0 0 6 16,-2 0-5-16,0 1 14 0,-2 3 1 15,0 1-23-15,-3 8 13 0,-5-1-14 0,4 3 18 16,-3 3-7-16,-3-1 15 0,-2 3 1 16,1 0-22-16,-2 1-12 0,-1-2-3 0,3-2 10 15,-1 3 6-15,-1 1 11 0,1-1-30 16,1 0 30-16,0 0-19 0,-1 1 8 0,-2-1-9 15,3-3-7-15,-1 6 23 0,1-1-5 0,0-1-13 16,2-1 6-16,-2-7 14 0,4 3-22 16,4-7 6-16,-4 6 7 0,5-5-3 0,0-2 10 15,-1-2-7-15,4-1-24 0,0 0 13 0,-1-1 16 16,2-4-2-16,0 0-6 0,0 0-6 16,0 0-4-16,13 8 9 0,-3-11-3 0,11-2 11 15,4-2-3-15,3-1-8 0,-2-1-1 16,3 1 16-16,2-1-1 0,0 1 2 0,0 0-20 15,2 0 12-15,-3-1 0 0,0 4-17 16,-3-2 23-16,3-1-17 0,-4 0 3 0,-7 6-6 16,-2-2 3-16,-2 1 3 0,-1-1 17 0,-5 1-26 15,0 2 13-15,-3 0 0 0,-1-2 21 16,-1 2-10-16,0 1-23 0,-1-1-6 0,-1 1-28 16,0 0 5-16,-1-2-34 0,1 1-28 0,-1 1 8 15,-1-3-159-15,0 3-144 0,0 0-9 0,0 0 36 16,0 0 23-16,0-5 25 0,0 5 6 15,0-9 26-15</inkml:trace>
  <inkml:trace contextRef="#ctx0" brushRef="#br0" timeOffset="-151693.26">2206 7765 277 0,'-2'0'179'0,"0"0"-43"0,-1 0-4 0,1 1-43 16,0-1 9-16,-2 1 6 0,-1 1 1 15,1 3-9-15,-1-4-52 0,2 5 22 16,-2-2-6-16,-1 8-4 0,-4-1-31 0,2 0 47 16,4-1-31-16,0-3 4 0,1 0-14 0,1 0 1 15,2 1-3-15,-1-1 23 0,-1 0-22 0,2-7-11 16,0 7-18-16,0 4 25 0,12 14 1 16,-8-15-34-16,4 4 26 0,-2-4-1 0,4-2 18 15,3 1-34-15,-2-3-7 0,5-1 25 0,-1 0 2 16,-3-4-13-16,-2-1 0 0,1 3 14 15,-2-3-11-15,-9 0-14 0,7 0 8 0,7 0 43 16,9-12-16-16,-13 10 18 0,-2-4-12 16,4-2 5-16,-2 4-11 0,5-5 14 0,-5 0 5 15,-5 1-1-15,1 3 2 0,-3-2 1 16,0-1-6-16,-2 3 6 0,-1-1-7 0,0 6 5 16,0 0-13-16,0-8-9 0,0 1 5 0,0 0 2 15,-14-10-17-15,7 9-2 0,-2-2 7 16,0-1-5-16,3 6-9 0,-3-3 2 0,3 2-1 15,-1 3-7-15,-6-4 12 0,2 2 0 0,6 0-1 16,-3 3-16-16,2-1-15 0,-3 1 0 16,2 1-15-16,2 1-33 0,-1 0-28 0,1 0-40 15,5 0 11-15,0 0-73 0,0 0-48 0,-8 0-101 16,8 0-17-16,0 0 17 0,-7 8 21 16,9-8 45-16</inkml:trace>
  <inkml:trace contextRef="#ctx0" brushRef="#br0" timeOffset="-151190.25">2487 7839 277 0,'5'0'184'0,"-2"0"23"0,-1 1-58 15,0-1-37-15,-1 1 20 0,3-1-27 0,-1 0-11 16,-2 0-16-16,0 0 12 0,2 1 2 15,-2 0-28-15,3 1 6 0,-1 1-17 0,0-2-8 16,1 0 11-16,-2-1-15 0,1 3 7 0,1-3-23 16,-2 0 30-16,0 3-2 0,2-3 22 15,-3 1-17-15,2-1 22 0,-1 1 7 0,3-1-10 16,-4 0 16-16,2 2-20 0,-3-2-6 16,0 0 0-16,0 0-14 0,0 0 18 0,0 0-2 15,6 0-21-15,-6 0-10 0,0 0-2 0,0 0-8 16,7 0 8-16,-7 0-10 0,0 0 0 15,0 0-9-15,0 0 20 0,0 0-23 0,0 0 11 16,0 0-14-16,0 0-7 0,6 0 22 16,-6 0-19-16,0 0-5 0,0 0 9 0,12 5-11 15,-12-5 1-15,0 3 12 0,1-1-18 0,-1 0 8 16,0 0 18-16,2-1-6 0,-2 0-1 0,0 1-11 16,0-1 14-16,0-1 15 0,0 0 25 15,0 3 16-15,0-3-7 0,0 0 34 0,0-3-11 16,-2 3-26-16,2-1-6 0,0-2-8 0,-1 2-6 15,1-1-3-15,0-2-12 0,-3 1-2 16,2 2-4-16,-1-3-49 0,1 2 3 0,-2 0-52 16,2-1-42-16,-1 0-50 0,1 3 15 0,-3-1-144 15,0 1-153-15,0-1 32 0,0 1 29 0,2-2 26 16,-1 1 8-16,-2-1 19 0,4 1 14 16,1 1 24-16</inkml:trace>
  <inkml:trace contextRef="#ctx0" brushRef="#br0" timeOffset="-150556.05">3000 7614 367 0,'-3'-3'183'0,"1"0"-41"16,-1 1-4-16,2 0-4 0,-3 0-21 15,3 2 8-15,-3 0-23 0,0-3-1 0,0 6-26 16,-1-3-21-16,1 2 8 0,-1 2-7 16,-5 5 2-16,-1-1-19 0,0 3-5 0,1-2 24 15,0 3-11-15,4 0-3 0,-1 0-26 0,-2-1 8 16,4 0 16-16,4 1 5 0,-2-2-18 0,2-2 2 16,1-8-2-16,0 9-5 0,0 5 0 15,14 13 5-15,-5-13-31 0,-3-1 39 0,2-1-42 16,1-1 23-16,0-1 2 0,3 0 15 15,0-2-21-15,1-1-4 0,-3-3-2 0,0-1 1 16,-1-2-2-16,3 1 7 0,-2-2 4 16,-10 0-8-16,12 0 22 0,3 0-8 0,12-14-11 15,-11 7-20-15,0 0 30 0,-6-2-12 16,2 0 22-16,-6 1-12 0,4-2 21 0,-6 0 10 16,1 1 8-16,-1 0 1 0,-4 1 12 0,4 4-14 15,-4-4-2-15,0 0-4 0,0 8 5 0,0-9-5 16,-13-15-10-16,9 9-9 0,-6 3 8 15,2 0-20-15,-2 3 2 0,1 1 3 0,-1-1-10 16,1 2 14-16,2 3 0 0,0-2-17 16,2 3-7-16,-3-1-23 0,3 1-12 0,2 1-31 15,-1-1-23-15,2 3-47 0,-1-3 13 0,2 3-38 16,0-1-82-16,-2 0-77 0,3-1-30 0,-3 1-1 16,3 1 19-16,0 0-10 0,0 0-10 15</inkml:trace>
  <inkml:trace contextRef="#ctx0" brushRef="#br0" timeOffset="-150057.22">3323 7454 467 0,'2'-2'269'0,"-1"-4"-10"15,0 2-26-15,-1-1-34 0,0 3-14 0,1-2-6 16,-1 1-37-16,3 1 3 0,-3 1-24 16,0-2-16-16,1 1-13 0,0-1-4 0,-1 1-13 15,0 2-6-15,0-2 10 0,2 1-26 0,-1 0-10 16,-1 1 0-16,0 1-2 0,0 2-2 15,3-1-13-15,-3 1 13 0,2 3-22 0,-1 0 1 16,3 8-8-16,3 4 6 0,-3 0 10 0,-2 1-6 16,5 0-11-16,-5 3 13 0,2 1-2 15,2 2-18-15,2-1 10 0,-3-1-9 0,0 2 14 16,1-1-4-16,1 5-17 0,-2-5 11 16,0-2-10-16,-1-1 5 0,1 1 7 0,3-2-3 15,-4-1 11-15,-1-2 2 0,0-5-13 0,1 5-2 16,-1-7 24-16,-1-1-7 0,3-1-8 0,-5-3 2 15,0-1 16-15,4-1-1 0,-4 0-7 16,0-1-14-16,0 1 13 0,2 0 10 0,-2-2-24 16,2 2 11-16,-1-1-18 0,-1-2-23 0,0 0-19 15,0 0-69-15,0 0-43 0,0 0 13 16,0 0-218-16,8-12-67 0,-2-1 33 0,-2 3 30 16,2-3 37-16,-2 2 42 0,0 1 10 15</inkml:trace>
  <inkml:trace contextRef="#ctx0" brushRef="#br0" timeOffset="-149284.68">3737 6900 427 0,'0'2'175'0,"-3"-2"6"0,3 0-24 0,0 0-15 16,0 0 16-16,0 0-17 0,0 0-16 0,0-2 3 15,0 4-19-15,0-2 6 0,0 0-27 16,0-2 0-16,0 4 11 0,0-2-7 0,0 0-9 16,0 0-13-16,0 0 7 0,0 0-4 15,0 0-11-15,0 0-4 0,0 0-13 0,0 0 2 16,38-10-10-16,-19 5 1 0,7-3-3 0,2 2-4 16,0-1-16-16,0 0 6 0,5-2 2 15,-3 2-15-15,-1-2 4 0,1 2 4 16,-1-3-8-16,0 2-5 0,-3 1 16 0,1-4-2 15,-3 4-16-15,0 0 10 0,-3 0 4 16,-6 1-8-16,-1 2 1 0,-5 1 6 0,-1 0 0 16,-1 1-8-16,-3 0 9 0,0 0-2 0,-1 2 17 15,1-1-21-15,-1-1 0 0,-3 2-23 16,3 0-11-16,-3 0-36 0,0 0-44 0,0 0-4 16,0 0 9-16,-3 2-105 0,2-2-93 15,-3 1-69-15,0 1 4 0,4-2 21 0,-5 2 18 16,1-2 11-16</inkml:trace>
  <inkml:trace contextRef="#ctx0" brushRef="#br0" timeOffset="-148780.29">3992 7129 537 0,'-3'2'193'16,"0"-1"1"-16,2 1-46 0,0-2-4 0,0 2-21 15,-2-1 1-15,3-1 5 0,0 0-10 0,0 1-27 16,0-1 1-16,4-1-7 0,0 1-16 0,1-1 3 16,0-1-17-16,13-3 4 0,2 1 7 15,2-1-23-15,3-2 2 0,3 1-14 16,-3-1 6-16,3 0-2 0,0 0-6 0,-2 2-17 16,5 1 9-16,0-3 14 0,-1 0-12 0,0 0 2 15,-3 0 4-15,5 0-2 0,-6-2-1 0,-3 3 14 16,0 1 11-16,-6 1-2 0,-1 0-3 15,-4 1 7-15,-5-1 18 0,1 1-20 0,-1 2-4 16,-1 0 24-16,-2-1-21 0,-1 2-23 16,1 0 1-16,-2-1 11 0,0 1-4 0,1-3-29 15,0 3 4-15,-3 0 32 0,1 0-41 0,0 0 11 16,0-1-32-16,1 1-15 0,-1 0-23 16,-1 0-27-16,0 0-81 0,0 0 15 0,0 0-269 15,0 0 28-15,-13-8 29 0,8 5 9 0,0-2 25 16,-1-7 2-16,0 3 25 0</inkml:trace>
  <inkml:trace contextRef="#ctx0" brushRef="#br0" timeOffset="-124047.92">5567 6665 419 0,'0'-13'188'0,"0"13"9"0,0 0-20 16,0-16-8-16,-5-3-6 0,5 11-15 0,0 2-5 15,0-1 8-15,0 0-10 0,0-4-7 0,0 3-9 16,0-1-32-16,0 1-3 0,0 0-7 15,0 0-15-15,0 8 1 0,0-5-5 16,0 5-21-16,9-15 3 0,-8 11-4 0,11-6-7 16,-2 7-6-16,-2-3 10 0,8-2-12 15,2 2-3-15,-1 1-5 0,2-1 8 0,2 2-11 16,-1 1 1-16,-1 1-12 0,2 2-2 0,-14 0-4 16,5 0 12-16,3 0-15 0,13 12 21 15,-15-5-11-15,2 2-3 0,-5 1 9 0,2 1-13 16,-2 0 0-16,-4 3-5 0,1-1 17 0,-1 3-25 15,-2-4 17-15,-2 2-10 0,0 0 4 16,-2-1 3-16,0-13 2 0,0 12-4 0,-14 20-6 16,5-14 18-16,0-1-8 0,-4 2-2 15,1 0 8-15,0 0-12 0,-2-4-2 0,2 2 7 16,1-1 7-16,-2-1-5 0,3-2-2 16,-1 1-5-16,0-4 8 0,2 1-4 0,1-3 0 15,3-1-1-15,3-2 2 0,-2 0-9 0,0-1 16 16,0-1-6-16,1 1 6 0,1 0-8 15,-2-1-3-15,2 1-7 0,-2 0 3 0,1 0-6 16,1-1 6-16,0 0 10 0,0-2 6 0,0 2-6 16,1 0-14-16,1-1 6 0,0-2 21 15,0 0-10-15,10 3-4 0,-4-1 0 0,3-2-12 16,14-2 10-16,-9 2 0 0,6 0 4 16,3 0 2-16,5 0 0 0,0 0-8 0,30-9 7 15,-30 7-9-15,-1 1 16 0,0-2-1 16,-3 0-12-16,-3 1-1 0,-1 2 10 0,-6-3-11 0,-1 2 3 15,-3-1-2-15,-4 2 8 0,2-1-14 16,-3 1 14-16,-1 0 2 0,0-2 9 0,0 2-22 16,-2 0 1-16,1-1 8 0,-3 1 2 0,0 0-5 15,0 0-22-15,0 0-6 0,0 0-52 16,0 0-46-16,8 0 10 0,-8 0-107 0,0 0-159 16,0 0 5-16,0 0 23 0,7-11 32 15,-7 6 16-15,1 0 6 0</inkml:trace>
  <inkml:trace contextRef="#ctx0" brushRef="#br0" timeOffset="-123740.57">6355 6630 212 0,'3'-2'288'0,"0"-1"-44"0,-2 2-64 0,1-3-5 16,1 3-20-16,-2 1-22 0,2-2-21 0,0 2-14 15,-2-1-10-15,-1 1 2 0,5 1-6 16,-4-1-21-16,0 0 6 0,1 1-9 0,-1-1-32 16,-1 1 14-16,2-1-12 0,1 1 20 15,-3 0-17-15,0 2-9 0,3-3 11 0,-3 0 9 16,1 1 24-16,-1-1-5 0,1 0 7 0,3 0 17 16,-4 0-27-16,0 0-3 0,1-1-14 0,1-2 5 15,-2 1-25-15,0 0 3 0,0-1-32 16,-2 0-33-16,1 2-32 0,0 0-43 0,-2-1 11 15,1-1-133-15,-1 3-150 0,-2 0 21 16,1 0 44-16,-2-1 20 0,5 1 12 0,-3 0-8 16</inkml:trace>
  <inkml:trace contextRef="#ctx0" brushRef="#br0" timeOffset="-122987.19">6573 6372 474 0,'1'-2'268'0,"1"-4"-29"15,1 1-37-15,5-9-30 0,-1 2-6 0,0 0-27 16,5 1-24-16,3-2-4 0,-1 4-3 16,1-1-15-16,2 1-15 0,2 1-25 0,-1 2 7 15,-4 5-7-15,-1-2-5 0,-1 3-13 0,-12 0 4 16,9 0 8-16,4 0-14 0,13 15 8 0,-13-7-18 15,-4 0-3-15,-3 5-5 0,-5-1-2 16,4-5 7-16,-4 3-15 0,-1 2 10 0,0-12 7 16,0 12-15-16,0 2 8 0,0 1-2 0,-13 11-20 15,10-16 19-15,-3 2-10 0,-1-2 2 16,0-3 13-16,-3 5-11 0,-1-4-9 16,0 2 12-16,-1 4-4 0,2-6-17 0,-3 1 17 15,0-2-17-15,2 3 20 0,4-5-1 0,2-2 2 16,0-2-19-16,3 2 3 0,-1 0 7 15,0-1 0-15,2 0-5 0,1-2 4 0,0 0 5 16,0 0 0-16,0 0-8 0,9 5 3 0,-2-5-24 16,-1 0 20-16,0-1 6 0,2 0 9 15,1 1-11-15,2 0 3 0,0 0-18 0,-1 0 11 16,-1 0-11-16,0 0 24 0,-2 0 5 16,1 0-13-16,-1 0 8 0,0 0-24 0,0 0 8 15,-1 0 11-15,0 0-2 0,3 0-15 0,11 11 18 16,-8-3-8-16,-3-4 6 0,-5 4 8 0,3-3-10 15,-5 1-5-15,1-1-2 0,-3 1 13 16,1-1 0-16,-1-5-7 0,0 0 7 0,0 9 3 16,0-1-9-16,0-1-7 0,0-2 9 15,0-5-4-15,-16 28 3 0,9-15-4 0,-3-1 11 16,-1-1-16-16,4-1 16 0,-5-2-12 0,1 3 2 16,-1-3 6-16,-1-1-6 0,-2 1 11 15,2-1-4-15,3-3-18 0,-5 0 18 0,2-1-9 0,3-2 6 16,-3 1-17-16,4-1-2 0,9-1-76 15,-8 0 4-15,1 0 8 0,-5 0-175 16,-8-13-106-16,9 6 5 0,1 2 20 0,3 1 13 16,3 0 11-16</inkml:trace>
  <inkml:trace contextRef="#ctx0" brushRef="#br0" timeOffset="-122244.51">7199 6237 242 0,'3'-5'265'0,"-1"2"-49"0,0-2-34 16,0 1-31-16,1 1-14 0,8-4-21 15,3 0-6-15,0-1-15 0,2 1-2 0,-1 2-12 16,3 1-15-16,-4 1 1 0,-1-1-29 16,-2 3 14-16,-2 1-36 0,0 0 19 0,-9 0 5 15,8 0-3-15,2 0-10 0,4 0-7 0,8 12-6 16,-16-9-20-16,-2 2 10 0,1 0 34 0,0 1-23 16,-3-3 8-16,0 4-5 0,2 6-22 15,-4-6-10-15,0 1 41 0,-13 20-10 0,7-11-3 16,-3 0-6-16,-1-5-19 0,-1 0 30 0,-4 3-8 15,6-7-25-15,-1 2 27 0,-3-2 3 16,3 3-28-16,2-5 16 0,-2-3 12 16,5 3-4-16,0-4-5 0,1-1-7 0,1 0 11 15,1 3-4-15,-1-2 9 0,3-1-16 0,-2-1 4 16,0 1-9-16,2-1-10 0,0 0 15 16,0 0 6-16,7 0 8 0,-2-1-34 0,-1 1 36 15,1 0-23-15,0-1-12 0,1-1 15 0,1 2-20 16,0 0 4-16,-7 0 32 0,8 0-10 15,0 0-8-15,-2 0 14 0,2 0-1 0,-2 0-14 16,1 0-5-16,-7 0 18 0,10 0-20 16,-4 0 23-16,17 12-16 0,-11-7 17 0,-7-2-24 15,0 3 14-15,1-5 7 0,-3 5-28 16,1-2 18-16,-2 3 26 0,-2-3-23 0,3 0 12 16,-2 0-2-16,-1 0-14 0,0 2 2 0,1-1 12 15,-1 2 1-15,0-7-9 0,0 0 3 16,0 7-23-16,0 1 31 0,0-8-2 0,0 8-1 15,0-8 13-15,0 7 7 0,0-2-14 0,-15 6 11 16,10-7-1-16,-4 6-11 0,-4-3 11 16,1 1-3-16,-2-1 0 0,-2 1 1 0,-1-7-23 15,0 7 24-15,0-2 6 0,-2-2-10 16,-2 0-4-16,3-1 1 0,-3 2-7 0,0-1-6 16,3-1 4-16,-1 2 5 0,6-1-6 15,-1-2-6-15,4-1 3 0,5-1 12 0,-2 1-24 16,1-1 0-16,1 1-4 0,1-1-51 0,1 0-30 15,1 0 10-15,2 0-129 0,4-3-133 0,-3-3-25 16,12-2 30-16,1-4 16 0,0 2-24 16</inkml:trace>
  <inkml:trace contextRef="#ctx0" brushRef="#br0" timeOffset="-121620.27">7769 6060 458 0,'1'-7'250'15,"2"3"-15"-15,-2 0-40 0,-1 0-7 0,0 1-29 16,3 0-3-16,-3-1-13 0,0 2-9 16,1 0-7-16,-1-1-12 0,0 1-16 0,0 1-16 15,0 1-13-15,0-2-3 0,0 0-17 0,0 1-10 16,0 1-2-16,0 3-2 0,1-1 3 0,1-2-16 15,-2 3 7-15,2 2 3 0,-2 1-16 0,2 0 20 16,3 10-10-16,-4-3-15 0,7 1 3 16,-7 3 6-16,4-5-5 0,-1 6-10 0,-2-4 1 15,0 2 6-15,-1-1-4 0,0-3-2 16,-1-1 5-16,3 6-5 0,-3-4-1 0,1 2-1 16,-1 2 7-16,0 0-1 0,2 2 3 15,0-5-20-15,-1-4 20 0,-1-1-14 0,2 2-2 16,-1 7 1-16,0-6 4 0,-1-1-12 0,0-1 16 15,2-3-15-15,-2 0 2 0,2 0 9 0,-2-1 2 16,2-1-1-16,-2-1 4 0,0 2-8 16,0-2-2-16,0 0-4 0,2 0 0 0,-2 0 35 15,1-1-18-15,-1-2 19 0,0 2 14 16,1 0 1-16,-1-1 22 0,0-2-7 0,0 0 12 16,0 0-14-16,0 0 0 0,0 0-15 0,3 7 1 15,-3-7 7-15,0-1-24 0,0 1-69 0,0-3-20 16,0 2-68-16,0-2 10 0,-3 2-274 15,2-2-33-15,-2 0 28 0,-3 2 50 0,-2-12-6 16,1 7 25-16,3-3 14 0,0 0 55 16</inkml:trace>
  <inkml:trace contextRef="#ctx0" brushRef="#br0" timeOffset="-119210.14">4946 10868 269 0,'0'0'32'0,"0"0"34"0,0 0 28 0,0 0-4 16,0 0-3-16,0 0-30 0,0 0-6 15,0 0-8-15,0 0-2 0,0 0 68 0,0 0-17 16,0 0 13-16,14-17-40 0,-5 17 0 0,19-8 21 15,-9 1-16-15,0 0 9 0,4-1-14 0,-1-3 5 16,1 2-12-16,1-2-17 0,-1 0 1 16,1 1 10-16,1-2 6 0,-5 1-5 0,1-3-6 15,4 1 9-15,-3-1-20 0,0 2 0 16,-3-2-15-16,4-2 17 0,-3 2-3 0,0 1-17 16,1-4 16-16,-2 1 9 0,-1 0-21 0,0-3 1 15,0 0 8-15,-1 1-5 0,2-1 1 16,1-5-12-16,1 0 8 0,-1-1 5 0,3-1-9 15,-2-1-5-15,-3 1 3 0,2-4 4 0,-4 2-8 16,4 0-11-16,-4-2 16 0,0 1-16 16,0-1 16-16,0 1-5 0,0-5 2 0,-3 3-3 15,6 0 1-15,0-1 0 0,1-2-1 16,-1 3-8-16,2-3 4 0,1 0 3 0,4 0-6 16,-1 0-1-16,3-1-5 0,1 3 7 0,0 0-4 15,-2 1 3-15,1-1 8 0,-4 4-4 16,1 1-18-16,0-2 18 0,-1 3-2 0,-2-2-8 15,-1 2 3-15,-2-1-9 0,0 0 6 0,0 3-13 16,3-2 18-16,-4 2-4 0,1 2 1 0,-1 0-1 16,1 1-7-16,-2 0 16 0,1 0-7 15,1 1-5-15,1 2-5 0,-2 0 14 0,2 0-6 16,2 0 2-16,4 2-12 0,1-2 21 0,2 1-13 16,2 3-5-16,4-1 9 0,0 1 2 15,2-4-3-15,-4 4 4 0,3 2-6 0,6 0 0 16,-1 0-5-16,-1-1 8 0,-1 4 1 15,0-3 1-15,-2-2-14 0,-1 6 0 0,-2 1 6 16,3-3 6-16,-5 3-5 0,-2 3 9 0,0-2-5 16,0 2 8-16,3-1-14 0,0 1-3 0,1 1 8 15,-4 3-11-15,7-3 19 0,-5 1-9 16,-17 2-2-16,7 0 5 0,6 0 3 0,2 0-5 16,-1 0-2-16,35 14-1 0,-32-10 10 15,0-1-7-15,-3 0 3 0,2 4 1 0,-1 0-2 16,5 3 4-16,-4-3-14 0,2 1 1 0,-2 1 12 15,-1-1-15-15,2 4 6 0,-4 0 9 16,2-2 2-16,1 3-6 0,-2-2-4 0,-3 3-5 16,0-2 10-16,-1 1-13 0,-1-1 9 0,-2 2 5 15,0-1-14-15,1 1-2 0,-3 3 15 0,-2-1 1 16,1 1 1-16,1-1 2 0,-2 0-2 16,2 3 0-16,1-2 9 0,-2 3-19 0,4-1 6 15,0 0 0-15,2 0 2 0,-2-1 2 16,5 0 3-16,0 0-8 0,-1-1-2 0,2 0 3 15,1 0 3-15,0-1 1 0,1 1 2 0,2 0-4 16,1-2-2-16,3 3-3 0,0-2 1 0,-3 1 13 16,3 0-8-16,2 0-12 0,1-1 18 15,-1 1-9-15,-1-1-2 0,0 2 8 0,3-1-15 16,-2 0 13-16,3-2-2 0,1 2 2 0,-2 0 0 16,3-2 1-16,-3 0-12 0,-1 0 13 15,3 0 7-15,-2-3-12 0,3 3-1 0,-1 0 12 16,-1-1-3-16,0 1-18 0,-1 1 12 15,3-4-18-15,1 2 29 0,1 1-12 0,3-3-3 16,-2 2-14-16,2-2 11 0,2 1 7 0,0-2-2 16,0 2 7-16,2-2-5 0,-1 2 1 0,-1-3-4 15,2 0-4-15,-4-1 5 0,0-1 7 16,1-1 0-16,-4 0-21 0,-4 0 14 0,3-2-5 16,-2 0 7-16,0-2-7 0,-5 1 20 0,-1-2 0 15,-1 1 0-15,-21-3 5 0,10 0-14 16,4 0 13-16,0 0 3 0,30-11 0 0,-35 10-2 15,-2-2-11-15,-4-1 5 0,-3 1-4 0,-3 1-3 16,-6 0-25-16,0-1-40 0,-6 3-73 16,-6-1 12-16,0 1 12 0,-15-4-332 0,-6 0 12 15,-2-2 26-15,-7-1 61 0,-2 0 46 0,-8 1 7 16</inkml:trace>
  <inkml:trace contextRef="#ctx0" brushRef="#br0" timeOffset="-118252.18">4653 11525 413 0,'-15'1'179'0,"4"-1"-29"16,3 2 24-16,1-2-38 0,3 0-38 0,2 0 8 15,3 0 10-15,3-2 5 0,3 2-10 16,10-4-26-16,6-1 2 0,8 2-4 0,-5-2-7 16,2 0 7-16,3-2-22 0,1 2-15 15,1 0 9-15,2-2 5 0,3 0-25 0,3 2 14 16,3-5-5-16,2 2 0 0,5 0 9 0,8 0-26 15,1 0 11-15,1-1 1 0,6 0-20 16,3-1 13-16,3 1-5 0,7-4 2 16,1 4 0-16,3-3-21 0,2 0 19 0,2 4 3 15,-1-4-7-15,2 0 1 0,-1 2-9 0,5 1 3 16,1-1 3-16,2 0 3 0,-1-2-12 16,1 0-10-16,1 3-4 0,-2-4 5 0,0 1 12 15,1 2-7-15,-2-1 12 0,1 3-5 0,0-2-22 16,1 0 14-16,3-2-16 0,-3 2 8 15,4 2 14-15,-3-4-12 0,1 4 3 0,-4-2 3 16,0 2-20-16,1-1 14 0,-2 1 10 0,5 0-9 16,-4 0 10-16,0 0-12 0,-6-1 4 15,2 3 4-15,3 0 8 0,-3-2-16 0,2 2 3 16,-1-1-4-16,-1 3 9 0,-1 1-11 16,-3-3 8-16,2-1 2 0,-5 2-13 0,-6 1 11 15,-2-3 0-15,-2 5-17 0,-4-6 4 0,0 4 10 16,-8-5 4-16,1 4-14 0,-6-2-3 0,-1 1 4 15,-8-1 13-15,-1 0 1 0,-1 1-1 16,-4-1-7-16,-4-1-6 0,-6 3 12 0,-1 1 12 16,1-2-7-16,-3 2 15 0,-6-1 10 0,-1 3-27 15,-2-3 16-15,-6 2-7 0,-2 0-7 16,-3 1 6-16,1 1 1 0,-3-1 21 0,0 2-6 16,-3-2-34-16,1 0 24 0,1 1-24 0,-3 1 2 15,2-2-9-15,-1 0-11 0,-1 2-60 16,-2-3-45-16,0-1 13 0,0 4-336 0,0 0 45 15,-18-15 27-15,4 3 24 0,-4-3 43 16,3-1 17-16,0-5 6 0</inkml:trace>
  <inkml:trace contextRef="#ctx0" brushRef="#br0" timeOffset="-116666.6">7358 7991 229 0,'0'-13'64'0,"0"13"16"16,0 0-40-16,0 0 14 0,0 0-12 15,13 0 14-15,-13 0-4 0,0 0-4 0,0 0-26 16,0 0 9-16,15 0 25 0,2 8-16 0,-15-3-2 16,8 10-6-16,-1-1-2 0,-1-1-4 15,0 1 19-15,-1 4-7 0,5 0 45 0,-5 3-45 16,9-1-4-16,-5 4-3 0,-1-2 2 16,1 1 19-16,-1 0-19 0,0 1-10 0,-1 1 22 15,-2 3-11-15,0 1-32 0,-1 0 14 0,1 3 15 16,-1 0 13-16,3 2-41 0,0-2 32 15,-3 0 0-15,1 2-6 0,1-2-24 0,-1 4 36 16,1-4-38-16,0 2 26 0,-1-1 6 0,-3 2 5 16,2 1-51-16,-2 1 33 0,1-2-6 15,-1 4-7-15,3-3 9 0,-5 3 1 16,1-3-24-16,3 3 18 0,-3-4 8 0,-1-1 3 16,1 1-34-16,-2 0 25 0,3-2 0 15,-3 0 19-15,1-2-34 0,0 0 30 0,1 2-36 16,-2-1 15-16,0-3-20 0,0 4 11 0,2-2 35 15,-2 1-3-15,1-3-25 0,-1 3-2 0,1-3 7 16,0 0-34-16,0 0 17 0,-2-1-8 16,3-2 31-16,-3 0-3 0,1 0-8 0,0-2-6 15,-1 1 12-15,2-1 12 0,-2-14-23 16,0 6 22-16,0 4-18 0,0-1-3 0,0 0-2 0,0 1-15 16,0-3-7-16,0 0 18 0,0 0 7 15,0-2 0-15,0-1 19 0,0 0 0 0,0 0-21 16,0 0-8-16,0 2-6 0,0 1-1 15,0 0 16-15,0-3-9 0,0 2-7 0,0 0 32 16,0 0-10-16,0 0-2 0,0 0-7 16,0 2 23-16,0-3-28 0,0-3-1 0,0 1 30 15,7 9-20-15,-4-8-7 0,-3 4-16 0,0-4 11 16,5-4 15-16,-5 1-13 0,1-4 7 0,-1 1-17 16,1 2 27-16,-1-1-11 0,2-1-14 0,-2 8 25 15,0-3-1-15,2 5-27 0,-2-4 29 16,0-3-27-16,2-1 5 0,-1-2 14 15,-1 2-2-15,1 8-2 0,2-7 13 0,-2 0 2 16,0 0-11-16,-1-2-10 0,2 0 18 0,0 7 8 16,0-3-20-16,-1-1-24 0,1-3 33 15,-2 1 2-15,1 8-19 0,3-1 12 0,-4-3 14 16,3 2 0-16,-2-1-38 0,-1-2 26 0,1 3-8 16,1-3-12-16,-2 0 24 0,0-2-3 15,2-2-23-15,-2-2 15 0,0 2 24 0,0-2-17 16,0-1-28-16,0 2 24 0,2-3-16 15,-1 2 24-15,-1-2-33 0,0 3 20 0,1-3-12 16,-1-5 28-16,0 7-13 0,0-1-12 0,0-6 23 16,0 9-12-16,0-3 2 0,0 2-2 15,0-2 15-15,0 0-18 0,0 0 27 0,0 1-35 16,0-1 22-16,0 1-2 0,0-2 0 0,0 2-29 16,0-2 7-16,0 3 21 0,0 0-3 15,0-2-27-15,0 1 25 0,0 1-3 0,0 5 21 16,0-1-22-16,9 13 19 0,-9-15-38 15,2 1 31-15,-1-3 9 0,-1-8-33 0,0 7 14 16,0 0 2-16,0 0-22 0,0 1 49 16,0-2-19-16,0 0 1 0,0 0-15 15,0 1 9-15,0-1 3 0,0-6 11 0,0 9 6 16,0-3-19-16,0-6-14 0,0 6 2 0,0-6-52 16,0 8 6-16,0-8-206 0,0 0 19 0,-5 11 17 15,-15-16-101-15,-3-10 23 0,4-2 12 0</inkml:trace>
  <inkml:trace contextRef="#ctx0" brushRef="#br0" timeOffset="-115380.38">6024 10261 339 0,'0'0'115'16,"13"0"-18"-16,-13 0-12 0,0 0-2 0,0-12-14 15,0 12-17-15,0 0-7 0,0 0 50 16,0 0-19-16,0 0-7 0,19-27 3 0,-19 24-13 15,-2 2 14-15,4-3-39 0,-2 1 10 0,0 2-11 16,0-2 33-16,-2 0-13 0,2 2-21 16,0-2 16-16,2-1 3 0,-2 4 6 0,0 0-28 15,0 0-9-15,0 0 23 0,0-4 1 0,0 4-31 16,0 0 24-16,0-8-15 0,0 8 5 16,0-6 0-16,0 6 8 0,0 0-12 0,0-8-8 15,0 8 2-15,0 0 1 0,0-8 0 0,0 8-1 16,0 0-18-16,0 0 22 0,0-6-5 15,0 6-8-15,0 0-8 0,0 0 17 0,0 0 11 16,0-6-24-16,0 6 7 0,0 0-1 16,0 0-7-16,0 0-5 0,0 0 10 0,0 0-4 15,0 0-12-15,0 0-2 0,-6-8 10 0,6 9 12 16,0 0-4-16,0 4-16 0,0 0-16 16,0 2 18-16,0 1 7 0,0 9 5 0,0-6-10 15,0 4 15-15,0 5-18 0,0 1 7 0,0 1-8 16,12 24 3-16,-6-20-19 0,0-1 2 15,-1 4 25-15,0-2 14 0,2-3-19 0,2 5 11 16,-4 2-10-16,1-3-21 0,-1 0 39 16,2 7 8-16,1-4 4 0,0 4-47 0,-1-1 23 15,-1-2 0-15,2 2-5 0,-1-2 18 0,0 0-23 16,-3-1 1-16,1-1-15 0,-1 2-6 16,2-5 38-16,-2 5-7 0,0-3-5 0,-2 0 1 15,0-5 21-15,1 2-12 0,-1-3-5 0,-1-4-13 16,0-3-1-16,1 1 14 0,-2-5-1 0,2-1-2 15,0-2 14-15,-1-3-11 0,-1-1-1 16,0 1 1-16,0-2-2 0,1 1-5 0,0-2 5 16,-1 0 8-16,0 0 22 0,0-1-11 0,2 1 9 15,-2-3-10-15,0 0 5 0,0 0-10 16,0 0-10-16,0 0 9 0,0 0 1 16,0 7-14-16,0-7 8 0,0 0 7 0,0 0-16 15,2 6-12-15,-2-8-12 0,0 1-45 0,-4-2 5 16,2-1-93-16,-5-10-1 0,-2 2-54 15,-1-8-59-15,3 1-88 0,-1 1 29 0,0 0 47 16,-3 1-23-16</inkml:trace>
  <inkml:trace contextRef="#ctx0" brushRef="#br0" timeOffset="-114952.45">6214 10626 251 0,'-4'0'111'0,"-1"0"-45"16,1 0 0-16,0 2-9 0,-1 0-10 0,0 2 13 15,-4 6 8-15,2-1-17 0,-3 3-29 0,1 1-15 16,1 2 23-16,1 1 22 0,-1 2-30 15,3-1 16-15,-1 0-3 0,-2 5 23 0,2-2-6 16,-4 3 5-16,2-1-27 0,-1 1 25 16,-4-1-7-16,3 0-9 0,-1 0-9 0,-2-1 21 15,-3 0-2-15,3 1 14 0,-4 0 1 0,0-2-46 16,-2-2 50-16,-1 0-22 0,-1 1-1 16,2-1 4-16,-1 0-33 0,-1-2 6 0,2-1-3 15,-1 0 12-15,1-2 1 0,2 1-5 16,5-3 14-16,0-3 0 0,5 5-20 0,-2-9-23 15,2 0 23-15,5 0-2 0,-2 0-3 0,1-2-9 16,0 1 12-16,0-1-3 0,3 1-14 0,-5-3-58 16,2 1 11-16,1 0 2 0,2-1-39 15,0 0-47-15,0 0-7 0,-21-15-80 16,14 6-105-16,3 1 15 0,1-1 13 0</inkml:trace>
  <inkml:trace contextRef="#ctx0" brushRef="#br0" timeOffset="-114539.46">5943 10582 336 0,'-17'12'154'16,"-1"1"-23"-16,-2 4-61 0,3 1-10 0,-3 0-7 15,0 5-5-15,0-1-6 0,-2 5 66 16,3-1-23-16,0 2-25 0,-3-1-7 0,-1-1-6 16,3 3 18-16,-4-1-50 0,0 1 48 0,-2-2-7 15,2-2-13-15,-2 1 11 0,1 1-10 16,0-3-18-16,1-2 15 0,2 3-15 0,1-3 5 15,0-2-7-15,3 2 5 0,-3-4-37 16,2 0 33-16,4-1-15 0,-5-3-11 0,8 1 26 16,2-2 0-16,-1-2-1 0,0-1 3 15,5-6-12-15,2 0-2 0,-2-1-25 0,3 2 4 16,0-4 20-16,-1 1 11 0,4-2-23 0,0 0-30 16,0 0 4-16,0 0-86 0,-11-14-41 0,11 9-112 15,5-12 21-15,-5 6-121 0,10-17 2 16</inkml:trace>
  <inkml:trace contextRef="#ctx0" brushRef="#br0" timeOffset="-114154.2">5496 10650 304 0,'-15'13'105'15,"-3"2"-20"-15,2 1-29 0,-1 4 29 0,-1-2-16 16,2 3-11-16,-1 2-14 0,-2 0-5 16,-2 0 59-16,3 1-40 0,-3 1-11 0,-4 0 0 15,6 2-4-15,-4 0-6 0,-2 0 35 0,-1-1-25 16,1 3 33-16,-2 0-4 0,2-1-6 15,0 0-48-15,0-3-19 0,3-2 52 0,3 2-21 16,-3-4 2-16,2 3 15 0,5-7-12 16,-3 0-15-16,5 0-1 0,1-2-21 0,3-1 19 15,0-3-14-15,-1-5 5 0,3 1 18 16,3-4 4-16,2-3-23 0,2 0-2 0,0 0-25 16,0 0-2-16,0 0-23 0,-9-15 3 0,9 10-50 15,0 1-28-15,0-3-16 0,0-3-89 0,0-2 16 16,0-1 14-16,0-3-123 0</inkml:trace>
  <inkml:trace contextRef="#ctx0" brushRef="#br0" timeOffset="-113810.9">5017 10849 380 0,'-10'11'71'0,"0"0"-6"0,1 3-16 16,-3 2-12-16,-1 1 50 0,3 1-46 0,-4 1-20 15,1 1 42-15,-5-2-7 0,6 4-6 0,-5-2-36 16,3-2 25-16,-3 0-12 0,2 1-4 15,-5-2 65-15,1-2-29 0,0 2 16 0,0 1-34 16,1-6-2-16,-5 4 1 0,2-4 7 0,0 1-5 16,5-1-12-16,-3-2-1 0,2-2 23 15,4 2-27-15,0-2-38 0,4 0 1 0,0-3-14 16,6-1-68-16,-4-2-95 0,5 3-133 0,2-2 9 16,0-4-43-16</inkml:trace>
  <inkml:trace contextRef="#ctx0" brushRef="#br0" timeOffset="-111210.04">5747 11954 247 0,'0'0'226'16,"0"0"3"-16,-15 0-52 0,15 0 1 0,0 0-19 16,0 0-12-16,0 0 1 0,0 0 4 15,0 0-29-15,0 0-17 0,0 0-3 0,0 0 7 16,0 0-20-16,-13 0 10 0,13 0-11 16,0 0-14-16,0 0-15 0,0 0 3 0,0 0-4 15,0 0-8-15,0 0 1 0,11 18-16 0,10-21-2 16,-1 0 0-16,1-1 0 0,0 1-16 15,-1 0-1-15,0 1 1 0,4-2 2 0,-2 4 6 16,-3 0-9-16,3-3-2 0,-12 3-10 16,3 0 11-16,0 0-8 0,0 0 3 0,-3 0-12 15,-1 0-3-15,1 0 21 0,-5 0-11 16,-5 0 13-16,8 0-3 0,-8 0 10 0,8 0 5 16,-8 0-5-16,8 0 18 0,-8 0-16 15,0 0 9-15,7 0-19 0,-7 0-4 0,0 0 7 16,6 0 6-16,-6 0 1 0,0 0-17 0,0 0-1 15,8 0-11-15,-8 0-14 0,0 0 0 0,0 0-34 16,0 0-47-16,6 0-42 0,-6 0 11 16,0 0-126-16,0 0-131 0,0-7 28 0,12-3 23 15,-11 6-8-15,-2 0 20 0,1 3 25 0,0-4-11 16</inkml:trace>
  <inkml:trace contextRef="#ctx0" brushRef="#br0" timeOffset="-110248.52">6203 11679 307 0,'-4'-3'174'0,"0"3"-34"16,0-1-7-16,0 1-29 0,3 0-11 15,-2-2-11-15,2 1 12 0,2 1 3 0,-1-1-6 16,3 0-34-16,0 0 24 0,1-1 7 0,4 2-22 16,10-3-23-16,1 1 26 0,4-1-14 15,-5 0 5-15,1-1-20 0,-4 3-3 16,-1 0 9-16,3-2-8 0,3 0-29 0,-6 3 17 16,-2-2-22-16,-3 1 14 0,1 1 25 15,-3 0-3-15,-1-1-10 0,0 0-16 0,0-1 2 16,1 2-28-16,-2-2 31 0,2 2 14 0,-2-2-33 15,-1 2 16-15,-1 0-3 0,2 0-10 16,-2 0-8-16,0 0 21 0,0 0 14 0,0 0-29 16,0 0-3-16,-2 0 10 0,2 0-4 15,-1 0-6-15,-2 0 4 0,0 0 9 0,0 4 7 16,-1-2-40-16,-2 1 40 0,1-1-20 0,-1 2 9 16,-3 0 2-16,-2 6-10 0,-2 1 15 15,2-1-11-15,-1 3-29 0,-1-1 23 0,1 2 7 16,0 1 0-16,0-2-15 0,0-2 20 15,1 3-13-15,1 0 10 0,-2-3-31 0,5 1 27 0,-2 2-13 16,-2-2-3-16,4-3 2 0,-2-1 12 16,3 0-6-16,1-2-11 0,-2 1 22 15,3 0 5-15,-1-3-22 0,1 2 12 0,-2-2 13 16,1 0-18-16,0 3-3 0,2-4 23 0,-2 1-35 16,1 2 21-16,1-3 17 0,0-2-7 15,-2 3-8-15,1 0-19 0,1-2 13 0,0 0 31 16,0 1-23-16,0-1-7 0,-1 0 26 0,-2 1-19 15,3-3 1-15,-2 3 18 0,2-2-20 16,0 0 4-16,0 2-8 0,0 0 10 0,0-3 8 16,-1 1-13-16,1 0 1 0,0 1-23 0,0-2 15 15,1 0 8-15,0 2 1 0,4-2-9 16,-2 1-14-16,0 0 20 0,1-1 7 0,3 0-25 16,-2 0 21-16,5 0 8 0,-4 0-13 0,6 0 4 15,2 0 1-15,3 0 11 0,-2 0-3 16,-3 0-21-16,3 0-9 0,-5 0 10 0,-1 0 10 15,0 0 10-15,-1 0 11 0,-8 0 1 0,7 0-7 16,1 0-6-16,-8 0-13 0,8 0 14 16,-8 0 7-16,6 0-7 0,-6 0-6 0,9 0 2 15,-9 0 10-15,6 0-26 0,-6 0 1 16,8 0 10-16,-8 0-6 0,6 0 3 0,-6 0 3 16,7 0-1-16,-7 0 8 0,8 0-4 15,-8 0-1-15,6 0-16 0,-6 0-12 0,0 0-14 16,0 0-36-16,0 0 6 0,7 0-33 0,-7 0 8 15,7-4-138-15,-6 4-143 0,-2 0 22 0,1-2 24 16,-3 1 21-16,2 0 7 0</inkml:trace>
  <inkml:trace contextRef="#ctx0" brushRef="#br0" timeOffset="-109402.3">6836 11759 317 0,'0'-2'166'0,"-1"1"-47"16,-1 1-11-16,1 1 1 0,-1 1-18 15,1-1-13-15,-2 3-8 0,0 0-12 16,1 1 0-16,-5 7-21 0,0 1-6 0,-1 1 24 16,2 0-13-16,0-1 12 0,-2-1-6 15,5-1-4-15,-1-1-31 0,-2-2 12 0,2 1 14 16,1-3-29-16,1 0 0 0,-3 9 0 0,0-6-1 15,1 1 11-15,0-3-7 0,-1 1-1 0,2-4-2 16,2 1 4-16,-4 0 0 0,2-1-1 16,1-1 16-16,-3-1-19 0,-2 1 6 0,1 0-23 15,-7 1 7-15,-1-2 27 0,5-1-7 16,-2 1-23-16,11-2 23 0,-9 0-8 0,1 0-13 16,8 0-7-16,-9 0-9 0,1 0 27 15,8 0-14-15,-8 0-11 0,1 0 19 0,-5-12 10 16,9 8-23-16,-2 0 22 0,1 0 19 0,3-1-18 15,-1 0 11-15,1 1-29 0,1-3 14 16,0 1 6-16,0 6 6 0,0-7-7 0,0 7 21 16,0-8-15-16,0 2 15 0,0 6-25 0,13-15-1 15,-12 9-4-15,3 0 15 0,-4 4-4 16,4-2-4-16,-3 0-2 0,1 0 15 0,0 1-23 16,-1 0 9-16,-1 1-7 0,3 0-2 0,-2 0 9 15,-1 0-11-15,3 1 0 0,-1 1-16 16,1-2 19-16,-1-1 21 0,2 3-17 0,0 0 0 15,-2 3-17-15,-2-3 14 0,0 0-10 0,0 0-19 16,8 0 18-16,-8 0-15 0,6 0 4 16,-6 0 21-16,8 0 9 0,-8 0-3 0,8 0 15 15,-8 0 0-15,14 9-31 0,-8-7 7 16,6 5 5-16,-6 0-28 0,-1-1 18 0,4-4 18 16,4 5 13-16,-5 0-19 0,-2-2-16 0,2 1 20 15,6 3-7-15,0 1 2 0,-4-2 1 0,-1 1 4 16,4 1-17-16,-3 0 8 0,3 1 11 15,-3-1-26-15,2 0 24 0,0-1-9 0,-3 1-33 16,2 1 20-16,-1-1 17 0,-3-5-21 0,-1 1-10 16,1-1 11-16,-4 2 6 0,3-2 21 15,-3-2-36-15,-1-2 27 0,2 2-8 0,-1 1 17 16,-1-1 7-16,1-1-20 0,-2 1-7 0,3 0 12 16,-3-2 2-16,-1 2 8 0,3 0-3 15,-2-3-68-15,-1 0 4 0,0 0-133 0,0-3-186 16,1 0 25-16,-1 2-23 0,0-3 7 0</inkml:trace>
  <inkml:trace contextRef="#ctx0" brushRef="#br0" timeOffset="-108950.89">7248 11862 406 0,'-3'-1'197'0,"1"1"-12"0,-2-1-48 15,4 1-7-15,0 0-32 0,0 0 14 0,-3 0 6 16,3 0-11-16,0-2-35 0,0 2 19 16,3 0 6-16,-3 0-16 0,4-3-5 0,0 3-12 15,1 0 9-15,1 3-9 0,-1-6-7 0,0 3-25 16,14-1 8-16,-12 1 0 0,2 0-6 15,6 0-8-15,-1 0 2 0,18-8-22 0,-27 8 15 16,5 0-26-16,2 0 3 0,-4 0-30 0,2 0 0 16,-4 0-32-16,2 0-12 0,-8 0 10 15,8 0-85-15,-8 0-58 0,6 0-138 0,-6 0 24 16,0 0 14-16,9 0 8 0</inkml:trace>
  <inkml:trace contextRef="#ctx0" brushRef="#br0" timeOffset="-108721.69">7356 12022 257 0,'2'0'229'0,"-1"0"-54"15,3 0-6-15,1 0 1 0,0 0-34 16,4 0-54-16,8 3 12 0,-6-3-6 15,2 0-11-15,1 0 2 0,5 0 6 0,-1 0-44 16,18 7-5-16,-21-6-62 0,0-1 2 0,-2 0-35 16,-3 0-30-16,-10 0-100 0,7 0-112 0,-1 0-9 15,-6 0 12-15</inkml:trace>
  <inkml:trace contextRef="#ctx0" brushRef="#br0" timeOffset="-108361.15">7894 11843 312 0,'0'-2'228'0,"0"1"-12"15,0 0-42-15,3 0-40 0,1 1 5 16,0-2 0-16,2 2-45 0,-1 0-15 0,5 0 15 0,8 2-9 16,-11-2-16-16,8 0 21 0,-1 0-32 15,3 0 10-15,-3 0-36 0,3 0 15 0,-2 0-14 16,-1 0 5-16,-2 0-20 0,-1 0 26 15,-3 0-38-15,-1 0-8 0,-7 0-58 0,7 0 4 16,3-10-260-16,-10 8-34 0,-1-1 61 0,-2 0-18 16,-1-1 9-16</inkml:trace>
  <inkml:trace contextRef="#ctx0" brushRef="#br0" timeOffset="-107856.97">8212 11683 616 0,'6'-8'173'15,"-3"3"-1"-15,2 2-43 0,2-2-15 16,-2 2-15-16,2 3-41 0,-1-2 22 0,3 2-43 16,-9 0 27-16,7 0-9 0,5 0 13 0,20 10-15 15,-15-5-23-15,-2 1-1 0,1-1-44 16,0 2 43-16,-6-1-14 0,-3-1-6 0,3 2-22 15,-3 1 34-15,-3-2 4 0,3 1-41 0,-4-2 45 16,0 0-11-16,0 1 14 0,0-3-47 0,-2 3 42 16,1-3-4-16,0 3-22 0,-1-4-23 15,3 4-3-15,-4-6 41 0,0 0 7 0,0 8-48 16,0-2 44-16,0-6-18 0,0 9 12 0,0 2-8 16,-16 10-4-16,13-13 7 0,-1-1 3 15,2 2-34-15,-2-4 14 0,2 1 22 16,-2 1-12-16,-3 5-28 0,0-3 18 0,3-2 13 15,-7 2-22-15,6-1 13 0,2-3 7 16,1 1-5-16,-4-2 13 0,3 1-30 0,1-3 30 16,-2 1 17-16,4-1-17 0,-1 1 3 0,0 1 2 15,0-1-9-15,1 1 6 0,0-4-2 16,0 0 11-16,0 0 18 0,11 11-48 0,1-4-1 16,7-3-1-16,-8-2 28 0,-1-2 13 15,3 0 7-15,5 0-20 0,1 0-3 0,3 0 10 16,-1 0 4-16,0 0-33 0,-1 0 1 0,-1 0-42 15,13-10 21-15,-23 7-28 0,0 2 6 16,-4-1-90-16,1 0-90 0,-1 1-109 0,-4 0 26 16,2-2 25-16,-3-1-14 0</inkml:trace>
  <inkml:trace contextRef="#ctx0" brushRef="#br0" timeOffset="-107560.25">8709 11848 264 0,'3'-2'324'16,"0"-3"-54"-16,-3 4-30 0,4-1-30 0,-3 0-28 15,1 0-18-15,-2 0-28 0,2 2-23 0,-1-1 9 16,2 1-31-16,0 1-4 0,-2 1-1 16,1 0-11-16,1 1-5 0,0-2-18 0,2 0 11 15,-3 1-16-15,1 1-2 0,-2-2-19 16,2 0 29-16,-2 1 5 0,-1-1-10 0,2 1 25 15,1-1-6-15,-3-1-13 0,1 0-8 0,-1 0-8 16,0 0 34-16,0 0-48 0,0 0-2 16,0-6-16-16,0 4-31 0,-1-3-28 0,-4 2-39 15,5-1-55-15,-1-1 15 0,1-1-242 16,0 1-27-16,0-1 45 0,1 0 24 0,-1-2 20 16,9-7 2-16,-4 7 14 0</inkml:trace>
  <inkml:trace contextRef="#ctx0" brushRef="#br0" timeOffset="-106954.27">8963 11596 454 0,'4'-7'234'0,"-1"0"-30"0,2 4-30 16,9-7-54-16,-5 5-3 0,4-1 2 0,1 3-27 15,6-2 20-15,1 1-29 0,-6 4-26 0,-2 0 6 16,8-3-17-16,-12 3 17 0,3 0-16 16,3 0 2-16,-1 0-7 0,16 15 11 0,-20-11-16 15,-1 0-8-15,-4 2-4 0,1-3-18 0,-1 4 8 16,-3 0-7-16,-2-1 9 0,0 0-10 16,0 1 12-16,0 6-6 0,-17 13 4 0,12-13 8 15,-3 2-20-15,1-2 6 0,-2-3 3 16,-1 0-9-16,4 0 15 0,-5-1-16 0,6-2 5 15,-3-2 1-15,4 1-14 0,-3-3 12 0,3 0-19 16,-1 0-3-16,1-1 28 0,2-1 7 0,-2 1-13 16,2-1-7-16,1 0-2 0,-2 1 5 15,3-2-11-15,-1 0 14 0,1 0-21 0,0 0-8 16,0 0 17-16,0 0 6 0,14 1 3 16,-9-1-24-16,0 0 28 0,3 0-10 0,-3 0-4 15,3 1 1-15,11 2 15 0,-6 0-4 0,3 1 3 16,-4-3-1-16,-3 3-32 0,5 5 43 15,0-1-14-15,0-1-17 0,-3 1 17 0,-1 1 11 16,1 0-14-16,0 1 2 0,-3 0-18 16,0-2 13-16,-3 1 2 0,-1-3 14 0,0 1-35 15,-2 0 15-15,1-3 0 0,-3 2-3 0,2-2-10 16,-2-4 30-16,0 0-6 0,0 8 11 0,0-8 7 16,-14 24-13-16,3-17-7 0,-2 0 2 15,-1-3-11-15,0-1 20 0,0-1 5 0,0 2 1 16,3-4-8-16,2 0 2 0,-8 2-20 15,17-2 18-15,-12 0 7 0,1 0-24 0,3 0 11 16,0 0-14-16,-1 0-1 0,3 0-22 0,6 0-17 16,-8 0-12-16,2 0 6 0,-6-12-93 0,7 12-104 15,3-3 19-15,-2-2 18 0,4 0-120 16,0 3 18-16,0-4 10 0</inkml:trace>
  <inkml:trace contextRef="#ctx0" brushRef="#br0" timeOffset="-106343.77">9467 11579 577 0,'9'-6'145'15,"8"0"-10"-15,0-1 26 0,3 2-38 0,1 3-30 16,2-1-28-16,1 3 12 0,-3-2-3 15,1 1-14-15,-13 1 19 0,7 0-52 0,-2 0 24 16,2 0-8-16,7 11-27 0,-14-9 32 16,-4 0-11-16,0 2-11 0,-1-1 0 0,-3 0 6 15,3 1-8-15,-7 1 7 0,1 1-10 16,-7 7 3-16,-2 0 11 0,-4-3-46 0,5 2 36 16,-3 0-11-16,0-3-38 0,2-1 23 0,-1 3-23 15,5-4 42-15,-2-1-38 0,4-4 18 16,-2 1 22-16,2 0-5 0,1-1 17 0,1 0-59 15,1 1 51-15,-2-2-21 0,2 0 10 16,0 2-19-16,0-3 20 0,1 2-10 0,-2-2 8 0,3 2-39 16,0-2 21-16,0 0 23 0,0 0-10 15,0 0 0-15,0 0 3 0,13 4 3 0,-8-4-6 16,2 2-19-16,-2-2 6 0,1 1 6 16,3-1 3-16,-3 3-15 0,13 1-17 0,-3 1 39 15,0 1 8-15,0 0-38 0,0-1 7 16,-4 3 22-16,4 0 1 0,-5-1-10 0,3 2-1 15,-4 0 10-15,-2-4-1 0,2 6-27 0,-4-2 30 16,-2-1-2-16,0-2-2 0,0 0-11 0,-3-1 24 16,0-1-7-16,-1 1-13 0,1-2-4 15,-1-3-3-15,0 0-13 0,0 0 30 0,0 9 7 16,0-9 14-16,-10 16-12 0,8-12 5 0,-3-1 8 16,-1 1-6-16,-1-2 3 0,-10 3-22 15,1-1 20-15,-1-1-1 0,2-1-5 0,1-2-13 16,2 1 1-16,2-1 7 0,0 0 0 0,-6 0 2 15,2 0-16-15,0 0 4 0,3 0-14 16,1 0-28-16,3 0-42 0,-3-13 8 16,7 13-110-16,3-2-152 0,0 0-26 0,3 0 54 15,0 0-11-15,2-1 44 0</inkml:trace>
  <inkml:trace contextRef="#ctx0" brushRef="#br0" timeOffset="-105880.31">10124 11483 560 0,'-1'-3'200'16,"2"0"-9"-16,2 2-25 0,-2 0-26 0,-1-1-14 16,0 2-19-16,0 2 7 0,2-1-45 0,0 2-4 15,-1 1 12-15,-1-2-13 0,3 3 0 16,-3-1-15-16,7 12 3 0,-4-5-13 0,-1 0 7 16,3 5 17-16,1 1-20 0,-1 2-1 0,0-2-10 15,1 3 7-15,-3-1-23 0,3 1 4 16,-1 1 10-16,2-1-1 0,0 1-7 0,0-1-8 15,-2 2 5-15,0-1 0 0,1-1 2 16,3 1-1-16,-5-1 5 0,1 1-15 0,-1-3 10 16,2 1-13-16,-3-8 18 0,0 4-14 15,1 5 1-15,-1-10 11 0,1-2-3 0,1 0-4 16,-2-1 2-16,-2-4 3 0,3 2 12 0,-3 0 5 16,0-4-15-16,1 2-5 0,0 1 9 15,1-3-18-15,-3 1-10 0,2-2-75 0,-1 0-41 16,-1 0 10-16,0 0 11 0,0 0-342 0,3-14 27 15,-3 7 80-15,-5-7 14 0,-4-3 3 0,0 4 5 16</inkml:trace>
  <inkml:trace contextRef="#ctx0" brushRef="#br0" timeOffset="-104912.48">7861 11918 345 0,'20'0'122'0,"15"4"-18"16,-21-5-14-16,-14 1 29 0,21-3-12 0,-11 1-22 15,-2 1 36-15,-1 0-21 0,3 0-25 0,-6-1-42 16,4 1-15-16,-3 0 28 0,10-4 2 16,-3 2-43-16,-4 3 65 0,-2 0-42 0,0-3 13 15,0 2 14-15,-3 0-38 0,0 1 13 0,0-1-17 16,-1 1 27-16,-2 0-27 0,0 0 25 15,0 0-12-15,0 0 14 0,0 0-7 0,0 0-2 16,4 0 9-16,-4 0-5 0,0 0-55 0,10 0 43 16,-10 0-5-16,0 0-16 0,7 0-24 15,-7 0 40-15,0 0 2 0,7 0 5 0,-7 0-32 16,0 0-5-16,7 0 26 0,-7 0 3 16,0 0 20-16,0 0-3 0,9 0-2 0,-9 0 16 15,0 0-32-15,0 0 9 0,5 0 0 0,-5 0-3 16,0 0 13-16,0 0 7 0,0 0-8 0,0 0 5 15,6 0-9-15,-6-6 8 0,0 6-16 16,0 0 28-16,0 0-12 0,0 0 4 0,0 0 14 16,0 0-23-16,0 0 11 0,7 0-13 15,-7 0 15-15,0 0-26 0,0 0 14 0,6-13-21 16,-6 13-2-16,0-1-37 0,-1 1-36 16,-1 0 7-16,1 0-160 0,-3-2-163 0,-1 2 17 15,4-1 37-15,-2 1-8 0,2-4 20 0,2-1 10 16</inkml:trace>
  <inkml:trace contextRef="#ctx0" brushRef="#br0" timeOffset="-103706.02">7229 10397 669 0,'-13'0'166'0,"13"0"6"0,0 0-15 16,0 0-30-16,0 0-24 0,0 0 18 15,0 0-7-15,-4-12 0 0,10-1-32 0,3-2 20 16,-1 0-16-16,-4-1 8 0,5-4-22 15,-3-1 3-15,3-1 2 0,-5 0-14 0,2 0-4 16,0-1-1-16,-1-2-10 0,2 4 4 0,-2-1-8 16,-2-3 8-16,5 6-3 0,-6-4-18 15,1 4 4-15,3 0-8 0,-3 1 13 0,0-2-18 16,1 3 5-16,-1 2-14 0,-2 6 18 16,4-5-6-16,-3 2-2 0,3 4-11 0,-3 1 12 15,1 0-14-15,-1 1 11 0,1 2-14 16,-3 0-8-16,1 3 3 0,0-2 13 0,2 3-6 15,0-2-15-15,-3 2 6 0,0 0 2 16,7 0 7-16,17 12-13 0,-7 0 2 16,1 0-8-16,-1 2 1 0,-1 3 1 0,2-1 13 15,-1 0-11-15,-1 2 2 0,2-2 14 0,0-1-3 16,3 4 8-16,-5-1-1 0,5 0-14 16,-5 1-2-16,2-2 1 0,-4 0-2 0,2-2 9 15,3 4-6-15,-5-4 10 0,-3-3-5 16,3 0-1-16,-7-3-8 0,2 2 6 0,-3-3-12 15,-1-4 1-15,-2 2-19 0,-1-3 0 0,1 2-3 16,0-3-9-16,-2-2-35 0,1 3-16 0,-1-1 29 16,2-1-34-16,-3-1 11 0,-3 0-195 15,2-1-125-15,-1-1 42 0,-2-1 25 0,-1 1 17 16,-8-3-1-16</inkml:trace>
  <inkml:trace contextRef="#ctx0" brushRef="#br0" timeOffset="-103387.24">7289 10204 442 0,'2'0'150'0,"3"0"-50"0,-2-2 27 0,16-1-8 15,0-3-20-15,3 2 7 0,7-1-20 16,-2-1 1-16,5 2 0 0,0-2-9 0,-1 0-9 16,-2-1 10-16,-1 2-34 0,-1-1 8 0,-4 1-10 15,-2 1-1-15,-2-2 4 0,-4 2 22 16,0-1-20-16,-6 2-20 0,-1-1 8 16,-2 1 8-16,1-1-32 0,-5 1 6 0,0 1-21 15,2 2-17-15,-2-3-1 0,-1 1-42 0,-1 2-8 16,0 0-74-16,0 0-59 0,0 0-106 0,0 0-18 15,0 0 12-15,8-10 24 0</inkml:trace>
  <inkml:trace contextRef="#ctx0" brushRef="#br0" timeOffset="-103057.25">8091 10089 328 0,'4'2'239'0,"0"-2"-38"15,0 2-35-15,1-1-15 0,-2-2-33 0,-2 2-2 16,1-1-22-16,1 1-4 0,-2-1-18 16,3 1 3-16,-4 1-16 0,3-1 8 0,-2 1-3 15,0-2-49-15,2 0 26 0,-2 2 3 0,0-2-5 16,-1 0 2-16,2 0 28 0,1 3 22 15,-3-3 5-15,2 0-12 0,-1 0-7 0,-2-3 4 16,1 3-33-16,0 0 6 0,0-2-16 0,-2-1-14 16,2 0-5-16,-2 2-40 0,-1-4-11 15,1 3-36-15,-1 1-28 0,3-2 10 0,-5-1-180 16,5 1 20-16,-1-1 20 0,-2 1-122 16,3 1 22-16,0-4-35 0,0 1-5 0</inkml:trace>
  <inkml:trace contextRef="#ctx0" brushRef="#br0" timeOffset="-101987.76">8292 9904 359 0,'-1'-7'222'15,"-1"3"-22"-15,-1 0-42 0,3 0 3 0,0 0-21 16,-1 1-30-16,1-1-34 0,-3 1 25 0,3 1-14 16,0-3-13-16,0 5-5 0,0 0-9 15,0 0-4-15,3 2-13 0,-2 1-21 0,0-1 1 16,4 3 18-16,0 8-17 0,0 3 8 16,4 1-8-16,1 4 9 0,-2-4-9 0,1 2-9 15,3 3 11-15,-3 0 5 0,0 0-5 0,1 1-20 16,-1-4-4-16,0 3 11 0,-3-2-2 15,3 1 9-15,-3-2 10 0,2-2-5 0,-1 1-27 16,-1-3 8-16,-1-4-12 0,-1-2-3 16,0 1 15-16,-3-3-4 0,0-2-7 0,-1 1 9 15,4-3-5-15,-4 2 20 0,0-2-22 0,1 1 33 16,-1-1-13-16,0-2-2 0,0-1 16 16,-1-1 8-16,1-2-25 0,-4 0 4 15,4-2-1-15,-9-8 16 0,7 1-33 0,-8-4 17 16,1 0-25-16,-2-4 34 0,2 1-19 0,-1 1 9 15,0 1-12-15,0-4 2 0,-1 2 0 16,2-3-6-16,-1 2 9 0,4-1-2 0,-2 0-19 16,0-1 1-16,1 2 10 0,2-4 8 0,1 2-8 15,-1 6-5-15,1-1 11 0,3 5 8 0,1 1-10 16,0 2-6-16,0-1-2 0,0 1 12 16,16-11-15-16,-4 8 14 0,2 0 7 0,1 4-10 15,4-1-21-15,1 0 14 0,0 1 2 16,1 1 2-16,-1 2 11 0,-1-1-18 0,-1 2 22 15,-1 0-19-15,-6 1 8 0,-2 3-12 0,-9 0 11 16,8 0-3-16,1 0 6 0,-9 0-11 0,7 0-6 16,-7 0-10-16,17 13 20 0,-15-9 10 0,0 1-25 15,1 2 10-15,-1-2 11 0,2 10-7 16,0 2-10-16,-4-3 17 0,1-2-1 0,-1-2-6 16,0 0 2-16,0-10-3 0,0 9 4 15,0 4-4-15,0 2-1 0,-11 15 4 0,6-13 1 16,-5-2 6-16,-2-3-25 0,1 2 21 0,-2-4-22 15,-3 0 38-15,1 0-22 0,0-1 6 16,-4-2-3-16,9 1 13 0,-5-1-18 0,2-2 11 16,5-2 3-16,-1 3 3 0,3-4-23 0,0 0 5 15,0 2-1-15,2-3-1 0,1 0 6 16,-4 1 8-16,6 1 7 0,-3-2-12 0,0-1 7 16,1 1-11-16,0-1 13 0,-1 0-10 0,2 3-3 15,-2-3-14-15,1 3 19 0,1-3 5 0,0 1-20 16,1-1 1-16,1 1 13 0,0-1-15 15,0 0 9-15,0 0 1 0,14 2 15 0,-7-2-16 16,12 1-8-16,4-1 22 0,-1 4-18 16,6-4 18-16,-2 2-16 0,4-2-11 0,0 3 9 15,1 3 19-15,1-6-20 0,0 3 15 16,0 2-13-16,0-2 9 0,-3 0 3 0,1-1-17 16,-3 4 12-16,2-5 0 0,-3 1 7 0,-6 0-9 15,-2 1 0-15,-3-1-9 0,-1-1 24 16,-6 0-6-16,-1-1 18 0,-2 0-7 0,1 1-11 15,-1-1 5-15,0 0-11 0,-2 0 14 16,1 0-10-16,-2 1 1 0,0 0 8 0,0-1-13 16,0 3 13-16,2-3 1 0,-2 0 2 15,0 0-16-15,-2 0 15 0,3 0-1 0,-1 1 0 16,0 0-11-16,-2-1 11 0,1 0 9 0,0 0-16 16,1 2 1-16,-1-2-5 0,-1 0 12 0,0 0-5 15,0 0-4-15,0 0-21 0,0 0 21 16,4 0-2-16,-3 0-30 0,0-2-55 0,1 4 8 15,-4-1-90-15,0-1-126 0,-2 2 24 16,1-2 18-16,-2-5-101 0,1 3 56 0,-10-5-31 16,0-4 5-16</inkml:trace>
  <inkml:trace contextRef="#ctx0" brushRef="#br0" timeOffset="-100820.33">5576 10853 237 0,'0'0'191'0,"0"0"-19"0,0 0 8 0,0 0-29 16,-14 0-31-16,14 0-8 0,0 0 19 0,0 0-25 16,0 0 0-16,0 0-2 0,0 0-4 15,0 0-16-15,-23 0 3 0,21-2-4 0,2-2-13 16,0-1 0-16,-2-1-22 0,2 2 18 16,-3-2-6-16,1-10-8 0,-3 0-11 0,2 0 12 15,-1-1 5-15,-2 0-11 0,5 3-6 0,-8-4 2 16,6-1-4-16,-3 0-15 0,1 0 5 15,-1-2-2-15,-1 1-8 0,-2 0-6 0,-3 1 4 16,-1 0-7-16,2-3 9 0,-4 1-2 0,1 1 7 16,0 0-1-16,0-2-13 0,2 1 2 15,-1 0 3-15,-1-2-11 0,3 4 16 0,-2-3-12 16,3 1-5-16,-2-4 3 0,1 4-1 0,-1-1-3 16,2 2 10-16,-2 3-14 0,5 1 2 15,-4 1-5-15,3 1 17 0,1 1-5 0,1 4-1 16,3 1 3-16,-1 0-3 0,2 4-9 0,-3 0-2 15,4 0 11-15,-2 0-5 0,2 2-8 16,-2-2 3-16,1 1-10 0,1 1-14 0,0-1-24 16,-1 0-32-16,2 3-14 0,-3-2 9 0,1 0-121 15,-1 1-98-15,2-1 23 0,-1 1 21 16,0-1-56-16,-1-2 29 0,2 1 23 0,1-2 6 16</inkml:trace>
  <inkml:trace contextRef="#ctx0" brushRef="#br0" timeOffset="-99871.05">5023 9541 241 0,'0'-2'118'0,"-1"-2"-16"16,-1 1 5-16,2 3-11 0,-3-2-21 0,3 0-12 15,-3 2-7-15,2-1-4 0,1 2-8 16,1 1 27-16,2 0-11 0,0 3-3 0,-3-2-8 16,2 4-5-16,3 12-3 0,3-4-7 0,0 2-2 15,-2 4-4-15,0-1-3 0,2-2-43 16,0 1 1-16,-1 2 2 0,-1-4-1 0,0 4 39 16,-1-3-14-16,0-2 8 0,1 1-12 0,-3-7 0 15,1 0 12-15,-1-3-1 0,-1-2-11 16,-1-1 8-16,0 2-5 0,-1-5 30 0,0 2 8 15,2-3 18-15,-4 0-26 0,2-2-29 16,0 1 22-16,-2-5-14 0,0 1 19 0,-2-10-47 16,-3-2 50-16,-5-4-45 0,-1 1 20 15,4-2-14-15,-4 0 19 0,-2 1 1 0,1 4-7 16,2-3 0-16,-1 1-11 0,3 2 1 0,1-1-23 16,2 0 6-16,1 3 34 0,0-1-4 15,0 1-13-15,6 4-20 0,-3-2 27 0,3 13 3 16,0-12-22-16,0 0 39 0,12-14-54 15,-6 12 33-15,3 3 11 0,1-1-6 0,0 2-4 16,2 3-12-16,-2 1-3 0,-1 2 29 0,1 2-29 16,-2-1 11-16,-1-1 0 0,-1 3-17 15,1-1 7-15,-2 2 20 0,1 0-45 0,-6 0 33 16,0 0-27-16,6 0 23 0,0 0-21 16,-6 0 34-16,9 0-10 0,2 12-8 0,-7-8-26 15,-4-1 24-15,3 2 17 0,-1 0-4 0,0 2-22 16,-2-1 35-16,0 1-21 0,0-2-25 15,0-5 39-15,0 14-6 0,0 0-1 0,-15 14-13 16,3-14-24-16,1-2 6 0,-3-1 40 16,-1-1 7-16,4 2-41 0,-2-4 48 0,6 0-33 15,-2-4 12-15,3 1-30 0,0 0-8 0,2-1 37 16,0-1 0-16,1 2 11 0,0-3-35 16,1 0 13-16,-2 1 18 0,2 0-8 0,-2 1 6 15,2-2-8-15,2-2-15 0,0 2 15 0,-2-1 18 16,2 1-18-16,0-2-3 0,0 0 19 15,0 0-12-15,0 0-7 0,15 8-2 0,-8-8 2 16,11 4 8-16,2-4-31 0,2 5-4 0,-9-5 30 16,4 0-35-16,7 0 54 0,2 0-18 15,1 0-23-15,-4 0 30 0,2 0 8 0,0 0-46 16,0 0 37-16,-3 0 11 0,16 8-48 16,-26-6 38-16,-3-1 10 0,-9-1-21 0,7 0-12 15,-7 0 29-15,7 0 3 0,-7 0-48 0,7 0 44 16,-7 0-48-16,0 0 20 0,9 4 1 0,-9-1-70 15,-3-3 0-15,3 1-29 0,0 1-74 16,-2-1-148-16,0-1 37 0,0 0 2 0</inkml:trace>
  <inkml:trace contextRef="#ctx0" brushRef="#br0" timeOffset="-98937.74">5433 9370 304 0,'0'-2'73'0,"0"-1"36"16,1 3-30-16,1 0-9 0,0 0-32 0,0 0-11 15,0 3 3-15,1 1 12 0,-1-1-18 0,3 0 9 16,-3 2-2-16,5 6 10 0,4 2-41 16,-4 1 38-16,-1-3-15 0,2 2 6 0,1 2-14 15,-2 1 2-15,0-1-14 0,2 0 28 16,-2-2-25-16,0 0 20 0,0 4-5 0,1-2-1 16,0-3-4-16,-2-3-1 0,-2-1 0 0,0-3-5 15,0 2-1-15,-2-2-1 0,1-1-5 16,-3-1-12-16,3-1 17 0,-1 1 3 0,-2-1-3 15,0 0 39-15,-2-2 1 0,1-2-16 16,-1 2 20-16,-2 0-20 0,1-2 31 0,1 2-28 16,-3-6 15-16,1 2-12 0,-8-6-17 0,3-2 12 15,0 0-17-15,0-2 4 0,-1 1 16 16,-1-3-13-16,2 2-19 0,-3-4 13 0,1 4 5 16,2-4-13-16,-5 2-10 0,3 0 9 0,0 0-33 15,2-3 34-15,3 3 0 0,-2-3 28 0,2 4-41 16,4 2-19-16,-1-1 36 0,3 2-26 15,0 12 32-15,0-9 8 0,11-12-36 0,-3 7-9 16,1 2-2-16,3 2 47 0,-1-1-16 16,1 4-2-16,0-2-17 0,-4 2 6 0,1 4 8 0,-4-1 0 15,2 2-21-15,-2-1 15 0,1 3 7 16,-3-3-8-16,1 3-21 0,-4 0 45 0,0 0-16 16,7 0-4-16,-7 0-26 15,27 11-11-15,-17-7 48 0,-1 3-10 0,-4-1-4 16,1-1 4-16,-1 0-29 0,0 1 31 0,3 6-22 15,-4-4 24-15,0-1-8 0,0-2 7 0,-2 0 15 16,2 0-20-16,-4-1 1 0,0-4 11 16,0 0-27-16,0 8 23 0,0-1-10 0,0-7-7 15,0 7 22-15,-13 7-30 0,5-4 10 16,1 4-17-16,-3-4 13 0,1-1 19 0,-3 0-8 16,1 0-29-16,3-2 4 0,-2 0 28 0,2-2-39 15,0 0 43-15,2 0 1 0,0-2-4 16,2 1-12-16,-1-1 11 0,0-1-13 0,1-1 11 15,1 3-3-15,-1-1 8 0,2 0-5 16,-1-2-13-16,2 2 11 0,-2-2 8 0,1 0-37 16,-1 1 51-16,1-1-40 0,2 2 14 0,0-2 13 15,0 0-1-15,-2-1-6 0,2 2-11 0,0-2 29 16,0 0-8-16,0 0-10 0,13 2 6 0,-6-2-15 16,0 0-19-16,18 0 6 0,-15 0 21 15,9 0 17-15,5 0-45 0,0 0 16 16,2 0 2-16,0 0 11 0,2 0 4 0,1 0 1 15,-1 0-18-15,-1 0 15 0,-6 0-1 16,2 0 6-16,-2 0-1 0,0 0 23 0,-6 0-46 16,2 0 33-16,-7 0 6 0,-1 0-49 0,0 0 25 15,-9 0 5-15,8 0 11 0,-8 0-17 16,7 8 0-16,-9-6-203 0,-3 0 16 0,-10 3-189 16,-4-2 13-16,0-2 51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5-03-10T09:48:42.758"/>
    </inkml:context>
    <inkml:brush xml:id="br0">
      <inkml:brushProperty name="width" value="0.05292" units="cm"/>
      <inkml:brushProperty name="height" value="0.05292" units="cm"/>
      <inkml:brushProperty name="color" value="#FF0000"/>
    </inkml:brush>
  </inkml:definitions>
  <inkml:trace contextRef="#ctx0" brushRef="#br0">1582 4207 317 0,'0'0'156'16,"0"0"0"-16,0 0-43 0,0 0 21 0,0 0-13 15,0 0 18-15,0 0-35 0,0 0 2 16,0 0-20-16,0 0 16 0,0 0-13 0,0 0-22 15,13 0 17-15,-13 0 0 0,0 0-21 0,0 0 11 16,0 0 8-16,0 0-10 0,0 0-2 16,0 0-8-16,0 0-10 0,0-15-1 0,0 15-2 15,0 0-10-15,0 0 16 0,0 0-16 0,0 0 1 16,0 0-17-16,0 0 18 0,0 0-13 16,0 0 0-16,0 0-16 0,-10-18 5 0,1 18 1 15,4 0 4-15,-2 0-1 0,0 0-7 0,7 0 2 16,-6 0 5-16,-7 0 6 0,-4 0 7 0,-21 14-13 15,20-9 19-15,-4 2-23 0,2 0 20 16,2 2-16-16,-2-4 15 0,6 5-8 16,-4 0 11-16,6-2-20 0,-2 5-9 0,-1-7-6 0,2 5 14 15,4 1-11-15,-2 1 23 0,2 0-17 16,2 1 11-16,-1 0 5 0,4 1-28 0,2 1 31 16,2-9-30-16,0 2 7 0,0 2 11 0,0 0-10 15,0 2 1-15,9 16-18 0,-3-15 1 16,0 1 22-16,4-4-21 0,1 2 11 0,-3-1-6 15,4-4 10-15,1 1 0 0,2-1 4 16,-1-2-7-16,2-1 19 0,-7-2-29 0,4-1 23 16,-2 0-33-16,1-2 6 0,-12 0 2 0,15 0 3 15,2 0-3-15,0 0 17 0,15-14 11 16,-21 12-37-16,3-5 6 0,-5 2 3 0,-3-2 4 16,-1 2-14-16,-2-1 12 0,-1 0 3 0,-1 1 15 15,-1 0 11-15,0 0-20 0,0 5 3 16,0 0-9-16,0-8 25 0,0 1-4 0,0-1 0 15,-15-11-9-15,9 13-18 0,2 0 1 0,-1-2 10 16,2 5-4-16,1-1 6 0,0 1-11 16,1-1-12-16,-1 3 7 0,0-2-7 0,1 0 12 15,0 2 3-15,-1-2 14 0,2 1-12 16,0 2 8-16,0 0-28 0,0 0 30 0,0 0 0 16,0 0-10-16,0 0 10 0,12-6-13 0,-9 6-22 15,2-2 12-15,0 2 18 0,-1 0-24 16,1 0 32-16,-1 0-19 0,1 2-6 0,-2-2 2 15,-3 0 3-15,0 0 2 0,11 0-5 16,-11 0-4-16,7 0 4 0,1 0-2 0,-8 0 7 16,18 8-7-16,-12-6 11 0,0 0-2 15,-3-2 10-15,4 0-1 0,-2 3-10 0,-3-3 0 16,1 3 12-16,1 1-10 0,0-1 20 0,-2 2-7 16,-1-2-21-16,2 2 25 0,0 1-16 15,-1-1 1-15,6 12 13 0,-8-5-12 0,4-3 11 16,-4 2-11-16,2-2-1 0,-2-2-2 0,5 10 3 15,-3-5-5-15,-2-2-4 0,2 0 21 16,-2-10 1-16,0 7-20 0,0 3 1 16,0-5 22-16,0 1 6 0,0 1-29 0,0-7 24 0,0 8-21 15,0 0 19-15,0-8-15 0,0 5-32 16,0-5 10-16,0 7-8 0,0-7-36 0,0 6-42 16,0-6-11-16,0 0-48 0,-11 8 16 15,11-8-149-15,-2 0-111 0,1 0 11 0,0 0 25 16,-1-2 14-16,1-1 13 0,1-1 6 0</inkml:trace>
  <inkml:trace contextRef="#ctx0" brushRef="#br0" timeOffset="418.13">1835 4435 489 0,'0'-3'251'0,"0"3"-15"16,0-3-44-16,0 1-14 0,0 0-28 0,0 1 0 15,0 1-31-15,0-2-19 0,-1 1-7 0,1 1-15 16,1 3-2-16,-1-2 0 0,-1 3-5 0,1-1 0 15,1 1 2-15,-1 3-2 0,0-1-3 16,0 1 12-16,0 0-22 0,0 0 0 0,0-7-23 16,0 8 16-16,0 6 2 0,0 1-25 15,0 1 16-15,0-3-23 0,0 0 24 0,0-2-28 16,0-1 11-16,0-2-16 0,0-2 11 16,0-6-10-16,0 9 10 0,0-3 5 0,0-6-9 15,0 6-12-15,0-6 1 0,0 6 17 0,0-6-32 16,0 0-8-16,0 0-10 0,0 0-47 0,3 12-37 15,-3-15-32-15,-3 3 13 0,3-2-123 16,-2 0-75-16,0-3-61 0,1 2 23 0,-1-1-13 16,2-1 10-16,0-1 47 0</inkml:trace>
  <inkml:trace contextRef="#ctx0" brushRef="#br0" timeOffset="803.01">1794 4298 334 0,'-1'-5'213'0,"-1"4"-53"16,2 0-32-16,-2 0-18 0,2-1-29 0,0 0 13 15,2 0-19-15,0 2 10 0,-1 0-56 16,2-2 38-16,0 2-5 0,0 0-24 0,1-2 30 15,0 1-11-15,1-2 5 0,-1 1 16 0,0 2-9 16,0-3 5-16,1 0-30 0,-3 2 19 0,1-2 26 16,1 1-4-16,-3-2 5 0,2 2-12 15,-3-1 5-15,1 0-4 0,-1 2-8 0,0-3 2 16,0 1-11-16,0 3 1 0,0 0-23 16,0 0-11-16,0 0 18 0,-9-9-30 0,6 7 8 15,1 0-14-15,-1 0 11 0,1 2-15 0,0-1 11 16,0 2 3-16,-1-1-26 0,-1 0-7 15,2 2-26-15,-1-1-19 0,0 2-43 0,1-3 14 16,0 2 6-16,0-1-88 0,0 1-83 0,2 2 20 16,-1-1-175-16,1 1 25 0,2-3 55 15,1 4 7-15</inkml:trace>
  <inkml:trace contextRef="#ctx0" brushRef="#br0" timeOffset="1313.9">2080 4391 509 0,'0'0'250'0,"-2"0"-53"0,1 1-12 16,0-1-23-16,1 2-17 0,0-2-11 15,0 1-31-15,0-1-6 0,0 3-9 0,0-2-6 16,0-1-3-16,0 3-8 0,2 0-16 16,-2-1-2-16,2 3 4 0,-1 0-26 0,-1-2 10 15,1 2-4-15,2 2-1 0,-3-3-18 0,2 3 7 16,1-1-6-16,-3 1 18 0,7 7-11 16,-5-3-7-16,3 0 6 0,-4-3-1 0,2-1-10 15,2 7 10-15,0-5-28 0,-1-1 17 0,1-1 0 16,0 0-12-16,-4-2-3 0,2 2 8 0,2-4-6 15,-3 0 6-15,1 1 1 0,-1-1-12 16,3-2 16-16,-1 1 1 0,-2 0 9 0,3-2 4 16,-5 0-12-16,0 0 22 0,0 0-12 0,18-12 22 15,-9 7-19-15,-7-4 0 0,2 3 7 16,-2-1-5-16,4-8 26 0,2 1-8 0,-6-1-1 16,2-2-21-16,1 4 2 0,-4 0 5 0,0 0-14 15,2-5-1-15,1 3 0 0,-1 3 29 16,-2 2-41-16,-1 1 3 0,1 3-1 0,2-2-2 15,-3 4-21-15,0 0 6 0,0 1-36 16,0-1-36-16,0 3-8 0,1-1-63 0,-1 2 14 16,0 2-121-16,1-2-160 0,-2 1 62 0,2 0 23 15,-1 1 22-15,0-1 16 0,0 2 10 16</inkml:trace>
  <inkml:trace contextRef="#ctx0" brushRef="#br0" timeOffset="2377.79">2440 4437 298 0,'0'4'115'0,"0"-2"-45"0,4 1 10 15,-2 1-4-15,0-3-11 0,0 3-5 16,1-1 2-16,1 0-8 0,-2-1 4 0,3 1 1 16,-2-3-8-16,2 2-20 0,-2-1-4 0,0-1 22 15,4 0-5-15,-3-1-29 0,-4 1-5 16,0 0 16-16,8 0-2 0,3-10-4 0,-7 6 53 16,0 1-15-16,-2 1 8 0,0-4-37 15,1 4 28-15,-2-2 6 0,2-1-4 0,-3 2-25 16,0 1 25-16,0-3-14 0,0 3-7 0,0 2-3 15,0 0 21-15,0 0-50 0,0 0-4 16,-11-15 23-16,8 13 10 0,3 1-13 0,-5-1 1 16,4 2 1-16,-3-1-5 0,1 2-6 15,2 1-14-15,-3-1 20 0,1 3-2 16,0-3-29-16,-8 11 18 0,5-5 0 0,3 0-17 16,2-1 41-16,0 2-28 0,0-3 18 0,1-5 4 15,0 0-16-15,0 8-32 0,0-1 22 16,0-1 19-16,0-6-14 0,0 8-1 0,10 6 9 15,-6-10-2-15,0 0 3 0,7 6 1 0,-2-6-5 16,1-1-23-16,2-1 39 0,-3-2-36 16,-9 0 35-16,13 0-10 0,19-13-8 0,-12 7-11 15,-1-2 5-15,2-3 5 0,0 3 6 0,1-3-17 16,-5 3-25-16,4-2 40 0,-3-1-3 16,-2 1-23-16,0 0 41 0,3 0-14 0,-3 2 5 15,-1 0-15-15,-1 1 7 0,-5 2-14 16,0 0 20-16,0 2-5 0,-4 0-4 15,-1 2 14-15,1 0 8 0,-2 1-35 0,-3 0 18 16,0 0 1-16,0 0-18 0,8 0 11 0,4 13 2 16,-3-1 8-16,-3-3 0 0,-1-1-3 0,2 6-11 15,-3-4-12-15,-2 1 3 0,2-3 18 16,0 0-10-16,-4-1 25 0,4-2-6 0,-2 1-12 16,-2-2 1-16,3 0 15 0,-2 0-1 15,-1 2 13-15,1-4 12 0,0 1 16 0,-1 0-11 16,0-1 9-16,0 0-6 0,0-2 10 0,0 0-29 15,0 0 4-15,-2-4 14 0,2 1-23 16,0-1-8-16,0 0 1 0,0 0 14 0,0-3 4 16,1 1-9-16,3-8-28 0,-4 14 6 0,7-22 18 15,-2 13-24-15,-4 1 3 0,3 3 0 16,5-7-14-16,-8 2 7 0,4 3 26 0,2 2-27 16,-4-2 15-16,2 4 2 0,7-7 2 0,-4 6-18 15,1 2 15-15,-2-1-22 0,-3 0-2 16,2 3-6-16,0 0 24 0,-6 0-1 0,0 0-25 15,6 0 13-15,-6 0 0 0,10 0-7 0,2 12 6 16,-8-9 9-16,-1 2 0 0,9 5-12 0,-2 0 17 16,-5-3-3-16,4 2-7 0,-1-2 16 15,-4 3-15-15,0-2 1 0,-2-3 13 0,1 4-2 16,-2-2-4-16,4 6 16 0,-5 1-7 16,3-5 17-16,-2 2-15 0,0-4 19 0,2 2 21 15,-3-9-7-15,0 8-26 0,0-2 26 0,0 0-26 16,0 1 12-16,0 0-10 0,0-1 25 15,0 2 0-15,0-2-14 0,0-1 8 0,0 2-15 16,0-7 7-16,0 8-7 0,0-2 20 0,0-6-47 16,0 8 18-16,0-1-17 0,0-7 26 15,0 6 3-15,0-6 6 0,0 6-11 0,0-6-21 16,0 7 27-16,0-7-37 0,0 0-39 16,0 0-57-16,5 10-39 0,-8-11-73 0,2-3 20 0,-4 2-282 15,4-1 35-15,-2-2 28 0,1 0 31 16,-5-7 35-16,-1 0 25 0,6 0-46 0,2-2 2 15</inkml:trace>
  <inkml:trace contextRef="#ctx0" brushRef="#br0" timeOffset="13868.03">4136 4424 386 0,'0'0'198'0,"0"0"-94"0,0-14 46 15,0 14-40-15,0 0 26 0,0 0-16 16,0 0-8-16,-23-26-34 0,23 25 39 0,0-2-44 16,0 1 27-16,0-1-10 0,-1 1 7 0,0-3-4 15,1 3-14-15,-2 1-1 0,2-1 12 16,-1-1-10-16,0 0-8 0,-2 1 10 0,3 0 6 15,-1-1-28-15,0 2-4 0,-1-1 3 16,2 0 25-16,0 2-24 0,-4-3 14 0,2 0-11 16,2 2 12-16,-1-2-4 0,0 3 8 0,-1-2-4 15,2 1-46-15,0 1 41 0,0-1-32 0,0 0 10 16,-2 1-15-16,2-2 9 0,0 2-8 16,0 0-12-16,0-3-11 0,0 6 24 0,1-1-27 15,0-1 13-15,-1 0 12 0,4 4 7 0,-2 0-1 16,10 3 2-16,-4 5-12 0,2 0-12 15,5-1 22-15,-4 5-9 0,1-5-14 0,3 3 21 16,0 1-12-16,-2-1-4 0,4 0 19 16,-1-1-3-16,0 1-5 0,2-1-3 0,0 1 18 0,-1-2-11 15,1 0-5-15,0-1-10 0,0 1-3 16,3 1-2-16,-3-2-1 0,0-2-2 0,0-2 0 16,-3 1 21-16,2-2-15 0,-3 1 9 15,-5 1-2-15,4-5-2 0,-6-1-14 0,-3-1-1 16,2 0 0-16,-2 1-2 0,2-2 0 15,-4 0 18-15,1 0-2 0,-1-1-4 16,2 2-4-16,-3-1-8 0,-1-1 10 0,0-1-8 16,0-1-4-16,0 2-24 0,0-1 5 0,-1-1 0 15,0 0-44-15,-4 0-49 0,3-1-30 0,0 0-20 16,-1 1-39-16,0-4-21 0,1 1 19 0,-1-1-98 16,-4-4-112-16,2 1-29 0,1-1 63 15,1 3 25-15,0 0-33 0,0 0 24 0,-6-6 75 16,5 4 5-16</inkml:trace>
  <inkml:trace contextRef="#ctx0" brushRef="#br0" timeOffset="14491.98">4408 4339 234 0,'-4083'-1'184'0,"8165"0"-20"0,-4082-3-43 0,-1 3-1 16,1 0-12-16,0 0-32 0,-1-1 28 15,1-1-1-15,1 3-2 0,-5-1-8 0,4 1-3 16,0 0 9-16,0 0 13 0,0-1-32 15,0 1 2-15,0 0-5 0,0 0-6 0,0-2-5 16,0 2-10-16,0-1-23 0,0 1 21 16,0-1-5-16,0 1-7 0,0 0-2 0,0 0 0 15,-1 0-27-15,1 0-2 0,0 0-2 16,0 0 9-16,0 0-15 0,0 0 21 0,0 0 0 16,0-2-27-16,-1 4 14 0,0-2-11 0,1 0 8 15,0 0 0-15,0 1-7 0,0 2 0 0,0-2 10 16,-3 0-5-16,0 4-3 0,2-2 1 15,-2 3-13-15,-2 8 20 0,-2-1 5 0,-1 2-16 16,0-1 9-16,-2 3 0 0,2 0 2 0,-3 0 15 16,2 0-23-16,-1 4 9 0,0 0-12 15,2-2 14-15,-4-1-9 0,-2 0 9 0,7-1 15 16,-5-1-9-16,2 2 5 0,3-4-1 16,-3-1-4-16,3 1-2 0,-2-2 4 0,4-3 6 15,0-1-4-15,2-1-2 0,0-4-6 16,-2 2 2-16,4-1 18 0,-2-1-21 0,1 1 9 15,2-2-17-15,-3 1 6 0,2 1 1 0,0-3 1 16,-1-1 1-16,2 3 20 0,-1-2-27 16,0 0 28-16,-3-1-3 0,4 2-23 0,0-1 14 15,0-1 9-15,0 0-13 0,0 0-21 0,0 0 0 16,0 0-22-16,-3-1-24 0,3-1-42 16,0 0-23-16,0-2 10 0,2-2-189 0,-1 3-119 15,-1-4 13-15,0 0 64 0,6-7-8 0,-2-4 8 16,0 2 27-16</inkml:trace>
  <inkml:trace contextRef="#ctx0" brushRef="#br0" timeOffset="15863.45">4121 4113 272 0,'0'0'168'0,"-13"0"-16"0,13 0-14 16,0-13-33-16,0 13 43 0,-14 0-34 0,14 0 0 16,-19-12-6-16,16 15-22 0,2-3-17 15,0-3 19-15,-3 6-24 0,3-6 22 16,-2 3-12-16,3 0-7 0,-1 0 10 0,1 0-33 15,0 3 15-15,0-3 5 0,1 0-29 0,2 2 10 16,3-2-1-16,-1 0-8 0,3 2 0 0,11-1-19 16,-9-1 22-16,7 0-29 0,2 0 18 15,4 0-1-15,1 0-21 0,2 0 1 16,0 0 13-16,2 0 0 0,1 0 0 0,-1 0 3 16,3 0-20-16,-3 0 13 0,0 0 2 0,-2 0-5 15,-1 0-11-15,-4 0 15 0,-2 0-7 16,-3 0-12-16,-5 0 7 0,-1 0 28 0,0 0-5 15,-3 0 30-15,-7 0 12 0,9 0-17 16,-9 0 0-16,4 0 0 0,-4 0 9 0,0 0-10 16,9 0 1-16,-9 0-16 0,7 0-7 0,-7 0 1 15,0 0 2-15,6 0-16 0,-6 0-10 16,0 0-15-16,0 0-37 0,7 0-41 0,-7 0-61 16,0 0 16-16,0 0-92 0,0 0-130 0,0 0-40 15,11-5 17-15,-11 5 52 0,1-3-1 16,1 0 35-16</inkml:trace>
  <inkml:trace contextRef="#ctx0" brushRef="#br0" timeOffset="16635.98">5177 4446 533 0,'-3'2'209'0,"2"-1"-27"16,-2-1-21-16,2 1 4 0,-1 0-18 0,2-1 4 16,0 0-9-16,0 0-5 0,0 0-6 15,0 0-24-15,0 0-8 0,0 0-15 0,0 0-15 16,0 0 7-16,0 0-24 0,0 0 10 16,0 0-12-16,0 0 4 0,20 8-18 0,-11-8 5 15,10 2-12-15,2-2 7 0,0 0-15 0,-10 0 8 16,3 0-7-16,5 0-10 0,1 0 3 15,-2 0 4-15,3 0-8 0,-5 0 12 0,-2 0-17 16,4 0 9-16,-5 0-2 0,-1 0 8 0,-4 0-10 16,0 0-15-16,-8 0 13 0,7 0-2 0,-7 0 10 15,7 0-21-15,-7 0 17 0,0 0-12 16,8 0 4-16,-8 0 7 0,0 0-12 0,0-7-29 16,0 7-6-16,8-8-33 0,-8 5-5 15,-2 3-30-15,1 0-8 0,0 0 10 0,-2 0-91 16,2 0-49-16,1 0-117 0,-3-2 18 0,-2 1-6 15,3 2 38-15,2-1 4 0</inkml:trace>
  <inkml:trace contextRef="#ctx0" brushRef="#br0" timeOffset="16984">5319 4593 254 0,'-2'0'255'0,"1"3"-37"0,1-1-19 16,-2-1-32-16,2 0-20 0,-3 0 4 0,2 1-37 15,1 0-3-15,0-2-1 0,1 1-38 0,2-1 32 16,-1 3-16-16,3-3-9 0,2 0-8 16,-1 2 8-16,1-2-10 0,3 0-11 0,-1 0 11 15,6 0-6-15,1 0-3 0,4 0-14 0,-3 0 18 16,0 0-14-16,-1 0-17 0,-2 0-11 15,-4 0 6-15,1 0-5 0,-3 0-7 0,0 0 9 16,-8 0 1-16,6 0-23 0,1 0 12 0,-7 0 5 16,7 0-7-16,-7 0-3 0,7 0 3 15,-7 0 2-15,0 0-13 0,6 0-11 0,-6 0-14 16,0 0-34-16,0 0-35 0,7 0 6 16,-7 0-76-16,0 0-84 0,0 0-136 0,0 0 25 15,0-8 24-15,12-2 19 0,-9 7-36 0</inkml:trace>
  <inkml:trace contextRef="#ctx0" brushRef="#br0" timeOffset="17677.98">6040 4412 422 0,'0'-4'242'0,"3"1"-18"0,-2-2-44 0,-1 3-19 16,2-4-22-16,1 2 5 0,-2-1-25 15,8-4-9-15,-5 0-34 0,1 1-13 0,1 4 0 16,-1 0 4-16,2 0-24 0,-2 1 12 15,-3-1-5-15,5 3-19 0,-2-1 15 0,0 0-31 16,-1 2 19-16,2-1-3 0,-6 1-18 16,0 0-2-16,8 0 10 0,-1 0 17 0,12 13-26 15,-9-8 3-15,-4-1 1 0,1 1 4 0,-4 1-11 16,1 0 0-16,-1-2-2 0,1 1 5 0,-3 1-12 16,0-1 11-16,-1 2-4 0,0 1 15 15,0 0-16-15,0 0-3 0,0 5 2 0,-13 15-18 16,7-11 16-16,-1-5-5 0,1 5 13 15,-3-2-9-15,-1-3-8 0,0 2 18 0,-2 0-4 16,1-4-1-16,1 2 10 0,-3 1-12 16,4-4 0-16,-1 0 5 0,2-1 0 0,-1 1 10 15,-1-3 2-15,4-1-10 0,2-1-13 0,-2-1 1 16,4 0 16-16,1-1 9 0,-2 0-11 0,-1-1-2 16,4 0 7-16,0 2 4 0,-1-1 3 15,1-2 6-15,0 0 7 0,0 0 0 0,0 0-11 16,17 1 24-16,-13-1-23 0,5 0 15 15,11 0-17-15,-10 0 2 0,5 0 8 0,3 0-19 16,0 0-3-16,4 0-6 0,-4 0 17 16,1 0-14-16,-3 0 9 0,1 0-19 0,1 0 19 15,-5 0-14-15,0-8 0 0,-3 8 11 0,-1 0-4 16,0 0-18-16,-3 0 29 0,-6 0 3 16,8 0-21-16,-8 0 4 0,8 0-3 0,-8 0-1 15,7 0 15-15,-7-6 6 0,0 6-3 16,8 0-8-16,-8 0-34 0,0 0-8 0,8 0 6 15,-8 0-30-15,0 0-23 0,10-11-49 0,-9 11-33 16,1-2 15-16,1 1-105 0,-3-1-110 16,1 0-48-16,2 1 32 0,-1-2 54 0,1 2 20 15,0-2-75-15</inkml:trace>
  <inkml:trace contextRef="#ctx0" brushRef="#br0" timeOffset="18183.97">6569 4429 449 0,'0'-5'246'16,"0"1"-29"-16,-1-2-9 0,1 4-52 0,-2-3 11 16,1 3-13-16,1-3-10 0,0 3-11 0,0-2-3 15,-1 1 10-15,1 3-25 0,-2-5 3 16,2 5-21-16,0-2-18 0,2 1-1 0,-2-1-7 16,-3 1-16-16,3 1 7 0,0 0-17 15,0 0 10-15,0 0-10 0,-1 4-17 0,0 0-3 16,-2 2 6-16,2 0-15 0,1 1-3 15,0 13 3-15,0-11 10 0,0 5-16 0,0 2 15 16,0 3-4-16,0 3 14 0,0-1-23 16,0 0-5-16,0 0 10 0,0-1-7 0,0-1 29 15,0-3 0-15,0-1-31 0,0-2 6 0,0-2-2 16,0-2-4-16,0-1 11 0,0-3 11 0,0-5 16 16,0 8 6-16,0-8-21 0,0 8 3 15,0-8-1-15,0 6-3 0,0-6 0 0,0 8-6 16,0-8-2-16,0 0 2 0,0 0-34 15,0 0 8-15,4 9-59 0,-7-10-18 0,2-1-26 16,1 2-71-16,0-1 17 0,0 0-147 0,0-2 27 16,0 2 20-16,0-1-140 0,0 0 24 15,4 0 26-15,-3 0 18 0,0 2-44 0</inkml:trace>
  <inkml:trace contextRef="#ctx0" brushRef="#br0" timeOffset="18500.82">6734 4749 413 0,'2'0'274'16,"1"1"-46"-16,1-1-18 0,-3 3-38 0,0-3-6 15,1 2-14-15,0 0-22 0,-1-1-2 16,1 0-4-16,-1 1-13 0,-1 3 4 0,0-5 9 15,0 3-30-15,0 1-6 0,0-2-14 0,0 3 10 16,0-1 13-16,0 2-10 0,0-1 5 16,0-5-41-16,0 5-5 0,0 7-7 0,0 0 14 15,0 0 8-15,-10 9-35 0,6-12-1 0,4-2-13 16,-3-2 32-16,1 1-18 0,2-1-45 16,0-1-36-16,-3-1-47 0,2 0 7 0,1-1-163 15,0 3-173-15,-1-4 22 0,0-1 24 16,1 0 25-16,0 0 21 0,2-4-17 0</inkml:trace>
  <inkml:trace contextRef="#ctx0" brushRef="#br0" timeOffset="26501.58">7266 4371 272 0,'0'0'146'0,"0"0"11"0,11 0-10 0,-11 0-25 15,0 0 1-15,0 0-40 0,0-14 20 16,0 14-2-16,0 0 12 0,30-12-26 0,-29 12 13 16,0 0-32-16,-1-3 22 0,3 3-18 0,-2 0 24 15,-1 0-18-15,1 0-6 0,1 0 8 0,-2 0-10 16,2 0-5-16,-2 0-3 0,0 0-9 16,0 0 1-16,-2 0 4 0,-1 0-11 0,2 0-19 15,-2 0 3-15,-1 3 2 0,-2-3-4 0,3 0 0 16,-4 2 5-16,-1 0-13 0,2-2-8 15,-1 0 9-15,7 0 3 0,-6 0-1 0,-19 5-6 16,15-5-9-16,-1 3-5 0,2-3 28 16,9 0-7-16,-8 0-15 0,1 0 23 0,7 0-20 15,-9 0 2-15,2 0 15 0,7 0-8 0,-9 0 0 16,9 0-19-16,-9 0 18 0,9 0-17 16,-7 0-4-16,7 0 16 0,-7 0-2 0,7 0-24 15,0 0 20-15,-6 0-10 0,6 0 6 0,0 0-4 16,-10 0-1-16,10 0 0 0,0 0 0 0,-7 0-10 15,7 7 22-15,-9 0-16 0,8-7 6 16,0 0 4-16,-2 2-6 0,3-1 4 0,-1-1-4 16,-3 0-10-16,4 1 9 0,-1 0-2 0,1 1 5 15,-1 1 2-15,-1-1 1 0,1 1-2 16,1 2-3-16,0-4-14 0,-1 5 11 0,1-2-6 16,0 0 22-16,-2 2-3 0,1-1-7 0,1 2 3 15,0 1-10-15,0-3 18 0,0 1-17 16,0 2 6-16,0-8-10 0,0 8 4 0,0-1 6 15,0 0 3-15,0 0-5 0,0-2-6 16,0 2 4-16,0-2 8 0,0-5-13 0,0 10 1 16,0-6-2-16,0-4-1 0,0 7 5 15,0-7 15-15,0 7-1 0,0-7-1 0,0 0 5 16,0 6-2-16,0-6 3 0,0 0 1 16,0 0 1-16,0 0 16 0,9 10-17 0,-4-13-9 15,-2 3-13-15,2-2 6 0,-2 2 14 16,2-3-18-16,0 1 9 0,0 0-9 0,1-1 14 15,-2 2-9-15,1 0 21 0,0 1-9 0,-1-1-24 16,3-1 14-16,-2 2-3 0,-5 0-17 16,0 0 6-16,9 0 6 0,1 0-5 0,1 0 21 15,3 0-22-15,14 12 11 0,-16-9 3 16,-3 2-10-16,-2-2 8 0,5 5-6 0,-2-3-3 16,-2 2 4-16,-3-1 7 0,0-1-3 15,-1 0-8-15,1-1 9 0,-4 2-12 0,3-3 14 16,-1 3 10-16,-1 0-24 0,-2 0 3 15,1-1 6-15,-1 2 1 0,0-2 12 0,0-5-9 16,0 7 2-16,0 4-16 0,0 0 16 0,-17 13 2 16,10-17-17-16,1 3 11 0,3-5-3 0,-2 1-11 15,1 1 6-15,1-3 5 0,-1-2 22 16,0 1-14-16,-1 1-13 0,-7 3 17 0,1-1 0 16,-1 1-4-16,0-5 18 0,3 2 9 0,1-1-2 15,0-2-23-15,1 1 9 0,-1-2 37 16,0 2-26-16,3-2-18 0,-4 0 23 0,4 3 17 15,0-3 5-15,-2 0-10 0,2 0-4 16,-1 0-21-16,2 2 8 0,0-2 19 0,2 0-13 16,-2 0-16-16,0 2-22 0,0-1 49 0,3-1-27 15,1 0-19-15,0 0-14 0,0 0 13 16,0 0-47-16,0 0-6 0,-9 0-17 0,9 0-11 16,0 0-42-16,0 0-45 0,-6 0 3 0,6 0 16 15,-5-8-158-15,6 6 28 0,0 0-172 16,2 1 27-16,-1-2 24 0,2-1 24 0,1 2 9 15</inkml:trace>
  <inkml:trace contextRef="#ctx0" brushRef="#br0" timeOffset="27190.91">7589 4482 252 0,'0'-4'242'0,"-1"0"4"0,1-1-51 0,0 2-19 16,0-2-24-16,-1 2-8 0,-1 0-13 16,2-1 11-16,0 2-22 0,-2 1-7 0,2-1-12 15,0-1-20-15,-3 1-6 0,3 1 5 0,-1 0-14 16,1 1-4-16,-3 1-16 0,3-1 2 16,-4 1-18-16,2 4 1 0,2-1-4 0,-3 2 2 15,-5 8-6-15,5-3 7 0,0 0-11 0,-3 6-13 16,2-2 11-16,-4-1 0 0,3 3-11 15,0-2 9-15,3-1-13 0,-2-2 3 0,0-3 11 16,1-1 8-16,1-2-16 0,-1 0 14 0,3 0-17 16,0 0 1-16,-2-1-18 0,0-2 18 0,2 2 10 15,-3 0-10-15,1-1-1 0,1-1-5 16,1 2 4-16,-1-4 2 0,0 2-17 0,-1 0 14 16,2-1-13-16,0 2 20 0,0-3-4 15,0 1 3-15,0-2 4 0,0 0-5 0,0 0 5 16,12 8-6-16,-7-8-16 0,1-3 25 0,2 3-1 15,12 3-24-15,-11-3 12 0,4 0 1 0,1 0 1 16,3 0 2-16,-4 0-8 0,4 0 15 16,-2-8 0-16,-3 8-13 0,1 0-4 0,-3 0 14 15,2 0-14-15,16-15-3 0,-15 14-7 0,8 1 15 16,-9-1 1-16,1-1-4 0,-2 2-6 16,-2-3-4-16,0 3 19 0,0-1-11 15,-3 1 1-15,0-1 7 0,2 1-6 0,-4 0 6 16,1 0-8-16,-1-2 6 0,0 2 7 0,0 0-13 15,0 0-20-15,1-2 9 0,-3 2-7 0,0-2-53 16,0 1 5-16,-2-1-44 0,0 1 10 16,1-1 7-16,-2 2-93 0,0-1-66 0,-2 0-107 15,2-2 21-15,0 1 20 0,-3 0-15 0,3-2-25 16</inkml:trace>
  <inkml:trace contextRef="#ctx0" brushRef="#br0" timeOffset="27601.83">7762 4542 259 0,'-2'-1'241'0,"0"-2"-58"16,-1 1 0-16,2 2-31 0,-2-2-18 15,3 2-18-15,-1-1 3 0,0 1-23 0,-1-2-7 16,1 2-36-16,1 0-2 0,-1 0 12 0,1 0-8 15,-5 3 10-15,5-1-1 0,0 0 0 0,0 2-10 16,-1-1-10-16,1 2 0 0,0 1-7 16,0 2 24-16,0-2-1 0,0 1-10 0,0-7 7 15,0 13-18-15,0 2-9 0,0 1 4 16,0 3-2-16,0-4-22 0,0 1 27 0,0-1-12 16,0 1-2-16,0-1-3 0,0 0 10 0,0-4-20 15,0 3 13-15,0-1-8 0,0-1-6 16,0-2-5-16,0-2 18 0,0-1-6 0,0 0-4 15,0-7-1-15,0 7-1 0,0-7 1 16,0 5-5-16,0-5 12 0,0 7-12 0,0-7-8 16,0 0 12-16,0 0-2 0,0 6-7 0,0-6-7 15,0 0-17-15,10 6-43 0,-12-8-33 16,2 0 9-16,-1 0-104 0,1-1-125 16,0-1 23-16,0 0 21 0,-1 0 20 0,2-1 19 15,-2 2-97-15,2-1 1 0</inkml:trace>
  <inkml:trace contextRef="#ctx0" brushRef="#br0" timeOffset="28485.9">8028 4441 342 0,'0'-4'260'0,"0"-1"-53"0,0 2-28 15,0-1-3-15,0 3-26 0,0-3-3 16,0 1-16-16,0 0-20 0,-2 3-6 0,2-4-41 16,2 1 11-16,-4 3-11 0,1-1-5 0,1 1-5 15,-1 1 3-15,1 0-17 0,-2 1 21 16,2 2-8-16,0-1-23 0,-1 2 3 0,0 1-7 16,-1 0-13-16,2 0 12 0,-2 0-7 0,2 1-14 15,0-1 18-15,-5 10-1 0,5-4-13 16,0-4 12-16,-1 0-6 0,-1-1 4 0,2-1 10 15,-2-1-9-15,2-5-25 0,0 0 19 0,0 7-18 16,0-7 14-16,0 6 1 0,0-6-2 16,0 8 7-16,0-8-6 0,0 0 16 0,0 7-8 15,0-7 11-15,0 0-12 0,0 0-1 0,0 0 1 16,0 0 7-16,0 6-6 0,5-2 1 16,-2-6-24-16,1 1 2 0,-1 1 13 0,-2-3 5 15,5 2-9-15,-3-1 2 0,0 1-3 0,2-2-11 16,-1 2-2-16,3-1 16 0,-3 1 0 15,1 0-6-15,2-2 14 0,-2 1-16 0,4 2-1 16,-5-2 4-16,3 1 9 0,0 1-10 0,-1 0-1 16,2 0-4-16,-2 0 5 0,-6 0 1 15,8 0-7-15,-2 0-8 0,7 0-4 0,10 10 16 16,-15-5-11-16,-2-3 12 0,2 1 2 16,-2 0-6-16,1 0 12 0,-2 0-9 0,-3 0 3 15,3-1 6-15,-1 2-8 0,-1 0 0 0,1 3-12 16,-1-4 9-16,0 2 11 0,0-2-10 15,-1 2-9-15,-1-2 13 0,3 2-7 0,-2 0 8 16,0 0 8-16,-2-1-8 0,0 1-3 0,0-2-9 16,0-3-7-16,0 0 15 0,0 6-8 15,0-6 17-15,0 8-3 0,-10 4-2 0,9-9 1 16,-3 0 11-16,1 3-13 0,0-4 11 16,-3 1 3-16,4-1-9 0,-3 1 8 0,2-1 4 15,-3 1 4-15,2-1 5 0,-1 1-9 16,-2-3 1-16,2 2 16 0,1 1-30 0,-1-3 15 15,-2 0-11-15,3 3 14 0,-3-1-4 16,4 0-5-16,-1-2 7 0,0 0-20 0,1 2-2 16,-1-2 4-16,1 0 14 0,0 0-8 0,1 2 0 15,-1-2-25-15,-1 0-24 0,4 0-3 0,-1 0-43 16,-2 0-23-16,3 0 3 0,0 0 10 16,0 0-93-16,0 0-56 0,0 0-132 0,0 0 1 15,0 0 26-15,-7-11 19 0,7 6 10 16</inkml:trace>
  <inkml:trace contextRef="#ctx0" brushRef="#br0" timeOffset="29123.89">8086 4376 484 0,'-1'0'182'15,"-2"-1"-25"-15,3 1-7 0,-2-1 24 16,1 0-32-16,-3 1-23 0,4-2 34 0,-4 2-22 15,4 0-12-15,0 0-1 0,-1 0-17 16,0 0-2-16,2-3-33 0,-1 3-4 0,-1 0 11 16,1 0-17-16,0 0-9 0,1 0-10 0,0 0 10 15,5 0-6-15,-2-1 4 0,3 1-19 16,0 0 3-16,15-2-2 0,-13 2 6 0,20-6-2 16,-7 4-19-16,-3 2 7 0,6-3-8 0,-5-1-6 15,-5 3 22-15,5 1-9 0,-5-2-1 16,2 0-16-16,-5-1 3 0,-12 3 21 0,7 0-2 15,-7 0-2-15,6 0 14 0,3 0 2 0,-9 0 30 16,8 0-24-16,-8 0 7 0,0 0-3 16,6 0-9-16,-6 0 7 0,0 0-31 0,0 0-8 15,6 0-4-15,-6 0 37 0,0 0-37 0,8 0 3 16,-8 0-9-16,0 0-26 0,0 0-29 16,0 0-37-16,0 0-31 0,0 0 11 0,13-10-258 15,-11 10-38-15,-2-2 42 0,0 0 9 16,2-1 24-16,-1 3 13 0,0-1 27 0</inkml:trace>
  <inkml:trace contextRef="#ctx0" brushRef="#br0" timeOffset="29853.93">8704 4720 244 0,'0'-3'300'0,"0"3"-47"0,0-1-45 15,0 1-30-15,0 0 0 0,0-2-14 16,0 2-8-16,0 0-13 0,0 0-5 0,0 0-28 16,0 0 4-16,0 0-4 0,0 0-22 15,0 0 18-15,0 0-2 0,0 0 9 0,0 0-27 16,-20 28-16-16,13-15 25 0,-1 0-25 0,1-1-16 15,0 0 28-15,-2 1-35 0,2 3 10 16,2-5-14-16,-3 1-13 0,2-4-1 0,2 2-1 16,-5 3-12-16,6-3 18 0,0-2-28 0,0-2 2 15,-1-2-66-15,1-1-29 0,1 0-72 16,2-1 15-16,-1 3 12 0,1-5 14 0,0 0-309 16,1-2 30-16,0-1-8 0,0-1 27 15,6-2 17-15,4-4 4 0</inkml:trace>
  <inkml:trace contextRef="#ctx0" brushRef="#br0" timeOffset="36921.84">10038 4376 325 0,'0'0'219'15,"0"0"-13"-15,0 0-17 0,0 0-30 16,0 0 3-16,0 0-16 0,0 0 1 0,0 0 1 16,0 0-22-16,0 0 14 0,0 0 0 0,0 0-37 15,0 0 4-15,0 0-8 0,0 0-12 16,0 0 20-16,0 0-37 0,0 0 17 0,0 0-31 15,0 0 3-15,0 0-3 0,0 0-18 16,-10-11 8-16,5 11-23 0,1 0 10 0,-3 1 4 16,1-1-19-16,0 2-5 0,6-2-5 0,-13 0 8 15,-14 11-7-15,15-7-6 0,-3 1 7 16,4-1 19-16,1 0-2 0,-3 3-25 0,3-2 13 16,0 1-13-16,4-3 7 0,-1 4 4 0,3-3 0 15,-1 0-14-15,1 1-10 0,0-1 8 16,2 3-3-16,-1-4 14 0,0 4-9 0,1-4 23 15,0 2-18-15,0 2-7 0,1-3 5 16,1 1-8-16,0-5 19 0,0 0-14 0,0 7-1 16,0-7 5-16,0 10 7 0,13 1-16 0,-11-6 8 15,5-2 17-15,6 5-28 0,0 0-6 16,0-1 11-16,1-4 21 0,-4 2-21 0,-1 1-1 16,-1-4 26-16,0 1-20 0,-3-1 15 0,1 0-29 15,2-1 9-15,-3 1-8 0,-1 1-3 16,2-1 13-16,8 6-1 0,-3-3-4 0,-5 0 2 15,4 4 0-15,-4-4 2 0,-1 0-6 16,-1-1 31-16,0 2-24 0,-1-2 18 0,0 0-13 16,-2 0 4-16,1 0 2 0,1 1-13 0,1-3-6 15,-3 3 4-15,-1 0 15 0,4 0-12 0,-3-3 1 16,-1 3 16-16,0-1-15 0,0-4 12 16,0 0-5-16,0 0-11 0,0 6 13 15,-10 6-10-15,5-10 22 0,-7 8-22 0,2 0 9 16,-4-2-5-16,5-4 25 0,-8 0-5 0,2 2 17 15,-4-2-11-15,6-1 19 0,-5 1 11 16,1-2-23-16,0 1 21 0,2 0-8 0,2-2-2 16,-4 0 17-16,2 1-12 0,3-2-8 0,12 0-22 15,-10 0 13-15,1 0-2 0,0 0-5 16,2 0-15-16,7 0 12 0,-7 0 11 0,7 0-17 16,-9 0 7-16,9 0-5 0,-7 0-8 15,7 0-6-15,-6 0 6 0,6 0-15 0,0 0-35 16,-7 0-20-16,7 0-31 0,0 0-22 0,0 0-28 15,0 0-58-15,-8-4 18 0,8 1-170 16,4 0-97-16,0 1 36 0,8-7 28 0,1-1 52 16,4 4 25-16,2-2-66 0,3 0 16 0</inkml:trace>
  <inkml:trace contextRef="#ctx0" brushRef="#br0" timeOffset="37529.84">10610 4446 209 0,'-3'0'225'0,"3"0"-4"0,-5 0-36 16,5 0-14-16,-3 0-16 0,2 0-25 16,-1 0 7-16,-1 0-1 0,1 2-6 0,0-1-18 15,1-1-5-15,0 0-4 0,-1 0-4 0,2 0-26 16,-1 0 7-16,1 0-13 0,0 0-8 0,0 0 5 16,1 1-16-16,2 0 1 0,0-1-7 15,2 2 21-15,0-1-21 0,1-1 4 0,2 2-16 16,11 0-1-16,-1-2 7 0,1 0-16 15,-1 0 11-15,1 1-17 0,-12-1 18 0,4 0-4 16,3 0 0-16,-1 0-14 0,1 0-5 0,-1 0 2 16,-4 0-11-16,-3 0 17 0,1 0-9 15,-7 0-1-15,10 0 0 0,-10 0 8 0,6 0-5 16,-6 0 1-16,6 0 3 0,-6 0 23 0,0 0 2 16,8 0-30-16,-8 0 5 0,0 0-16 15,8 0-2-15,-8 0 8 0,0 0-38 0,0 0-2 16,0 0-39-16,0 0-45 0,0 0 12 0,10-10-113 15,-13 9-75-15,1-1-113 0,0 2 25 0,0 0-8 16,-3 0 17-16,3 0 53 0</inkml:trace>
  <inkml:trace contextRef="#ctx0" brushRef="#br0" timeOffset="37866.11">10722 4599 331 0,'0'2'296'15,"-1"1"-47"-15,-2-1-32 0,3 0-27 0,-2 1-25 16,1-1 0-16,-2 1-44 0,3-2 8 0,3 0 11 16,0 0-31-16,-1 0-1 0,0 2 6 0,3-3-11 15,-1 0 22-15,3 0-18 0,-1 0-23 16,0 0-12-16,2 0-13 0,-4 0-6 0,-4 0 7 15,0 0-11-15,18 0-15 0,-7 0 4 0,0 0-5 16,-3 0 1-16,-1 0-11 0,-7 0 0 16,7 0 4-16,-7 0-8 0,8 0 15 0,-8 0-24 15,8 0 3-15,2-10-5 0,-7 8-19 0,-1 2-15 16,1 0-38-16,-2-3-20 0,0 1-55 16,3 2 12-16,-1-3-143 0,-1 0-128 0,1 2 28 15,-2 0-44-15,2-4 26 0,-1 4 12 16,2-2-4-16</inkml:trace>
  <inkml:trace contextRef="#ctx0" brushRef="#br0" timeOffset="38691.78">11161 4351 315 0,'1'-1'298'0,"0"0"-35"0,0 1-28 0,1-3-36 16,-2 2-19-16,1-2-27 0,2 3 3 15,0-3-38-15,0 1 3 0,1 0-14 16,0-1-16-16,1 2-16 0,-1-2-4 0,1 0-6 15,2 2-3-15,-3 0-5 0,1-1-11 0,0 2-12 16,2-1 9-16,-1 0-23 0,2 1-3 0,-2 0 4 16,-1 0 0-16,1 0 8 0,-6 0-8 15,0 0-13-15,10 0 17 0,-3 0-22 0,-7 0 14 16,8 0 2-16,-3 0-8 0,8 11-7 16,-9-8-3-16,-2 2 4 0,1-1 5 0,-2 3-1 15,-1-3 8-15,2 0-6 0,-1 4-13 0,-1-8 0 16,0 0 21-16,0 8-10 0,0-2-11 0,0 1 1 15,0-1 19-15,-16 14-10 0,9-8-4 16,1-4 5-16,2-1-1 0,0-3-7 0,-1 1-2 16,2-2 2-16,0 0-2 0,-3 1-9 0,5-1 10 15,-3-1-8-15,4 1 12 0,-3-1 6 16,2-1-21-16,-1 1 8 0,0 0-1 0,2-1 13 16,-2-1 3-16,2 1-4 0,0 2-10 0,0-1-9 15,0-2-2-15,0 0 15 0,0 0-4 16,0 0 1-16,0 0-11 0,0 0 5 0,0 0 9 15,10 4 5-15,-7-4-14 0,0 1 8 0,2 1-9 16,-1-1 0-16,1 0 12 0,-1-1 1 0,0 3-15 16,14 4 10-16,-8-3 7 0,-1 0-4 15,4 4-11-15,-3-5 6 0,-2 3-7 0,-1-2 10 16,-3 1-2-16,0-2 2 0,1 2 6 16,-2-2-3-16,-1 1-8 0,2 0 8 0,-4 0-4 15,3 0 6-15,-3 1-6 0,1 0-2 0,-1-5 11 16,0 0-9-16,0 5 4 0,0-5-5 0,0 9 5 15,0-9 9-15,0 6-11 0,-13 7-5 16,11-10-7-16,-2 0 18 0,-10 5-14 16,6-2 10-16,-5-1 11 0,1 0-9 0,3-1 4 15,1-2-2-15,-5 4-2 0,0-4 22 0,3 1-22 16,0 0 10-16,2-1 21 0,1 0-30 0,-1 0 1 16,1-2 8-16,1 2 6 0,4 1-26 15,-5-1 15-15,3-1-5 0,-2-1 17 0,1 0-6 16,0 0-15-16,2 1 7 0,-1-1 4 15,2 0-41-15,-1 0 4 0,0 0-15 0,3 0-10 16,0 0-28-16,0 0-20 0,0 0 10 0,0 0-107 16,0 0-27-16,-7 0-124 0,1-9-17 15,6 9 24-15,1-4 25 0,0 1-2 16,2 0 2-16</inkml:trace>
  <inkml:trace contextRef="#ctx0" brushRef="#br0" timeOffset="39297.75">11617 4337 458 0,'-1'-2'159'15,"-1"0"7"-15,-1 2-37 0,0 0 2 16,0 2-2-16,-2 0-25 0,3 0-13 0,-3 1 1 16,1 0-8-16,-1 1-17 0,-4 4 4 0,-3 3-25 15,3 1 13-15,0 2-6 0,2-2-11 0,-2 2-12 16,2-2 7-16,1 4-11 0,-2-5 2 15,3 0 1-15,3 4 6 0,-1-1 3 16,3-3-12-16,-1 0-15 0,-1-3 7 0,2-8 12 16,0 7-25-16,0 3-9 0,16 11 25 15,-11-14-26-15,1 1 10 0,-3-3 13 0,5 1 8 16,-2-3-12-16,0 0 12 0,1-2-22 0,-1 0 12 16,1 1 12-16,-7-2-13 0,8 0 2 15,-1 0-10-15,-2 0-5 0,3 0 4 0,-1 0 16 16,4 0-27-16,13-13 40 0,-16 9-11 0,-1 2 24 15,-2-2 6-15,0-1-8 0,-1 1 11 16,0 0 3-16,-3-1 10 0,2-1-10 0,0 2-13 16,-2-2-2-16,-1 1 4 0,2-2 9 0,-2 1-10 15,0 6-7-15,0-7-20 0,0 0 1 16,0-4 22-16,0-3-26 0,-14-6 15 16,9 9 2-16,-1 1-30 0,2 2-5 0,1 3 17 15,0-1-22-15,0 1 22 0,-1 1-14 0,3-2-17 16,0 5-22-16,-1-2-16 0,0 0-33 0,0 2-11 15,-2 0-23-15,2-1 12 0,1 1-71 16,0 1-77-16,-1-2-94 0,1 1-10 0,1 1-3 16,0 0 28-16,0 0 10 0,0 0 5 0</inkml:trace>
  <inkml:trace contextRef="#ctx0" brushRef="#br0" timeOffset="39771.28">11930 4337 229 0,'5'0'308'0,"-3"-2"-44"16,-2 2-48-16,3 0-39 0,0-2-6 0,-2 2-28 15,1 0-18-15,-2 0-19 0,1-1-3 16,1 2 0-16,-2 1-21 0,3-2-20 16,0 0 0-16,-3 3-1 0,0-2 1 0,1-1-10 15,-1 3 5-15,1 0-1 0,-1 1-7 0,0 0 11 16,0 2 4-16,0 0-9 0,0 2-14 0,6 7 0 16,-6 3 5-16,0-11 12 0,0 5-3 15,0 3-30-15,0 3 28 0,0-2-13 0,0-1-23 16,0 0 10-16,0-1-12 0,0 2 8 15,0-2-10-15,0-3 14 0,0-3-4 0,0 2 1 16,0-3-5-16,0-1 4 0,0-6 4 16,0 8-15-16,0-8 14 0,0 7-28 0,0-7 25 15,0 6-25-15,0-6 6 0,0 7 10 0,0-7 4 16,0 0-2-16,0 0-15 0,0 7-2 16,0-7-3-16,0 0 19 0,0 0-35 0,0 0-10 15,0 0-9-15,9 9-44 0,-9-10-30 0,0-1-21 16,0 1 14-16,2-2-140 0,-2 1 21 15,1-2-183-15,0 3 3 0,0-2 33 0,1-1 15 16,-1 0 96-16</inkml:trace>
  <inkml:trace contextRef="#ctx0" brushRef="#br0" timeOffset="40565.81">12173 4417 320 0,'3'-3'296'0,"-3"-1"-57"0,0 1-37 0,0 1-17 15,2 0-16-15,-2-1-30 0,0 3-22 0,0-1-5 16,3 0 10-16,-2-2-21 0,-1 2-5 0,1-1-18 15,1 1-17-15,-2 1-5 0,0-3 2 16,0 3-9-16,0 0-4 0,1 0 0 0,-2 0-6 16,3 3-12-16,-3-3-7 0,1 1 12 15,-1 2-15-15,1 1-4 0,0 2-6 0,0-3 20 16,0 3-16-16,0 0 9 0,1-1-9 0,-2 2-3 16,1-2-7-16,0-5 18 0,0 6-7 15,0-6 2-15,0 8 12 0,0 0-8 0,0-8-7 16,0 7-4-16,0 0 10 0,0-7-9 15,0 7 0-15,0-7 3 0,0 0-16 0,0 7 9 16,0-7-14-16,0 0 7 0,0 5 12 0,0-5-2 16,0 0-1-16,12 12-10 0,-6-13 8 0,-3 2 0 15,-1-1-1-15,4 0 13 0,-2 0-12 0,2-1-21 16,-2 1 30-16,4 0-7 0,-8 0-8 16,0 0 4-16,9 0-15 0,-2 0 21 0,-1 0-7 15,-6 0-3-15,10 0-11 0,-1 0 13 16,-3 0-4-16,1 0 7 0,1 0 3 0,-1 0-1 15,-1 0-16-15,1 0 11 0,1 0 8 16,-2 0-9-16,1 0-2 0,-2 0-5 0,-5 0 10 16,27 6-5-16,-18 0-16 0,0-3 19 0,-4 4 5 15,0-2-6-15,-2 1-3 0,-1-4 16 0,2 3-24 16,-2-2 13-16,0 1-6 0,0 1 5 0,-1-1 4 16,2 0 0-16,-2 0-10 0,-1 0 12 15,2 2-7-15,-2-6 10 0,0 0-2 0,0 7-21 16,0-1 13-16,0-6-1 0,0 8-8 15,0-3 12-15,0-5-3 0,0 8-3 0,0-8 9 16,0 6-1-16,0-6-8 0,0 8-4 0,-15 1 5 16,13-6 9-16,0 0 11 0,-1-1-4 15,-1 1 0-15,2-1-1 0,-2 3-10 0,0-4 11 16,1 1-2-16,-1 2 0 0,1-3 15 0,-1 1-10 16,0 2-14-16,-1-3-5 0,2 0 14 15,-4 2-9-15,2-3-2 0,1 2 5 0,0 0 16 16,-1-2-30-16,0 3 10 0,0-2-1 15,-1 0-35-15,2 0 12 0,0-1-33 0,0 2-2 16,-1-2-24-16,1 0-29 0,-2 1 10 16,5-1-55-16,1 0-38 0,0 0-46 0,-7 0-127 15,7 0 15-15,-6 0 19 0,6 0 13 0,-16-11-3 16</inkml:trace>
  <inkml:trace contextRef="#ctx0" brushRef="#br0" timeOffset="41080.75">12283 4371 270 0,'0'0'253'15,"0"0"-50"-15,1-3-17 0,1 3-36 0,-2-1-24 16,1 0-2-16,0 0-33 0,1 1 1 0,4-1-20 16,-3-2-1-16,4 1-3 0,8-2-4 15,-2 2 17-15,3-2-7 0,-4 2-6 0,-1 0 2 16,-2-1 8-16,-2 0-3 0,2 3-4 16,-4-1-2-16,3-2-9 0,-4 3 3 0,2-2-15 15,-1 1 1-15,2 1-11 0,-4-2-5 0,3 2-4 16,-4 0 2-16,3 0 2 0,2-2-7 0,-4-1-4 15,1 3 0-15,0-1-6 0,0 1 11 16,-1 0-20-16,-1 0-8 0,3-1-16 0,-2 1-39 16,-3-3-27-16,2 3 6 0,-2-1-136 15,2-1 18-15,-2 2 15 0,0 0-191 0,0 0 10 16,0 0 14-16,0 0 12 0,0-7-2 16</inkml:trace>
  <inkml:trace contextRef="#ctx0" brushRef="#br0" timeOffset="41680.25">12999 4795 219 0,'0'0'349'0,"0"0"-69"0,-1 0-31 16,-1 3-44-16,2-3-10 0,-1 1-49 0,0 0 2 16,-2 3-17-16,1 1-30 0,-1-2 5 15,1 2-28-15,-4 9 8 0,3-6-22 16,-4 6 2-16,0-1 1 0,0-1-11 0,3-3-19 15,-2 5 2-15,1-4-4 0,1-3-58 0,-4 0-24 16,6-2 4-16,-3 2-161 0,1-3-134 0,-8 9-50 16,-2-3 39-16,0 0 9 0,-2-5 46 15,-4 2-33-15</inkml:trace>
  <inkml:trace contextRef="#ctx0" brushRef="#br0" timeOffset="42752.78">13543 4620 219 0,'0'0'293'0,"0"0"-93"0,0 0-37 15,0 0 5-15,0 0-22 0,0 0-27 16,0 0-7-16,0 0-13 0,0 0 5 0,0 0-26 16,0 0 7-16,0 0-23 0,-7 20 2 15,7-14-21-15,-1 1 16 0,1-1-4 0,0 2 5 16,0-8-12-16,0 11 2 0,0 2-13 0,0-4-12 16,0 0 1-16,0-1 13 0,0-3-33 0,0 3 6 15,0-8 9-15,0 6 0 0,0-6 4 16,0 7 15-16,0-7 14 0,0 6 0 0,0-6-1 15,0 0 14-15,0 0-29 0,0 0-6 16,-9 8 2-16,6-11 10 0,3-1-10 0,0 0 6 16,0 0-26-16,0-2 14 0,0 2-15 0,0-4 14 15,3 4-14-15,-3-4-5 0,0-1-3 16,0-1 7-16,0 1-6 0,0 1-6 16,17-6 8-16,-14 9 7 0,2 1-1 0,5-7-16 15,-4 2 14-15,5-1 3 0,-2 3-16 16,0 2 10-16,5-2-11 0,-1 1 11 0,-4 0-22 15,-3 4 10-15,3-1 3 0,-3 1 0 0,0 1-2 16,-1 1-10-16,-5 0 22 0,0 0-3 16,6 0-5-16,-6 0-15 0,9 0 26 0,1 12-13 15,2-5 6-15,-5 1-5 0,-1-2-8 0,4 4 13 16,-3 1-6-16,-4-4-8 0,2 1 14 16,0 6-14-16,2-5 13 0,-4 1-11 15,0-1-4-15,-1 1-1 0,0-5 13 0,-1 2-6 16,0 0 4-16,0-1-5 0,-1 0 11 0,2-1-13 15,-2-5 4-15,0 0 12 0,0 8-8 0,0-8-1 16,0 6-1-16,0-6-2 0,0 6 17 0,0-6-16 16,0 5 0-16,0-5 23 0,0 0-23 15,0 0 1-15,0 7 4 0,0-7 3 16,5 7-22-16,-5-7-1 0,0 0-25 0,-3-2-28 16,3 1-13-16,0-1-17 0,0 2 8 0,-1-4-80 15,1 4-15-15,-1-5-91 0,1 2-108 0,-3 1 27 16,2-1 1-16,1-2 11 0,0 2-8 15</inkml:trace>
  <inkml:trace contextRef="#ctx0" brushRef="#br0" timeOffset="43114.83">14019 4574 323 0,'0'0'254'0,"0"0"-43"0,3-2-8 0,-2 1-37 16,3 0-14-16,-2 1-43 0,1 0 6 0,2-3-10 15,-1 1-18-15,2 2-4 0,-2-2-4 16,5-1-9-16,6 0 1 0,0-1-12 0,0 1 8 15,2 1-17-15,-5-3-4 0,5 0-7 16,-6 3 0-16,-1 2-7 0,1-2-5 0,-5 2 0 16,-1-1 0-16,4-1-7 0,-4 2-20 0,0 0 29 15,-2 0-10-15,3-1-9 0,-2 0 2 0,-4 1-12 16,0 0-17-16,0 0-36 0,0 0-24 16,7 0 8-16,-7 0-84 0,0 0-63 0,7 0-107 15,-7 0 25-15,0 0 19 0,0 0 14 16,6 0 11-16</inkml:trace>
  <inkml:trace contextRef="#ctx0" brushRef="#br0" timeOffset="43417.83">14167 4720 580 0,'-1'2'168'0,"0"0"-45"0,-1-1 12 0,2 1-27 16,0 0 10-16,2 1 20 0,-1-3-19 16,2 0-17-16,0 0 8 0,0 2-13 0,5-2 13 15,-3 0-35-15,-1-2 3 0,0 2-4 0,2-2-7 16,-3 1-2-16,5 0-16 0,-8 1 1 16,0 0-10-16,9 0-5 0,-2 0-18 0,-1 0 6 15,8-6 10-15,-8 5-5 0,-6 1-4 0,0 0-1 16,10 0-9-16,-3 0-22 0,-1 0 0 0,2 0-50 15,-3 0-28-15,9-9 8 0,-9 7-77 16,7-3-68-16,-2 0 19 0,-3 3-205 0,0 0 23 16,-3-3 63-16,0 2 1 0</inkml:trace>
  <inkml:trace contextRef="#ctx0" brushRef="#br0" timeOffset="44293.68">14644 4417 310 0,'3'-3'254'0,"-1"-1"-71"16,2 1 7-16,0-1-25 0,12-4-13 16,-7-1-21-16,3 4-8 0,-6 0 5 0,2 3-47 15,0-1-4-15,-2 0 0 0,0 2-1 0,0 0-27 16,-2 0 28-16,2 1-31 0,-2 0 12 16,-4 0-10-16,0 0-5 0,7 0-4 0,-7 0-9 15,25 11-8-15,-18-8 3 0,0 1-7 0,-4-1-6 16,3 2 0-16,-4-2 11 0,1 2-17 15,-1-2 6-15,0 1 15 0,0-2-14 0,-2 2-4 16,0 1 4-16,0-2-1 0,0-3-1 16,0 0-5-16,0 0-15 0,0 8 12 0,-17 7 7 15,12-5 2-15,0-4-17 0,0-2 16 0,0-1-20 16,3 1 7-16,0 0 9 0,0-1-1 16,-1 0-26-16,0-2 11 0,2 2-20 0,0-2 23 15,0 1-9-15,1 0 12 0,-2 1-7 16,2-3 5-16,0 0-2 0,-2 3-8 0,2-2 21 15,0 0-9-15,-2 1-4 0,2-2 6 0,0 0-4 16,0 0 11-16,0 0-9 0,0 0-15 0,0 0 8 16,12 8 15-16,-8-8-13 0,0 3-9 15,0-1 34-15,1 1-9 0,-3-2-5 0,5 1-6 16,-4 1 6-16,4 0 4 0,-3-2-8 16,2 2-2-16,-1 0-2 0,0-3 7 0,-1 5-19 15,3-5 14-15,-2 5-2 0,-1-3 9 0,7 5 0 16,-3-1-21-16,-3-3 29 0,1 1-14 15,-2-2 7-15,0 3 1 0,-2-1 6 0,1-1-28 16,-2 2 36-16,-1-2-35 0,0-3 16 16,0 0-6-16,0 0 4 0,0 8 5 0,0-8 11 15,0 8-9-15,0-1-29 0,0-7 18 0,-14 17 6 16,12-14 20-16,-2 0-34 0,-6 11 21 16,-2-7 14-16,2-2 3 0,2-2-5 0,-1 3-1 15,-6-1 0-15,6 0-11 0,-4-2 15 0,6-1 1 16,0 1-8-16,-1-1 9 0,1 0 9 0,2-2 7 15,-2 3 1-15,1-3-6 0,-1 2 14 16,-9 3 2-16,8-5 2 0,-1 0-17 0,0 0-7 16,0 0 5-16,0 0-9 0,1 0-8 15,0 0 33-15,1 0-25 0,7 0 0 0,-7 0-7 16,7 0 8-16,-11 0 2 0,11 0-23 16,-6 0 6-16,6 0 22 0,-8 0-32 0,8 0 0 15,-5 0 0-15,5 0-13 0,0 0 17 0,-11 0-10 16,11 0-22-16,0 0-30 0,0 0-4 15,-5 0-35-15,5 0-24 0,0 0 12 0,0 0-126 16,0 0-93-16,0 0-71 0,0 0 26 0,-12-12-2 16,12 10 17-16,0-1 82 0</inkml:trace>
  <inkml:trace contextRef="#ctx0" brushRef="#br0" timeOffset="45231.78">15083 4392 599 0,'0'0'163'0,"0"0"-10"0,0 0-57 15,0 0-5-15,0 0-5 0,0 0 3 0,0 0 28 16,-30 4-52-16,26-1 13 0,-6 10 14 16,5-5-40-16,0 0 10 0,-5 3-14 0,3 1 0 15,3 0 8-15,-1 2-5 0,1-3-17 0,1 5-22 16,-1-5 24-16,1 0-10 0,3 6 2 16,0-5-5-16,0-12 4 0,0 12-6 0,10 11-14 15,-6-13 22-15,1-2 4 0,-2 0-43 16,-2-3 21-16,4 1-18 0,-1-2 27 0,8 5-31 15,-6-4 13-15,4-1 12 0,0-3 3 16,-1 1-25-16,0-1 35 0,-1-1-29 0,1 0 22 16,0 0-8-16,1 0-32 0,0 0 38 0,1 0 4 15,13-13 2-15,-14 7-9 0,-5 5 22 0,4-2 7 16,-5-2 2-16,2 1-6 0,-3 0 16 16,0 0-7-16,0-1 3 0,1 0 7 0,-4 1 15 15,3-2-11-15,-1-1-5 0,-2 1 13 16,0 6-27-16,0-6 15 0,0-4-16 0,-10-16-8 15,2 12 11-15,-1 0-16 0,-3 0-5 0,4 0 20 16,-2 6-17-16,0-5-22 0,1 3 7 16,2 5 2-16,0-2 9 0,0 2-11 15,3 1-2-15,1-1-21 0,-4 2-31 0,3 1-26 16,2-1-39-16,-2 0 12 0,-4 3-141 0,3 0-90 16,1 0-102-16,0-2 56 0,-2-2 10 15,-1 3 23-15,3-1 11 0,-8-8 14 0</inkml:trace>
  <inkml:trace contextRef="#ctx0" brushRef="#br0" timeOffset="46007.55">16026 4256 328 0,'0'0'195'0,"0"0"-39"15,-35 6-8-15,23 6-5 0,-1 2-7 0,-3 4-10 16,0 0-17-16,3 0-9 0,1 4-4 15,-1-2 6-15,0 3-22 0,0 2-1 0,7-1 14 16,-3 1-14-16,0 1-9 0,4 1-13 0,-1 2-3 16,3-2 0-16,3-16-9 0,0 8 5 0,0 3-5 15,16 22 2-15,-9-25-12 0,3 1-21 0,3-2 12 16,1 0-3-16,2-2 6 0,1-2-4 16,1 2-9-16,4-6-12 0,-1 1-69 0,0 0-36 15,3-4 10-15,2 4-75 0,-1-9-89 16,-1 5 18-16,2-3 19 0,-4-2-107 15,-4-1 45-15,-1 0 3 0</inkml:trace>
  <inkml:trace contextRef="#ctx0" brushRef="#br0" timeOffset="46527.73">16297 4414 692 0,'1'-2'218'15,"-2"-4"-13"-15,1 2-37 0,0 1 4 0,1-1-18 16,-1 1-28-16,-1-1-13 0,1 2-17 16,0 0-4-16,0 1-6 0,0 1-25 0,-1 3 6 15,2-1-18-15,-2 1 0 0,1 5 10 0,0-2-12 16,-5 9-17-16,5-5-9 0,0 3 9 0,0 5-16 16,-4 24 26-16,1-24-22 0,3 2 13 15,-2-4-1-15,-1 2-7 0,2-1-21 0,1-3 16 16,-2-2 4-16,0-3-10 0,2 1-6 15,0-2 8-15,0-1 3 0,0-7-6 0,0 0-15 16,0 8 14-16,0 0-7 0,0-8 3 0,0 7-14 16,0-7 3-16,0 8 13 0,14 3-3 15,-10-7 6-15,1-2-13 0,2 0 2 0,1-1-16 16,10 1-12-16,-4-2 9 0,7 2-24 16,-12-2-10-16,6 0-16 0,4 0-29 0,1 0 9 15,-1 0-19-15,2 0-17 0,19-11-2 0,-21 8 8 16,-2 1-19-16,3-1 30 0,-3 1-3 15,-10 2 11-15,2 0 8 0,-1 0-12 0,2 0 3 16,-3 0 70-16,6-11-5 0</inkml:trace>
  <inkml:trace contextRef="#ctx0" brushRef="#br0" timeOffset="48195.77">16652 4666 1017 0,'3'-5'5'15,"1"3"-4"-15,-2 0 13 0,0-3 0 0,0 0 65 16,1 0-24-16,-3 2-8 0,1-2 10 0,-1 1-1 16,0-1 19-16,0 3-55 0,-1-3 21 15,1 5-16-15,0 0 38 0,0 0-43 0,-11-17 14 16,8 15 25-16,-3-1-3 0,1 0-28 0,0 0 9 15,-11-1 5-15,5 2 5 0,11 2-15 16,-10 0 8-16,1 0-27 0,-2 0 38 0,-15 16-25 16,20-10-13-16,-2 1 7 0,2-1 13 15,1 0-4-15,-1 4-27 0,1 0 26 0,3-2-46 16,-1-1 39-16,3 0-29 0,0-7 16 16,0 0 0-16,0 7 4 0,0-7-28 0,11 14 11 15,1-4 17-15,0-8 14 0,-6 1-25 0,3-3 4 16,-9 0 5-16,7 0-10 0,1 0 13 15,-2 0 7-15,-6 0-24 0,10 0 18 0,4-12-21 16,-10 9-9-16,1-1 23 0,-3 0-8 0,1-1-14 16,1 1 44-16,-3 0-11 0,0 1-20 15,1-2 27-15,0 3-11 0,0-3 1 16,-2 2-18-16,3 0 25 0,-2 2-29 0,1-2 16 16,-2 1 3-16,1 1 4 0,0 0-14 0,2 0-2 15,-2 1 11-15,-1 0-24 0,0 0 26 16,0 0-4-16,0 0-29 0,0 0 34 0,0 0-22 15,8 10 8-15,-8-8-18 0,2 3 9 16,1-2-2-16,0-1 8 0,2 3-2 0,6 2-16 16,-3-4 30-16,0 1-9 0,-1-1-6 0,2-1 10 15,0-1 1-15,10 1-30 0,-3-2 38 16,-1 0-13-16,-15 0 8 0,14 0-25 0,4 0 8 16,-5 0-1-16,15-11 1 0,-13 4-23 0,-3 1 26 15,0 1 25-15,-3-3-26 0,3 1 3 16,-3-1-9-16,-4 2 3 0,0-2 15 0,-1 1-7 15,0 2-18-15,0 0 19 0,-3 0 9 0,0 0 2 16,-1-2-33-16,3 5 26 0,-3-4-11 16,0 2-16-16,0 4 18 0,0 0 28 0,0-7-9 15,0 7 3-15,0 0-32 0,0-7 0 16,-13-1 28-16,10 5-10 0,1 2-1 0,-2-1-20 16,1 1 12-16,1 2 6 0,-4 1-25 0,6-2 31 15,-3 1-6-15,3 0 1 0,0 4-20 16,0-4 35-16,0 3-41 0,-1 0 28 0,2-1-12 15,0 0 10-15,1 1-36 0,2-1 38 0,-1 2-29 16,1-1 27-16,-2 0-6 0,7 6-4 0,-1-2 4 16,1-3 0-16,4 5 6 0,-5-5-5 15,7 1-25-15,-1 0 12 0,1-1 26 0,1-3-49 16,-1 1 21-16,3 1-21 0,2-3 4 16,-12-1-10-16,6 0-21 0,-1 0 6 0,6 0 5 15,-1 0 16-15,21-15 4 0,-22 10 3 0,2 0 8 16,-6-2-40-16,5-3 22 0,-4 2-9 0,3-1 44 15,-7-1-39-15,3 2 20 0,-6-3-6 16,0 1 46-16,-2 3-24 0,-3 1-3 0,-2 6 33 16,0 0-4-16,0-8 21 0,0 8-4 15,0-8-4-15,0 8-14 0,-11-16 12 0,7 14-3 16,-1-1-11-16,1 3 22 0,-2-2 6 0,2 1-6 16,-3 2-3-16,2 1-1 0,-1-2-4 15,-5 8-3-15,-2-2-2 0,5-1-17 0,-3 5 5 16,2-2 1-16,6-2-25 0,-1 1 2 15,1 0-14-15,3-1 0 0,-2-2 60 0,2-4-3 16,0 0-62-16,0 0 2 0,0 8 36 0,0-8 0 16,0 5-35-16,12 6 13 0,-9-10 1 15,0 0 27-15,0-1 0 0,4 1-22 0,-3-1 2 16,1-1 1-16,-1 0 14 0,0 0 4 0,1-1 4 16,-5 2-14-16,0 0-2 0,14-6 0 0,-9 2 0 15,-2 2 40-15,3 0 5 0,-2-1-2 16,0 1-9-16,-1-1 43 0,0 1 0 0,0 1-23 15,-2 0-12-15,3-2 12 0,-3 3-23 16,-1 0 18-16,0 0-6 0,0 0-11 0,0 0 0 16,0 0-9-16,0 0-12 0,6 0 14 0,-6 0-28 15,0 0 19-15,9 8 7 0,-5-4 0 16,-3 1-23-16,8 10 22 0,-5 2-4 0,1-6-20 16,1 2 30-16,-3 4-30 0,5-1 31 15,-3-1-12-15,-1 5-14 0,0 0 35 0,1 1-16 16,-2-4 5-16,-2 1 4 0,4 3-9 15,-5 2-16-15,0-5 24 0,2 2-11 0,-2-12 4 16,0 5-4-16,0 1 11 0,-16 15-2 0,12-14-7 16,-3-8 13-16,2 1 13 0,-1-2-4 15,-2 3-3-15,1 0-5 0,-1-4 12 0,-1-1 2 0,3 0-4 16,-1-3-19-16,1-1 24 0,-1 0-27 16,7 0-3-16,0 0 14 0,-10 0-9 0,-13-12 11 15,12 2-14-15,3 0-18 0,-1-3 7 16,2 0 6-16,-2 0-21 0,9 0 2 15,0 13 13-15,0-10-10 0,0-3-14 0,17-15-5 16,-6 13 8-16,2-1-16 0,0 2 6 0,3 3-5 16,0-4 0-16,1 5-18 0,0-3 14 0,6 2-1 15,-4 2-25-15,3 1-3 0,-2-5 12 16,2 2 13-16,1 2 0 0,-3-1-1 0,1 0 20 16,-2 0-28-16,3-1 7 0,-3 3 22 0,-3-4-5 15,1 3-3-15,-2-2-19 0,-2 0 35 16,-3 0 15-16,0-1-12 0,1 4-7 0,-5 0 14 15,1 1-6-15,-1-6 10 0,-2 6 16 0,2 1-18 16,-6 0-3-16,1 1-7 0,1 1 16 0,-1 0-10 16,-1 2-2-16,0-3-10 0,0 5 21 15,0 0-5-15,0 0 9 0,0 0-29 16,0 0 21-16,0-7-1 0,-14 0-17 0,13 6 17 16,-2 0-1-16,-1 1 3 0,0 0-23 0,1 0 24 15,-1 2 11-15,0 1-23 0,-1-1-15 0,1 0 25 16,-1 2 5-16,2-1-14 0,-6 8 10 15,4-2-4-15,-1-2 6 0,6 3-21 0,-3-3 8 16,2-2-12-16,0 2 26 0,1-7-11 16,0 0-3-16,0 12-18 0,0 0 26 0,15 6-14 15,-12-11 12-15,8 1 9 0,0-4 8 0,-1 1-22 16,5 0-10-16,-2-3 3 0,0 0 9 16,-3-1 2-16,1-1-9 0,0 0 21 15,-11 0-4-15,6 0 20 0,4 0-2 0,-4 0-5 16,1 0 1-16,1 0-2 0,-2 0-7 0,-6 0-4 15,10 0 15-15,-2 0-13 0,-2 0-6 0,-6 0 3 16,9 0-14-16,-9 0-8 0,7 0-38 16,-7 0-22-16,6 0 8 0,-6 0-149 15,0 0-153-15,0 0 24 0,9-8 24 0,-14 8 9 16,1-2 21-16,1 0-26 0</inkml:trace>
  <inkml:trace contextRef="#ctx0" brushRef="#br0" timeOffset="49047.77">18139 4304 356 0,'-4'-1'246'16,"4"1"-44"-16,0 0-10 0,0 0-25 15,0 0-46-15,0 0 17 0,0 0-21 0,0 0-27 16,0 0 0-16,0 0-7 0,0 0 4 0,0 0-4 16,31 28 1-16,-16-14-24 0,2 2 7 15,-2 1 6-15,2 4-11 0,-1-3-1 0,-2 4 5 16,2 0-10-16,-3 1 3 0,-3 2-8 0,1 2 1 16,-2 0 9-16,-2 2-28 0,-1 2 10 15,0-2-13-15,-6 5 4 0,0-3-9 0,0-14-1 16,0 7-3-16,0 3-8 0,-16 32 11 0,9-29 10 15,-3-3-11-15,1 2 15 0,-2-5 4 16,-3-2 3-16,2 2 4 0,-1-2 7 0,-1-3 6 16,-2-1-18-16,-2 1 16 0,1-5-4 15,3 0 13-15,-2-3-31 0,5 0 13 0,1-1 3 0,1-3-7 16,1-4 13-16,5 2-18 0,-1-1 13 16,-1-1-21-16,3 2 9 0,0-4-23 0,-3 0-3 15,2-1-1-15,3 0-37 0,-2 3-11 16,0-3-29-16,1 2-4 0,1-2-32 0,0 0-33 15,0 0 13-15,0 0-141 0,0 0-88 16,15 2-92-16,-11-3 43 0,0 1 26 0,0-3 24 16,-2 0 26-16,0 2 45 0,0-2 9 0</inkml:trace>
  <inkml:trace contextRef="#ctx0" brushRef="#br0" timeOffset="54051.42">2503 5634 613 0,'0'0'193'16,"0"0"-2"-16,0 0-51 0,0-12 9 16,0 12-15-16,0 0 10 0,0 0-12 0,0 0-17 15,0 0-18-15,0 0-19 0,0 0 21 0,0 0-22 16,0 0-7-16,0 0-34 0,0 0 16 16,0 0 6-16,0 0-16 0,0 0-26 0,0 0 23 15,10 4-4-15,-10 12-12 0,0-9 0 0,0 7 3 16,0 2-9-16,0 2 11 0,0 0 1 15,-5 20-22-15,5-29 8 0,0 4-6 0,0 2 9 16,0-2-15-16,0 0 11 0,0-4-14 0,0-1 18 16,0 1-8-16,0-4-7 0,0-5 1 15,0 7 7-15,0-7-4 0,0 8 0 0,0-8 0 16,0 8-1-16,0-8 4 0,0 6 1 0,0-6 19 16,0 0-22-16,8 12 20 0,-8-12-12 15,0 0 16-15,0-2-14 0,-2-1 0 0,1-2 2 16,1-1-2-16,0 0-9 0,0-1 3 0,0 0-12 15,0-3 16-15,0-4-3 0,0-3-8 16,0-2 3-16,0-1-4 0,0 1-5 0,0 1 8 16,0 0 11-16,0 3-10 0,0 3 5 15,0 0-2-15,0 1-10 0,0 3 8 0,0-2-14 16,0 5 3-16,0-2 1 0,0 7 1 0,0-8 11 16,0 1 0-16,0 7-20 0,0-9 16 0,0 3-12 15,0 6-3-15,0-7-5 0,0 7 14 16,0-8 4-16,0 8 1 0,0-6-12 0,0 6 9 15,0-7-8-15,0 7 7 0,0 0-3 16,0 0-2-16,0-8-2 0,0 8-1 0,0 0 13 16,0 0-16-16,0 0 13 0,0 0-18 0,10-9 13 15,-6 10-7-15,-2 2-11 0,-1 2 17 0,4-2-4 16,2 11-2-16,1-5 13 0,2 4 5 16,-2-3-17-16,3 1 6 0,0 2 7 0,-1 1 1 15,4 0 1-15,-4 1-15 0,3 2 8 16,5-5 4-16,-5 3-1 0,2-1-5 0,-2-3-1 15,2 0-5-15,-1 4 16 0,0-2 2 16,4 0-3-16,-4 0-3 0,-1-3-7 0,1 1-5 16,-1-3 8-16,1 1 6 0,-4-2-8 0,-2-1 5 15,-2-1-2-15,0-2-6 0,1-2 3 0,-2 3-6 16,-1-3 8-16,-2 1-3 0,1-2-2 16,1 0 11-16,0 3-13 0,-4-3 7 0,0 0 4 15,0 0-1-15,0 0-8 0,8 0 6 0,4-11 15 16,-9 8-19-16,-1 0 18 0,7-9-6 15,-5 2 11-15,-2 0-5 0,0-1 7 0,2-3 0 16,-4 2 2-16,0 3-2 0,0-3 4 16,0 0-26-16,0 2-2 0,0 1 4 0,0-6-4 15,-17-16 21-15,11 16-12 0,-1 1 10 0,2 2-13 16,-1-5 0-16,-3 4-13 0,5 2 3 16,-1 3 2-16,4-4 3 0,-2 6-10 0,-2-1 30 15,5 3-18-15,-4-3-9 0,4 2 3 0,-3 0-12 16,1 4 3-16,-1-5-28 0,1 4-14 15,1-1-49-15,-2-2-5 0,2 2-24 0,-1 0 13 16,2 0-81-16,-2 3-97 0,2-3 25 16,-1 3 20-16,1 0 19 0,-2-2-152 0,2 2 12 15,0 0 2-15</inkml:trace>
  <inkml:trace contextRef="#ctx0" brushRef="#br0" timeOffset="54424">3165 5704 367 0,'0'3'152'0,"1"-1"-51"0,-1 2 10 0,0 2-16 15,0-3-19-15,0-1-10 0,0 3 30 0,0 0-25 16,0-1-24-16,0-1 49 0,0 1-6 16,0 0 3-16,0 0 10 0,0-4 16 15,0 0-11-15,0 0-3 0,0 0 10 0,0 0 14 16,0 0-2-16,0 4-16 0,0-4-20 0,0 0-8 16,3 7 15-16,-3-7-37 0,0-2 0 15,1 2 8-15,-1-2-24 0,0-1 6 0,0 2-17 16,0-1 6-16,0 1-49 0,0 1 1 15,0-3-29-15,0 2-36 0,0 0-54 0,0-1 11 16,0 1-102-16,0-2-145 0,0 2 8 0,0 1 22 16,0-3-51-16,2 1 13 0,-1 1-12 15</inkml:trace>
  <inkml:trace contextRef="#ctx0" brushRef="#br0" timeOffset="54927.71">3404 5559 212 0,'0'-5'222'0,"-2"-4"20"0,0 4-39 0,1 0-6 0,1 0-15 15,-3 3-2-15,2-1-28 0,1-1-24 16,-2 3-5-16,2-3 0 0,-2 2-5 0,2 1-21 16,-1-2-18-16,1 2-6 0,-1-1-6 15,-2 1-13-15,3 1-19 0,-1 1 10 0,1 1-8 16,0 2 2-16,-3 3-16 0,3-2-1 0,0 0-6 15,0 13 4-15,0-12 2 0,0 9-4 16,0 0-4-16,0 4 6 0,0 0 6 0,0 4-16 16,0-2 8-16,0-1-7 0,0-2-4 0,0 2 3 15,0 1 6-15,0-2-5 0,0-4-8 16,0 1-6-16,0-3 14 0,0 0 0 0,0-2-22 16,0 0 16-16,0-3 10 0,0-2-9 0,0-6-10 15,0 8 2-15,0-8 11 0,0 6 4 16,0-6-5-16,0 0-4 0,0 0-6 0,0 0-17 15,9 10-9-15,-9-11-21 0,0-1-10 0,0 1-45 16,2-4 11-16,-2 4-86 0,0-3-26 0,-1 1-72 16,1-4-91-16,1 4 25 0,-1 0 19 15,2-2 4-15</inkml:trace>
  <inkml:trace contextRef="#ctx0" brushRef="#br0" timeOffset="55449.47">3637 5586 490 0,'0'-3'222'0,"-3"-2"-46"0,3 1 5 0,-1 0-21 15,1-2-13-15,-2 4-20 0,1-3 6 16,0 2-9-16,1 0-4 0,-1 0 4 0,-1 0-24 16,2 1 12-16,0 1-26 0,-1-3 4 0,0 3 0 15,1-1-19-15,0 0-28 0,-3-1 10 16,3 2-15-16,0 1 15 0,0 0-20 16,-1-1 4-16,1 1-20 0,0 0 9 0,0 0-8 15,-3 0 7-15,3 1-4 0,0 3-16 0,0 1 15 16,0-1-17-16,0 2 23 0,2 0-15 0,-2 11-6 15,0-9 8-15,0 4-3 0,0 4-7 0,0 2 1 16,10 18 5-16,-9-18 12 0,2 0-10 16,2 1-5-16,-4-1-3 0,2-6-11 15,-2-1 16-15,-1-11-17 0,0 10 9 0,0-2 12 16,0-1-4-16,0 0-9 0,0-1-4 16,0-6 3-16,10 15 3 0,-9-12 4 0,0 2-3 15,1 0 8-15,-2-3 1 0,1 3-23 16,1-2 19-16,-1 1-14 0,-1-4 12 0,0 0 2 15,0 0-7-15,0 8 5 0,0-8-16 0,0 6 17 16,0-6-23-16,0 6-13 0,0-6-38 0,0 0-19 16,0 7-8-16,0-7 11 0,0 0-121 15,0 8-110-15,-1-8-82 0,-1-2 30 0,1-1 26 16,-1 0 7-16,0-2 17 0</inkml:trace>
  <inkml:trace contextRef="#ctx0" brushRef="#br0" timeOffset="55858.05">3497 5652 252 0,'-4'-1'176'16,"-1"-1"-39"-16,3-1-18 0,-1 3-18 0,1 0 7 16,-1-1 19-16,3 0-53 0,-4-1-19 0,4 2 36 15,0 0-36-15,0 0-2 0,3 2 30 16,-2-4-33-16,2 4-20 0,0-1 41 0,1-1-24 15,1 0-4-15,0 1-17 0,1-1-3 16,0 0-29-16,2 3 36 0,2-3 16 0,13 5-3 0,-8-5-22 16,-15 0-6-16,8 0 8 0,3 0 14 15,0 0-21-15,-4 0-14 0,1 0-2 0,2 0 31 16,-3 0-27-16,-1 0-9 0,9 0-1 0,-2 0-82 16,0 0-48-16,5-9-31 0,-13 6-79 15,-1 2-63-15,1 0 11 0,-5 1 9 0</inkml:trace>
  <inkml:trace contextRef="#ctx0" brushRef="#br0" timeOffset="56298.49">4024 5692 222 0,'0'1'226'15,"1"1"-31"-15,-1 2-9 0,0 1-51 0,0-2-14 0,0 1-34 16,0-2 29-16,0 2-39 0,0 0-3 15,0 1 15-15,0 0-5 0,0-2 5 0,0 1-4 16,0-4-3-16,0 0 13 0,0 0-2 0,0 7 0 16,0-7 31-16,0 0-4 0,0 5 19 15,0-5 21-15,0 0 4 0,0 0-6 0,0 6-17 16,0-6 16-16,0 0 6 0,3 6-20 16,-3-6-26-16,0-1-21 0,-2 0 14 0,1-1-25 15,1 0-2-15,0 0-7 0,0 1-6 0,0 1-21 16,0-3-5-16,0 2-105 0,0 0-42 0,-1-1-37 15,0-1-65-15,-1 2 21 0,2 0-300 16,0-2 35-16,-1 1 34 0,2-1 27 0,-2-2 25 16,2-1 25-16,-2 3 18 0,1 3 11 15</inkml:trace>
  <inkml:trace contextRef="#ctx0" brushRef="#br0" timeOffset="62105.11">4746 5637 586 0,'0'0'201'0,"0"0"-12"0,0-13 1 15,0 13-19-15,0 0-13 0,0 0-8 0,0 0 7 16,-23-27-24-16,22 26 24 0,1-2-31 15,0 3-14-15,-1-2-23 0,1-1-4 0,0 3-6 16,0 0-13-16,0 0-1 0,1 1-17 0,0 2-1 16,0 1 5-16,-2 3-7 0,2-3-8 15,1 14 5-15,-2-7 5 0,0 4-21 0,0 4 7 16,0 3-18-16,0-2 15 0,0 4-7 16,0 0 25-16,7 19-29 0,-3-18 7 0,1-4-22 15,-4 1 10-15,-1-1 7 0,2 0-12 16,0-5-7-16,0 1-2 0,-2-4 12 0,2-2 21 15,-2-3-5-15,1-3-23 0,-1 0 4 16,0-3-3-16,0 1 5 0,0 1 2 0,0-4-17 16,0 0 9-16,0 0-1 0,0 0-16 0,0 0-16 15,0 0-17-15,-3 7-21 0,3-7-30 0,-2-3-49 16,1 1-4-16,1-1 15 0,0-1-105 16,-3 0-74-16,3-2-76 0,0 2 30 0,0-1 27 15,0 0 14-15,-1 0 2 0</inkml:trace>
  <inkml:trace contextRef="#ctx0" brushRef="#br0" timeOffset="62583.53">5026 5640 270 0,'1'-11'276'0,"1"4"-46"16,-2 0-15-16,0 3-8 0,0-3-12 0,0 3-1 15,0 1-8-15,-3-1 10 0,3 4-27 0,0 0-18 16,0 0-6-16,0-7-12 0,0 7-22 0,0 0-24 16,0-7 24-16,0 7-37 0,0 0-1 15,0-5-16-15,0 5 29 0,-3-7-25 16,3 10-29-16,0-2 16 0,0 4 4 0,0 2 0 15,2-1-23-15,0 12-10 0,-2-8 1 0,0 2 26 16,0 5-22-16,8 20 1 0,-2-13 4 16,-4-5-20-16,-2 4-5 0,3-2-1 0,0 1 22 15,-2 2 1-15,1-4-32 0,-1 1 6 16,0-4-1-16,2 1-7 0,-2-4 4 0,4 1 20 16,-1-2-11-16,-3 0-13 0,2-4 20 15,-3-2-11-15,0-4 15 0,2 2-23 0,-2-1 8 16,2 1 13-16,-2-3-23 0,0 2 9 0,0-2 18 15,0-1-14-15,0 2-2 0,0-3-5 0,0 1-38 16,0-2-12-16,0 1-22 0,-2-2-29 16,0 0 0-16,2-1-57 0,-3 0 14 0,2 1-44 15,-2-3-61-15,1 3-88 0,-1-3-60 16,1 0 24-16,-1 0 26 0,1 1 15 0,-6-9 6 16</inkml:trace>
  <inkml:trace contextRef="#ctx0" brushRef="#br0" timeOffset="62917.63">4839 5843 389 0,'-3'0'229'0,"0"-1"-70"0,-1 1-1 16,0-2-3-16,1 2-57 0,3 0 16 0,-4 0 4 15,2-1-3-15,0 1-12 0,1 0 5 0,-3 0-12 16,4-2-5-16,0 2-18 0,-2 0-2 16,2 0-15-16,0-1-1 0,0 0-6 0,2-1 9 15,2 0-25-15,-1 1 18 0,3-1-7 16,2-1-26-16,11-2 12 0,-2 1-12 0,-4-2-1 16,6 1 7-16,1-1-2 0,-4 2-1 0,-3 1-11 15,0 1-2-15,-4 1 10 0,7-4-18 0,-4 5 3 16,5-5-12-16,-5 5 1 0,-3-2-22 15,-1 2-48-15,-2 0-22 0,-1 0 12 0,0-1-80 16,-1 0-94-16,-3 0 19 0,2-1-155 16,-3 0 14-16,0 2 5 0</inkml:trace>
  <inkml:trace contextRef="#ctx0" brushRef="#br0" timeOffset="63475.63">5406 5888 265 0,'-5'3'147'0,"0"-3"36"0,0 2-4 16,1 1-71-16,-3-1 17 0,-4 5-10 16,-3 2-15-16,0-1-33 0,4-1 4 0,0 3 2 15,0 0 5-15,2 2 2 0,2-2-4 0,-3 1-25 16,3-1-11-16,1-1-7 0,-1 4 5 15,5 0-5-15,-1-4-9 0,2 0 9 0,0-9-35 16,0 8 13-16,0-1 0 0,0-2 8 16,0-5 9-16,16 22-16 0,-4-13-3 0,-7-2 10 15,3-6 2-15,2 0 21 0,-1 0-28 0,-9-1 9 16,7 0-6-16,6 0 13 0,0 0 2 16,13-10 8-16,-12 5 8 0,-4 0 4 0,-3-2-7 15,-1 4 6-15,-2-3 3 0,-1 0 13 0,0 0-1 16,-1 1-17-16,0 0 13 0,-2-2-6 15,0 7 5-15,0 0-8 0,0-10-8 16,0 0-1-16,-17-14-15 0,11 15-7 0,2-1-4 16,-6 3 2-16,-1-1-22 0,4 3-23 15,-1-1-22-15,0 3-12 0,2 0-23 0,3-1-46 16,0 1 9-16,-1 1-106 0,1 1-91 16,1-1-67-16,-1 0 24 0,1 2 24 0,0-3-4 15,1 0-1-15</inkml:trace>
  <inkml:trace contextRef="#ctx0" brushRef="#br0" timeOffset="63862.45">5719 5777 317 0,'2'0'250'0,"0"0"-61"0,0 0-30 16,0 0 4-16,-1 2-17 0,1-2-23 0,0 0-4 16,0 3-18-16,0-3-12 0,1 0-2 15,-1 2 4-15,-1 0-10 0,0-2 8 0,2 1-19 16,-3 1-6-16,2-1 21 0,1 0-8 16,-3-1 15-16,0 1-6 0,2-1 3 0,-2 0 20 15,2-1 2-15,-2 1-20 0,1 0 11 0,0 0-9 16,1 0-2-16,-1-1-11 0,-1 1 4 15,0-3-24-15,0 2 4 0,1-1-26 0,-2 0 16 16,0 2-3-16,2-3-15 0,-1 1 5 0,2 0-18 16,-2 1-38-16,-1 1 13 0,0-4-37 15,1 4-35-15,0 0-17 0,1 0-29 0,-1 0-23 16,1 0-12-16,1 2 15 0,-4 0-185 0,4-1 27 16,-2 0 23-16,-2 0 20 0,4 1 20 15,-2 1 19-15,1-3 15 0,-1 4-100 0,5 0-13 16</inkml:trace>
  <inkml:trace contextRef="#ctx0" brushRef="#br0" timeOffset="64289.93">5863 5966 473 0,'-2'1'294'0,"-1"2"-56"0,3-2-19 0,0 1-35 16,0-1-3-16,0 0-25 0,-1 2 0 15,0-3-18-15,-2-3-18 0,6 6-24 0,-2-3 7 0,-2-3-9 16,1 3 0-16,1 0-25 0,0 3 2 16,-1-3-12-16,-1 0 4 0,1 0-10 15,0 2-10-15,-1-2 15 0,-2 2-29 0,3-2 0 16,0 3-2-16,0-2-16 0,0 1 28 0,0-1-28 16,0 2 6-16,3-2-7 0,-3 2 16 15,0 0-25-15,1 0 11 0,0-1 12 0,-1-2-5 16,3 5-7-16,-3-5-14 0,0 3 17 0,0-3 4 15,0 3-17-15,0-2 6 0,0-1 3 0,0 3 28 16,0-1-3-16,0-2-7 0,-3 0 18 16,3 0 8-16,-1-2-46 0,0 0 18 0,-2 1 4 15,3-1 6-15,-1 0-1 0,1-1 0 16,0-2 0-16,-4 3-2 0,3-3 1 0,1 3 6 16,-2-3 3-16,0 3-5 0,2-4-3 0,0 4-8 15,0 0-6-15,-1-1-25 0,-1 1-19 16,2 0-34-16,-2-1-38 0,2 1-39 0,-2 2-42 15,2 0 16-15,0 0-180 0,2 0-103 0,0-3 32 16,1 3 5-16,1-2 23 0,-2 0 54 16,2-2 13-16,11-2 5 0</inkml:trace>
  <inkml:trace contextRef="#ctx0" brushRef="#br0" timeOffset="65387.12">6251 6282 389 0,'-2'0'196'0,"1"3"-9"0,0-3-19 16,1 0-77-16,0 0 27 0,0-3-13 15,2 1-24-15,0-1 3 0,4-1 3 0,-5-1 2 16,6-9-22-16,3-1-35 0,-1 0 25 0,2-3 7 16,-2 0 1-16,4-4-35 0,-3-2 22 15,-2 2-5-15,5-2 1 0,-3 0-6 0,-1 0 17 16,-1-2-6-16,2 0 9 0,-5 1 0 0,0 0-6 16,0 1-8-16,0 1-9 0,-1 2 6 15,-3 2-9-15,2 6 16 0,-2 4-16 0,1 0 0 16,-2 1 7-16,1 1-8 0,-1 2 12 15,0 0-3-15,0-1-1 0,0 4-11 0,0-2-2 16,0 0-15-16,0 1-7 0,0 3-3 0,-1 0 8 16,-1 2 5-16,2 1-6 0,-1 2-9 15,0-2 0-15,1 5 6 0,0 10 15 0,0-10-33 16,-7 20 9-16,7-18 5 0,0 1-5 16,0 5-1-16,0-1 9 0,0 1-1 0,0 2-11 15,0-3 17-15,17 15-8 0,-11-16-1 16,1 1 11-16,0-7-14 0,2 3 1 0,2-3 7 15,0-4-3-15,1 3 4 0,3-1-9 0,1-4 13 16,-16-2-3-16,13 0-4 0,3 0-10 0,1 0-8 16,22-12 10-16,-20 5 2 0,-3 2 6 15,5-5-14-15,-4 3 20 0,-1-3-16 0,-1 0-3 16,1-2 2-16,-3 2-1 0,-3-1 7 16,-1 0-7-16,0-2 15 0,0 0-3 0,-5 0-12 15,0 2 19-15,-4 11-10 0,0-10 19 16,0 1-18-16,0 1 15 0,0-1-20 0,0 0 1 15,0-2 26-15,0-1 1 0,0 0-19 0,-17-10-5 16,16 10 2-16,-3 7 6 0,1-2-1 0,2 2 27 16,0 1-34-16,-1 1 11 0,2-2 4 15,-1 3-18-15,1-1 13 0,-2-1-19 0,2 3 0 16,-3 0 20-16,3-1-10 0,-1 1-12 0,-3 1 16 16,4 1-9-16,-3 1 7 0,0 0-17 15,0 2 11-15,1 1 3 0,0-2-15 0,0 4 23 16,-2 7-12-16,0-2-13 0,4 1-2 0,-8 1 10 15,6-1-2-15,2-13-1 0,0 14 16 16,0 0-5-16,0 1-8 0,0 2 26 0,14 12-26 16,-10-16 17-16,2 0-21 0,-2-3 5 15,3 3 0-15,-1-4 22 0,0-3-10 0,3 5-3 16,-5-2-8-16,5-4-5 0,-3-2 7 0,-1 2-2 16,0-3-27-16,1 0-18 0,0 0-36 15,-2-2-47-15,0 1 13 0,1 1-107 0,-5-2-141 16,0 0-37-16,7 0 28 0,2 0-8 15,-9 0 21-15,30-11 55 0,-15 5-5 0</inkml:trace>
  <inkml:trace contextRef="#ctx0" brushRef="#br0" timeOffset="65826.63">7225 5811 452 0,'0'-2'310'16,"0"-1"-70"-16,0 2-10 0,2 1-36 16,-2-2-23-16,0 1-15 0,0-2-18 0,2 3-25 15,1-2-7-15,1 1-19 0,-1 0 4 0,3-2-16 16,-3 1-16-16,6 1 1 0,-3-1 0 0,0 2-14 16,12-5 5-16,2 2-10 0,-5 0-3 15,-2 2-8-15,3-4 3 0,-3 5-8 0,2-3-12 16,-5 3 15-16,4-5-4 0,-2 4-17 15,-2 1 5-15,-1-1-5 0,0-2 12 0,-2 3-13 16,-3 0-17-16,-2-1-11 0,1 1-15 16,1 0-18-16,-2 0-24 0,1 0 9 0,-1 0-98 15,-2 0-57-15,3 0-107 0,-3 0 23 0,-3 1-81 16,3-1 36-16,0 0 14 0</inkml:trace>
  <inkml:trace contextRef="#ctx0" brushRef="#br0" timeOffset="66134.37">7359 5914 328 0,'0'1'174'0,"0"1"19"15,0-1-5-15,0 1-20 0,4-1-28 0,0 0-21 16,-2-2 11-16,2 1-14 0,2 1-25 0,-1-1 15 15,3 0-10-15,-4 0-28 0,1 0-2 0,4 0 2 16,-9 0-2-16,8 0-9 0,3 0-4 16,7 0-1-16,-1 0-27 0,-2 0 10 0,-1 0-8 15,0 0-11-15,7-9 13 0,-15 7-2 16,-1 1-6-16,0-1 4 0,-1 2-5 0,1-1-23 16,-1 1 21-16,1-1-20 0,-1 1-54 0,-3 0-1 15,2-1-19-15,-3 1 7 0,0 0-111 16,0 0-98-16,0 0-59 0,0 0-17 15,0 0 35-15,0 0 6 0</inkml:trace>
  <inkml:trace contextRef="#ctx0" brushRef="#br0" timeOffset="66933.35">7934 5742 445 0,'0'-1'270'0,"-1"1"-46"15,2-3-17-15,-1 3-27 0,1-2-34 0,-1 0-11 16,0 1-5-16,0-3-22 0,0 2-8 0,3-1-2 16,-2 1-25-16,1 0-8 0,1-1-19 15,0 1 14-15,0-1-10 0,2 0-15 16,-2 1 10-16,1-1-1 0,1-1-8 0,-1-1 5 16,1 5-12-16,-1-2 5 0,2-1-20 0,-3 1 0 15,2 1 4-15,-1 0-9 0,1-2 4 0,0 3 1 16,-2 0-4-16,-3 0-10 0,0 0 0 0,7 0 5 15,-7 0 4-15,10 0-5 0,-3 10-1 16,-3-6-8-16,-3 1 5 0,2-3-1 0,-2 3 11 16,-1 1-24-16,3 0 13 0,-2-1 16 15,-2 0-14-15,1-5-9 0,0 7 13 0,0-7-5 16,0 8-11-16,0 4 6 0,-12 12 14 0,7-10-7 16,0-4 1-16,1 0-5 0,-3 2 4 15,3-4 0-15,0 1-2 0,0-4 13 0,0 2-9 16,0-3-2-16,2 0 8 0,0-2-15 0,0 2 12 15,-3-1-16-15,2 1 24 0,1-1-12 0,-1 1 2 16,1-1-15-16,-1 0 14 0,0 1 7 16,1 0-4-16,-2 0 8 0,1-2-6 15,0 1-13-15,-1 2 6 0,1-4 4 0,2 2 3 16,0 0 4-16,-1-2-14 0,2 0 6 0,-3 2 3 16,3-1-4-16,0 0-2 0,0-2-2 0,0 0 12 15,0 0-5-15,15 5 0 0,-11-5 3 16,1 0 2-16,0 0-16 0,1 2 24 0,1-2-2 15,0-2-5-15,-7 2 4 0,8 0 0 0,0 0-5 16,4 0-5-16,2 0-1 0,-2 0 1 16,1 0-10-16,-1 0 11 0,-2 0 5 0,-3 0-4 15,1 0-1-15,6-8-15 0,-10 7 3 16,1 1 12-16,0 0-5 0,0 0-5 0,0 0-6 16,-2 0 21-16,1 0-21 0,-1-1 19 15,1 1 3-15,-1 0-6 0,0 0-16 0,-1 0 11 16,-1 0 6-16,-1 0-10 0,0 0-11 15,0 0-20-15,0 0-13 0,0 0-8 0,0 0-41 16,0 0 8-16,0 0-84 0,9-9-22 0,-11 7-57 16,2-3-114-16,0 3 24 0,0-1 23 15,2-4 17-15,0 4-48 0</inkml:trace>
  <inkml:trace contextRef="#ctx0" brushRef="#br0" timeOffset="67613.63">8350 5707 307 0,'0'-3'278'0,"2"-2"-23"0,-1 3-39 0,1 0-32 15,-2-1-20-15,2-2-27 0,0 1-3 16,-2 0-25-16,3 0-9 0,0 3-1 0,0-3-38 16,-1 0 13-16,1 1-18 0,12-4 3 0,-7 2-15 15,-1 0 7-15,1 4 3 0,-3 0-31 0,2-2 11 16,-4 2-6-16,1 1 0 0,-1-2-20 16,6 2 18-16,-9 0-8 0,0 0 4 15,5 0-26-15,-5 0 24 0,6 0-12 0,-6 0 3 16,21 13-3-16,-19-10-3 0,1 2-24 0,1-1 14 15,-2-1 3-15,-1 2 3 0,2-1-1 0,-2 0 12 16,1 3-4-16,-2-3 3 0,0-4-11 16,0 0-5-16,0 9 3 0,0-1 2 0,0-3 3 15,-12 17 7-15,6-10-3 0,-1-4-2 0,3 2-1 16,2-4-5-16,-2 3 1 0,-9-1-10 16,11 0 13-16,-11 2 6 0,5-2-7 15,3-1 3-15,-2 1-3 0,1-4 0 0,-4 7-1 16,5-4-10-16,-2-3 13 0,1 3-8 0,2-3 2 15,2 1 18-15,1-4-26 0,-2 2 6 16,1 0-11-16,1-2 10 0,1 1 5 0,-1 1 11 16,1-3-6-16,0 0 5 0,0 0-16 0,0 0 16 15,0 0-6-15,12 8 3 0,-10-8 9 0,3 2-12 16,0 0 6-16,1-2-25 0,0 0 15 16,-1 1 7-16,2-1 0 0,-7 0 3 0,0 0-17 15,10 0-2-15,-3 0 14 0,0 0-23 16,3 0 24-16,-2 0 1 0,-1 0-7 0,0 0 13 15,2 0-21-15,-3 0 5 0,0 0-6 0,1 0 21 16,2 0-7-16,-4 0 3 0,-5 0 7 16,7 0-10-16,1 0-4 0,-8 0-9 0,8 0-6 15,-8 0 17-15,7 0-1 0,0 0 5 0,-7 0-1 16,8 0-33-16,-8 0 2 0,7 0-40 0,-7 0 5 16,0 0-115-16,8 0-64 0,-8 0-119 15,0 0 22-15,10-8 24 0,-11 8 21 0,-1 0 11 16</inkml:trace>
  <inkml:trace contextRef="#ctx0" brushRef="#br0" timeOffset="68534.56">8878 5980 655 0,'0'0'241'0,"0"0"-52"16,0 0-16-16,0 0-17 0,0 0-11 15,0 0-3-15,0 0-12 0,0 0-3 0,0 0-21 16,-11 24 13-16,5-7-18 0,0 0-19 16,0-2-16-16,1-1 14 0,-2 1-25 0,2-1-4 15,0-1-2-15,-2 1-11 0,2-5-11 16,1-1-22-16,0-2-41 0,2 1-43 0,2-3 9 15,-4-1-143-15,3-1-180 0,-2 0 24 16,1-1 26-16,0 0 20 0,2-1 11 0,-1 0 3 16</inkml:trace>
  <inkml:trace contextRef="#ctx0" brushRef="#br0" timeOffset="69243.78">9237 5679 342 0,'0'-4'278'0,"-2"1"-10"0,2 1-47 16,-1-2-10-16,1 1-21 0,1 3-28 0,-1-4-16 16,0 3-20-16,0-1-12 0,2 2-22 15,-2 0-10-15,-2 3 3 0,0 1-24 0,1-1 0 16,-3 2-16-16,2 2 0 0,-1 8 0 0,-2-1-6 16,1 0-11-16,1-1 6 0,-1-5-1 15,2 3-6-15,2-7-11 0,0 3 10 0,-3-1-8 16,3-2-3-16,0 1 3 0,0-2-7 15,0-1-10-15,0-2 11 0,0 0 3 0,0 0 4 16,0 0 1-16,0 0-13 0,12 7-10 0,-10-7 0 16,2 0 19-16,2-1-11 0,9-5-5 15,-4 4 10-15,-1-1-13 0,-3 1 19 0,0-1-19 16,1 1-5-16,0 0 18 0,-3 2-6 16,1-3-8-16,-6 3 19 0,0 0-16 0,9 0-1 15,-2 0-3-15,1 0 10 0,-8 0-1 0,10 0-7 16,12 12 13-16,-11-9-10 0,-5 2 3 0,4-2-21 15,-5 2 22-15,-1-1-1 0,1 0-18 16,-2 1 27-16,0 0-8 0,3-1-6 0,3 7 1 16,-5-2 9-16,-2 0-12 0,2-1 10 0,-3-3-3 15,1 2 5-15,-2-1-5 0,1 0-13 16,0 1 12-16,-1-1 4 0,0-6 1 0,0 7-13 16,0-2-5-16,0 3 13 0,-11 10 3 15,8-10-2-15,2 0 9 0,-3-4-17 0,3 1 15 16,-3-3-5-16,4 3 5 0,-6-3 0 0,4 2-2 15,-2 0-4-15,1-1-11 0,-1-2 1 16,-7 6 12-16,3-1-8 0,-1-2 8 0,1-1 1 16,-1-1-1-16,3 1-4 0,-1-3-14 15,1 2 16-15,-1 0-21 0,0-2 6 0,0 0-29 16,0 0-9-16,7 0-10 0,-5 0-7 0,5 0-11 16,-11 0-31-16,11 0 8 0,-9 0-92 0,3 0-64 15,-4-11-118-15,5 10 20 0,2-2 25 16,1 2 11-16,-2-5 5 0</inkml:trace>
  <inkml:trace contextRef="#ctx0" brushRef="#br0" timeOffset="69589.89">9244 5663 226 0,'-1'-4'294'0,"1"3"-63"0,0-1-11 16,0 0-27-16,3 0-32 0,-3-1-38 0,6 0-4 15,8-5 2-15,2 2-18 0,1 3-16 16,0-4-10-16,1 3 12 0,4-1-18 0,-6 0-8 15,3 1-6-15,-3 3-15 0,-2-2-8 0,-4 2-10 16,0-2 1-16,1 2 7 0,-6-2-8 16,2 3 4-16,-4 0-4 0,4 0-30 0,-3-1-11 15,0 1-38-15,-4 0 4 0,0 0-79 16,0 0-31-16,0 0-105 0,7 0-95 0,-7 0 25 16,0 0-37-16,7 0 0 0</inkml:trace>
  <inkml:trace contextRef="#ctx0" brushRef="#br0" timeOffset="70139.61">9773 5611 283 0,'-2'0'263'0,"1"0"-55"0,-2-3-17 0,1 2-6 15,1 1-44-15,-2 1-15 0,-2 2-15 16,2-1-30-16,-1 0 6 0,-1 3-18 0,-4 6 0 16,0-1 7-16,2 2-20 0,-2 1-1 0,0-1 7 15,1 2 5-15,3-2-16 0,-3 5 10 0,5-4-14 16,-1-1-6-16,2-4-9 0,1 0-7 15,-1 0-12-15,2-8 12 0,0 9-1 0,0-9-3 16,14 26-9-16,-7-18 11 0,2 3-2 0,1-2 11 16,3 1-20-16,1-1-1 0,3-7 0 15,-4 1-8-15,-1-1 4 0,4 1-2 0,-2-3 15 16,-14 0-15-16,9 0 5 0,0 0 6 16,0 0-11-16,1 0 20 0,-5 0 9 0,17-15 15 15,-14 10 8-15,1-7-2 0,1 3 18 16,-4 1-13-16,-5 0-3 0,2 0 16 0,-2 1-2 15,2 1-18-15,-2-2 4 0,0 0-14 0,-1 8 24 16,0-12-25-16,0-2 18 0,0 1 3 16,-10-9-42-16,5 7 7 0,-1 1-7 0,-1 3 26 15,0 0-31-15,3 1-3 0,0 4 0 0,-2 2 32 16,2 0-37-16,0 1-18 0,0-1-5 16,0 1-12-16,2 1-40 0,-1 2-29 0,-2-2-44 15,0 1-19-15,5 1 16 0,0 0-122 16,0 0-100-16,-9 0 26 0,9 0 24 0,-8 0-32 15,8 0 3-15,0 0 17 0,-6 3 11 0</inkml:trace>
  <inkml:trace contextRef="#ctx0" brushRef="#br0" timeOffset="70725.52">10220 5545 474 0,'-4'0'218'0,"1"2"-49"0,0 1-49 0,0 1 24 15,-1-1-28-15,-7 6-12 0,3-1-6 0,-1 2 7 16,-1-3-7-16,4 7-18 0,-4 1-1 15,4 3 5-15,-1-5-7 0,3 2-13 0,-1 1-12 16,1-6-11-16,-3 7-5 0,6-5 1 0,-4 5 1 16,5-5 15-16,-3 0-14 0,3-12-16 15,0 8 6-15,0 8-10 0,0-5 11 0,13 10-9 16,-6-7 1-16,-1-3-6 0,4 0-12 16,-4-6 3-16,1 2 3 0,2-3 6 0,5 0 5 15,0 2-10-15,0-3 3 0,-1-2-9 16,1-1-9-16,2 1 9 0,-8-1-4 0,4 0 14 15,1 0-2-15,-1 0 5 0,0 0 3 0,9-13 14 16,-13 10 11-16,2-5 6 0,1 1-5 16,-5 2 1-16,-1-2-2 0,-2 1 0 0,3-6 34 15,-1 1-22-15,1 3 33 0,0-6-23 0,-5 2-5 16,2 0-12-16,-1 1 6 0,-2-4 3 16,0 1 8-16,0 14 3 0,0-11 9 0,0 2-29 15,0-5-3-15,-12-12 34 0,9 17-9 0,-2-3-6 16,2 4 1-16,-3-4-6 0,3 3-6 15,-2 3-8-15,1 0-2 0,2 4-6 0,-1-2-30 16,-1 0-1-16,3 0-1 0,-2 1-15 0,1 1-11 16,-2 1-14-16,1-1-28 0,2-2-32 15,-4 1-40-15,2 1-36 0,1-1-40 0,-4 3 21 16,3 0-221-16,-2-1-43 0,1 1 32 16,0-3 27-16,1 2 31 0,-2-2 21 0,-2 2 21 15,3-2 26-15</inkml:trace>
  <inkml:trace contextRef="#ctx0" brushRef="#br0" timeOffset="72565.27">2559 6770 328 0,'0'0'216'15,"0"0"-36"-15,0 0-1 0,0 0 3 0,0 0-34 16,0 0-4-16,0 0-25 0,0 0-3 0,0 0-18 16,0 0 0-16,0 0-33 0,0 0 10 15,0 0-17-15,0 0-1 0,0 0 0 0,0 0 4 16,-14 0-32-16,14 19 6 0,0-10 21 15,0 8-15-15,0 0-12 0,-9 25-13 0,6-21 11 16,-1 1-2-16,2-1 0 0,-6-1-11 16,6-3 0-16,2-4 3 0,-1 1 1 0,-1-5-12 15,1 0 16-15,1-2-10 0,-3-1-1 0,3 1-4 16,0-2 6-16,-1-2-5 0,0 1 13 16,1 0-5-16,0-1 15 0,-3 0 8 0,3-2 14 15,0-2-9-15,-1 1-7 0,1-3-12 0,0 0 8 16,0-1-12-16,0-3-7 0,-1-11 2 15,1-2 7-15,0 9-2 0,0-3-10 16,0-5-4-16,0 1 1 0,11-20-7 0,-8 19 3 16,4 5 4-16,-1-2-9 0,-3 4 13 0,0 1-12 15,-1 3 4-15,2 1-6 0,-1 2 5 0,1-1-3 16,7-3-4-16,-4 0 14 0,2-1-22 0,-1 3 15 16,-1 2-6-16,1 3 7 0,-2-4-5 15,-1 5 14-15,3 0-12 0,-3 1-13 16,0-2-1-16,-5 2 7 0,0 0 13 0,9 0-7 15,-2 0 10-15,15 18-9 0,-8-7-5 0,-1 1 0 16,0 0 6-16,-3 2-8 0,0 1 6 0,3-1-1 16,-1 2 2-16,-3 0 3 0,2 1-8 15,1 0 9-15,2 0 3 0,-8-3-11 0,6 3 4 16,-2-2-8-16,0 2 13 0,-2 0-20 16,2 0 20-16,-1-5-5 0,-1 0 0 0,-2-2-4 15,-2-2-5-15,2 0 15 0,-2-5-3 0,0 4 4 16,-3-4-9-16,3 0 8 0,-1 1-8 15,-2-3-15-15,3 3-3 0,-3-3-8 0,-1-1-33 16,0 2-28-16,0-2-15 0,0 0 10 0,0-3-81 16,-1 1-15-16,-2-1-117 0,2-3 22 15,-3 2 20-15,-3-8 23 0,-1-1 14 0,-1 2-95 16</inkml:trace>
  <inkml:trace contextRef="#ctx0" brushRef="#br0" timeOffset="72919.82">2602 6948 473 0,'-2'1'170'0,"2"-1"-32"0,-1 0 12 16,-1 1-36-16,1-1-12 0,0 2-9 0,1-2-31 0,-2 0-22 16,4 0 16-16,-1 1-1 0,-1-1-5 15,3 0 13-15,0 0 4 0,3 0-8 0,0 1-15 16,0-1 11-16,14 0-8 0,-10 0-5 16,4 0-11-16,5 0-9 0,0 0 11 0,3 0-12 15,-2 0-6-15,2 0-18 0,-3 0 26 16,3 0 0-16,0 0-5 0,19-11-33 0,-27 9 23 15,-2 1-20-15,-1 0 2 0,-11 1 2 0,10 0-96 16,-3 0-30-16,0 0-38 0,-7 0-40 0,9 0-104 16,0 0-8-16,-4 0 8 0</inkml:trace>
  <inkml:trace contextRef="#ctx0" brushRef="#br0" timeOffset="73327.42">3366 6779 483 0,'-3'-2'233'0,"3"-1"-20"0,-4-1-10 0,4 2-27 15,-1-2-27-15,0 3-2 0,-3-1-33 0,4 1-15 16,0-2-6-16,-2 2-28 0,1 1-5 16,1 0 4-16,0 1-10 0,0 2 0 0,0 1 11 15,0 2-20-15,0 1-18 0,0 0 14 0,0 12-5 16,0-10 5-16,0 6-5 0,0 2-21 16,0 0 12-16,10 19-5 0,-7-16-7 0,-3-3 9 15,5-1-9-15,-1-4 7 0,-3-2-12 0,-1 0 9 16,3-1-6-16,-3-4 3 0,1 2-3 0,-1-7-6 15,0 0-3-15,0 8 11 0,0-8-22 16,0 5 17-16,0-5-1 0,0 6-19 0,0-6-13 16,0 0-53-16,0 6-24 0,0-6 9 15,0 0-61-15,0 0-14 0,5 9-72 0,-5-10-140 16,3-1 29-16,-2-1 43 0,2-1 12 0</inkml:trace>
  <inkml:trace contextRef="#ctx0" brushRef="#br0" timeOffset="73769.25">3564 6825 585 0,'0'-5'206'0,"2"0"-16"16,-2 0-25-16,0 0-10 0,-2 0-13 15,4 2 13-15,-4-1-14 0,2-1-15 0,0 3-10 16,2-3-4-16,-2 2-8 0,0 2-17 16,0 1 6-16,0 0-15 0,0 0-7 15,0 0-4-15,0 0-7 0,0 0-28 0,-2-8 10 16,4 10-4-16,-2 4-15 0,1-2 3 0,1 1 0 16,-1 3 0-16,2 8-6 0,-3-9 13 15,6 20-19-15,0-10-8 0,-2 2 1 0,-1 0 6 16,-1 0 3-16,1-1-7 0,-2-2 10 0,2 2-15 15,-1-2 2-15,-1-3-4 0,1-3 23 16,-1-1-24-16,-1 0 6 0,3-2-4 0,-3 1 4 16,0-8 8-16,0 0-3 0,0 7-15 0,0 0 16 15,0-7-13-15,0 7 4 0,0-7-4 16,0 7 9-16,0-7-21 0,0 5 0 0,0-5-20 16,0 0-18-16,0 0 4 0,0 0-24 15,5 11-9-15,-8-11-6 0,2 0 8 0,1-2-85 16,-1 1-23-16,0-1-29 0,-2-1-84 0,0 0 23 15,1-1 21-15,-2 3 15 0,0-1 17 16,0 1 10-16</inkml:trace>
  <inkml:trace contextRef="#ctx0" brushRef="#br0" timeOffset="74092.55">3350 6984 475 0,'-1'0'176'0,"0"0"-10"0,-3 0-57 16,4 0 25-16,0-2-5 0,4 2-22 0,-2 0-35 15,1-1-9-15,3-1 1 0,-2 1-32 16,2 0 21-16,3 1 5 0,-2-2-6 0,12 1-16 15,0-3 0-15,0 1 3 0,-1 1-33 16,0 0 16-16,-3 1-6 0,-2-1 23 0,5 1-1 16,-3-2 0-16,-2 1-13 0,-3 1-36 15,1 0 6-15,-2-1-14 0,-1 1 5 0,-1-1-110 16,7-2-2-16,-4-3-59 0,-1 7 16 0,-2-5 14 16,-2 2 13-16,0 0-239 0</inkml:trace>
  <inkml:trace contextRef="#ctx0" brushRef="#br0" timeOffset="74825.82">5099 6871 517 0,'1'-6'215'16,"-1"2"-18"-16,0 0-16 0,0-1 4 0,0-1-35 16,0 2 10-16,-1-2 5 0,1 4-28 0,-1-1 8 15,1 0-17-15,1 0 7 0,-2 0-40 16,1 3 21-16,0 0-36 0,0 0-12 0,0 0-17 15,0 0 13-15,-2-5-10 0,2 8-3 16,2-1 1-16,-4 4-27 0,4 0 17 0,-4 2-3 16,6 11-20-16,-4-11 8 0,0 7-19 0,0 3 12 15,0 1 10-15,0 0-18 0,10 20 2 16,-8-22 11-16,-2 0-15 0,2-3-4 16,0-3-2-16,0 5-5 0,0-4 3 0,-2-1-1 15,3-2 5-15,-3 0-5 0,2-1 21 0,-2-2 2 16,0 0-23-16,2-1 18 0,-2-1-19 0,0 0-4 15,1 0 4-15,-1-4-14 0,0 0 12 0,0 0-38 16,0 0-3-16,0 5-22 0,0-5-32 16,0 0-14-16,0 0 10 0,0 0-96 0,-5 9-36 15,5-9-135-15,0-2 24 0,0 0 24 16,-1-2-15-16,-1 0 46 0,2-1-25 0</inkml:trace>
  <inkml:trace contextRef="#ctx0" brushRef="#br0" timeOffset="75269.27">5418 6872 356 0,'2'-4'224'0,"-2"-1"0"15,1 1-47-15,-1 1-22 0,0-1 8 0,3 1-27 16,-3-2 9-16,0 3-20 0,0-2 12 16,1 1-1-16,0 0-21 0,-1 2 9 0,0-1-32 15,0 0-14-15,0 2 4 0,0-2-24 0,-1 1-2 16,2 2-6-16,-1 1 8 0,-1-1 0 0,2 3-29 16,-2 2 9-16,1 0-12 0,1-1 14 15,1 2-4-15,-2 10-18 0,0-8 5 0,0 4 1 16,0 2-3-16,10 18-3 0,-8-16-6 15,-1 2-9-15,0-2 3 0,2 0 0 0,-3-9 8 16,0 2-7-16,0 4 17 0,0-2-14 0,0 5-4 16,0-5 2-16,0 1-7 0,0-3-10 0,0 1 7 15,0-4 11-15,0 0-4 0,0-7 9 16,0 8-22-16,0-8 22 0,0 7 2 0,0-7-10 16,0 0-34-16,0 7-18 0,0-7-9 0,0 0-32 15,0 0-19-15,0 0 13 0,4 5 8 16,-4-6-98-16,-4-2-3 0,1-1-81 0,1 1-110 15,0-1 25-15,-3 0 4 0,2-1 11 0,-6-5-5 16</inkml:trace>
  <inkml:trace contextRef="#ctx0" brushRef="#br0" timeOffset="75550.48">5125 7084 350 0,'1'-1'149'0,"1"-1"-17"0,0-1-15 16,3 2-30-16,0-1-11 0,0 1-9 16,0-2 34-16,12 2-48 0,-6-2 25 0,8-2-35 15,-3 4 29-15,-2-1 2 0,4-1-4 0,2-1-17 16,-1 1-10-16,0-1-40 0,1 1 19 15,-2 1 17-15,-1-2-13 0,0 1-24 0,-5 1-5 16,-3 0-1-16,1 1-67 0,-4 0-30 0,0-1-50 16,0 1-67-16,-2 1-107 0,1-2 5 15</inkml:trace>
  <inkml:trace contextRef="#ctx0" brushRef="#br0" timeOffset="75981.55">5780 7107 404 0,'0'1'181'16,"0"0"-64"-16,2-1 11 0,-4 3 20 15,4-3-20-15,-2 3-23 0,0-1-20 0,1 1-13 16,-1-1 24-16,0 3-6 0,0-3-10 16,0 3 14-16,0 2-8 0,0-2-10 0,2 2-2 15,-2-7-19-15,0 12 0 0,0 1 4 16,0 4 10-16,0-2-23 0,0-4 1 0,0 4-7 15,0-1 13-15,0-2-11 0,0 0-13 16,0-1-9-16,0-2 11 0,0-1-3 0,0-2-9 16,0 0 9-16,0-6-4 0,0 9-10 0,0-4 8 15,0-5-4-15,0 8-18 0,0-8-22 0,0 6-55 16,0-6 2-16,0 0 7 0,0 0-121 16,11 10-79-16,-11-11-83 0,0-2 24 0,0 0-22 15,2 0 12-15,2-2-6 0</inkml:trace>
  <inkml:trace contextRef="#ctx0" brushRef="#br0" timeOffset="76333.88">6188 6949 261 0,'3'-1'273'16,"-2"0"-57"-16,2 0-13 0,-1 1-23 0,-2-1-20 16,2 1-28-16,0 0 3 0,-1 1-15 0,0-1-15 15,1 1 1-15,-2 0-23 0,2 0 8 16,-1 0-21-16,1 1 6 0,-1-2-16 0,0 1 11 16,1 0 2-16,-2-1 2 0,2 2-7 0,0-4 38 15,-1 4-10-15,-1-1-14 0,0 0 43 16,1-1-2-16,0 0-11 0,-1 1-41 0,0-2-17 15,0 2 21-15,2-2-7 0,-2-1-29 0,2 0-10 16,-2 1-26-16,0 0-21 0,0 1-13 16,0-2-26-16,0 1-49 0,0 1-17 0,0-1 9 15,0 1-103-15,0 0-38 0,0 1-147 16,0 0 5-16,0-1 24 0,3 0 25 0,-3 2 28 16,1-1 5-16</inkml:trace>
  <inkml:trace contextRef="#ctx0" brushRef="#br0" timeOffset="76653.68">6278 7138 425 0,'1'6'198'16,"-1"-4"-24"-16,0 2-20 0,0-1-6 0,2 2 3 15,-2-3 14-15,0 1-26 0,2 0 10 0,-2 1-18 16,1 0-6-16,-1 0-2 0,0 0-10 0,0 0-13 15,0-4-17-15,0 0 4 0,0 0-27 16,0 9 10-16,0-9 1 0,0 6 1 0,0-6-9 16,0 0 14-16,0 6-1 0,0-6 12 0,0 0-2 15,0 6 13-15,0-6-13 0,0 0-4 16,0 0 7-16,0 0-14 0,0 0-9 0,13 8-6 16,-13-9-7-16,0 0-2 0,1-2-14 0,-1-1-23 15,0 2-43-15,3-1-21 0,-3-1-30 16,1 2-46-16,-1-4 12 0,2 3-156 0,-2-3-131 15,0 2-28-15,0 0 28 0,0-1 26 16,0 5 34-16,0 0 51 0,0-8 13 0</inkml:trace>
  <inkml:trace contextRef="#ctx0" brushRef="#br0" timeOffset="77859.56">6803 7364 549 0,'-3'2'190'0,"3"-2"-63"16,-2 0 28-16,2 0-59 0,0 1 29 0,0-1-7 16,0 0-25-16,-1 2 5 0,1-2 1 15,0 0-6-15,0 0 6 0,0 0-26 0,0 0-1 16,0 0-8-16,0 0 24 0,0 0-24 15,20-29 16-15,-12 14-21 0,0 0 4 0,-1-1 0 16,2-4-2-16,-3 3-15 0,3 0 5 0,-2-3 2 16,-2-1-6-16,0 1-7 0,-2 1-2 0,3-2-7 15,-5 0-8-15,4 0-5 0,-5 2 23 16,4 0-17-16,-1 2 10 0,-3 7-7 0,0-1-9 16,0 3 12-16,1 3-5 0,-1-1 18 0,1 0-26 15,-1 3 7-15,0-1 4 0,0 1-3 16,0 3-23-16,0 0 7 0,0 0-5 0,0 0 3 15,0 0 12-15,-1-8-23 0,0 8 6 16,1 3-7-16,0 2-2 0,0-3 2 0,0 5 13 16,0-3-1-16,1 3 8 0,-1 12 2 15,0-11-11-15,0 1 3 0,0 3-18 0,0 2 7 16,13 15 1-16,-7-13 0 0,-1-2 6 0,3 1-8 16,-3-4 0-16,3 1 8 0,-2 1-13 0,4-4-1 15,1 1 9-15,1-1 3 0,-3-5-4 16,4 3 25-16,0-4-31 0,-3 1 11 0,3-4-3 15,-6 0-3-15,4 0-3 0,3 0 9 16,20-10 16-16,-20 6-24 0,4-3 10 0,-2 1-12 16,-1-4 6-16,-2 5 16 0,1-6-12 0,-3 0 0 15,0-3 8-15,-1 4-14 0,-5-4 14 16,4 0-9-16,-3 1 2 0,-2 2-9 0,-3-2 2 16,3 5 8-16,-1-8-14 0,-3 3-3 15,0 3 11-15,1 1 0 0,-1 9 22 0,0-9-26 16,0 2 1-16,0-1 3 0,0 1-2 0,0 7-2 15,-13-19 19-15,11 14-4 0,2 1-17 16,-4 0 10-16,4-1-4 0,-1 1 5 0,-1 0 1 16,1 1 1-16,0 1 0 0,-3-1 8 0,4 0-11 15,-2 3-21-15,1 0 10 0,1 3 5 16,-4 0 13-16,1-1-23 0,1 3 10 16,0 0 11-16,1 1-5 0,-3 9 1 0,-1 0-12 15,1 2-1-15,0-1 19 0,1-4-17 0,3-3 12 16,0 2-8-16,0 1 19 0,0 3-16 15,0 2-9-15,0-1-3 0,17 14-4 0,-14-18 5 16,0-4 16-16,1 0-2 0,1-1-14 16,-2-1 31-16,-1 1-21 0,2-2 1 0,-1-2-21 15,-1 2-3-15,2-1-20 0,0-2-22 0,0 1-49 16,0-3 6-16,-1 0 9 0,3 3-121 0,-6-3-37 16,6 0-129-16,7 0 24 0,12-15 24 15,-7 10 23-15,4 0-31 0,-3-2 1 0</inkml:trace>
  <inkml:trace contextRef="#ctx0" brushRef="#br0" timeOffset="78614.77">7798 6858 343 0,'0'0'255'0,"-2"-1"-52"0,2 0-26 0,-1 1 25 15,1 0-30-15,0-2-21 0,-4 2-1 16,4 0-36-16,0-1 5 0,0 1-4 0,0 0-21 15,0 0-14-15,3-1-16 0,-1 1 7 0,2 0-17 16,4 0 7-16,-1 0-4 0,12-3-4 16,3-2-23-16,3 2 6 0,1 0-17 0,2 0 12 15,1 2 5-15,1-2-15 0,4-1-5 16,0 2 2-16,-2-3-9 0,0 2 9 0,-1 1 6 0,1-3-7 16,-4 3-4-16,-4 2 6 0,-2-1-17 15,-3-1 6-15,1 0-4 0,-7 1 8 0,-13 1-4 16,8 0 5-16,2 0 15 0,-4 0-9 15,-6 0 1-15,8 0 11 0,-8 0-11 0,0 0-4 16,8 0 4-16,-8 0 15 0,0 0-16 16,0 0-10-16,7 0 8 0,-7 0-12 0,0 0-10 15,9-8 11-15,-9 8-26 0,2-1-17 16,-2 1-8-16,2-2-15 0,-2 1-43 0,0 0-18 16,0 0 10-16,0-1-72 0,-2 2-90 0,0-2-122 15,2 1 32-15,-2 0 24 0,1 0 16 16,-1-1 6-16</inkml:trace>
  <inkml:trace contextRef="#ctx0" brushRef="#br0" timeOffset="81081.53">7921 7011 288 0,'-14'0'157'0,"14"0"-17"16,0 0-42-16,0 0 25 0,0 0 9 15,-13 0 14-15,13 0-50 0,-23 23 20 0,18-23-36 16,3 3 20-16,-3-3 8 0,1 1-10 0,-1-1-6 16,1 2-21-16,-1-2 7 0,0 0-32 15,-1 2 15-15,2-2-5 0,-1 3-8 0,2-3-13 16,-1 2 12-16,1-1 9 0,0 0-24 16,1 0-11-16,-4 1 7 0,5-2 11 0,-2 1-24 15,3-1 11-15,0 0-27 0,0 0 7 0,0 0-1 16,-2 4-4-16,4-4 16 0,2 2-9 15,2-2 8-15,2 0 11 0,12-2-25 0,-8 2 17 16,7 0-2-16,4 0-19 0,5 0 13 16,31-12 6-16,-27 12-4 0,-2-3-8 0,2 3 19 15,-1-2-18-15,0 0 4 0,0 1-24 0,-1 1 19 16,-4-3-5-16,-4 3 13 0,-1 0-16 16,-3-3 7-16,-4 3 13 0,-5-2-22 0,-1 2 24 15,1 0-19-15,-1-1-1 0,-6 1 6 0,-2 0-10 16,0 0 10-16,7 0 2 0,-7 0-25 0,7 0 22 15,-7 0-10-15,8 0 18 0,-8 0-11 16,8 0 5-16,-8 0 1 0,0 0-15 0,4 0-22 16,-4 0-26-16,0 0-27 0,0 0-2 15,10-8 8-15,-10 6-113 0,-2 0-55 0,2-1 18 16,-2 1-156-16,1-2 28 0,-5-1 10 0,4-1 24 16</inkml:trace>
  <inkml:trace contextRef="#ctx0" brushRef="#br0" timeOffset="81719.5">8070 6682 326 0,'0'-4'130'16,"0"0"21"-16,1 0-30 0,-2-1-14 0,1 0-13 0,1 2 13 15,-1-1-27-15,0-1-30 0,3 1-11 16,0 1 59-16,-3-2-21 0,0 5 0 0,0 0-16 16,0 0-20-16,0 0-5 0,0 0 22 15,0-8 1-15,0 8 10 0,0 0-5 0,0 0-7 16,0-8-6-16,0 8-5 0,0 0 7 16,0 0-15-16,0 0-1 0,0 0-6 15,0 0 10-15,0 0-11 0,2-10-3 0,-2 11-8 16,0 4 7-16,-2-1-28 0,-4 12 22 0,5 0-2 15,-7 2-3-15,5 1-7 0,0 3 10 0,-1 0-2 16,2 2-26-16,0 3 11 0,-3 1 1 16,2-2 14-16,1 2-17 0,-2 1-1 0,-1-3 20 15,1 5-23-15,-1-5 22 0,2 2 3 0,-3 0-2 16,3-1-5-16,-2-2 15 0,1 2-10 16,3 1-22-16,-5-6 20 0,4 0-15 0,0-4 19 15,0-1-13-15,0-1 2 0,-1-3-3 16,2-2 10-16,0-3-3 0,-2 1 4 0,3-1-9 15,0-5 1-15,0 3-18 0,-2-4 22 0,2 4-9 16,0-6 8-16,-1 1 1 0,1 3-17 0,-2-1 18 16,2-3 5-16,0 1-26 0,-1 2-11 15,1-3-12-15,0 0-29 0,0 0-20 0,0 0 8 16,0 0-78-16,0 0-43 0,-3-10-96 0,3 5-88 16,0 0 40-16,3-2 23 0,-2-1 37 15</inkml:trace>
  <inkml:trace contextRef="#ctx0" brushRef="#br0" timeOffset="82789.52">8678 6769 625 0,'0'0'197'0,"0"0"-17"0,0 0-11 0,0 0-27 15,0 0 11-15,0 0-27 0,0 0-15 16,0 0 1-16,0 0-24 0,0 0-20 0,0 0 13 16,2-24-4-16,-1 24-27 0,0-3-2 0,1 1-15 15,2-1-8-15,-2 0 13 0,1 1-6 16,1-2-7-16,0 1 15 0,1 2-5 0,-1-1-12 15,1-1 3-15,2 3-17 0,-4-1-5 16,4 1 10-16,-2 0-2 0,0 0 0 16,-5 0-6-16,0 0 7 0,8 0-6 0,-3 0-14 15,-5 0 22-15,9 0-27 0,12 16 12 0,-11-10-3 16,-4 1 16-16,0 0-33 0,-3-1 22 16,1 2-8-16,-3-1 2 0,-1 0 10 0,0-3-6 15,0-4 6-15,0 14 1 0,0 1-2 0,0 1-24 16,-10 11 18-16,2-13-8 0,3-1-2 15,-2-1 15-15,4-2 0 0,-7 2 10 0,4-2-20 16,3-3 11-16,-3-2-4 0,3 2-12 16,-1-2 21-16,-1 0-5 0,0-1-3 0,-4 4 4 15,0-1-1-15,2-3 6 0,2-3-21 0,3 3 23 16,-2-1 8-16,3 0-15 0,-2-2-12 0,2 1 9 16,-1-1-14-16,-2-1 20 0,4 0-2 15,-1 3-1-15,0-3 1 0,0 0-13 16,1 1 8-16,0-1-1 0,0 0 8 0,0 0 2 15,0 0-1-15,0 0-6 0,0 0-1 0,13 4-20 16,-8-4 17-16,1 0-10 0,0-1 19 0,2 1 10 16,1 0-27-16,6 0-4 0,-1 0 5 15,4 0 9-15,0 0-6 0,19-10 6 0,-31 10 2 16,8 0 13-16,1 0-14 0,-2 0 1 0,-1 0-8 16,-1 0 3-16,-1 0-19 0,0 0 19 15,-2 0-5-15,1 0-9 0,-4 0-3 0,-5 0-17 16,10 0-6-16,-2 0-6 0,-8 0-43 0,7 0 6 15,-7 0-10-15,6 0-30 0,-6 0-21 16,0 0-93-16,10-7-95 0,-10 3 2 0,-2 3 19 16,2-2 5-16</inkml:trace>
  <inkml:trace contextRef="#ctx0" brushRef="#br0" timeOffset="83463.42">9107 6706 314 0,'0'-3'196'0,"2"-1"-22"0,-4 0-20 0,5 1-61 16,-3-2 26-16,3 3-23 0,-2-1-24 16,1 0 22-16,2 1 1 0,-1-2-30 0,0 2-12 15,2 1-27-15,-1 1 20 0,3 0 0 0,-4 0-15 16,2 0 2-16,-1 0 5 0,2 0-9 16,-6 0-9-16,0 0-23 0,0 0 30 0,16 11-13 15,-13-7 13-15,1-2-17 0,-1 4-45 0,1-3 49 16,-2 3 6-16,1-1-8 0,-2-1-6 15,3 1 16-15,-4 1-24 0,2 0-3 0,-2-6 7 16,0 0-30-16,0 7 25 0,0 3-14 16,0-5 13-16,0 1 12 0,0 6 13 0,-12 9-7 15,8-13-5-15,-3 5-5 0,3-6-28 0,2 1 6 16,-2-4 34-16,0 2-35 0,2-3 32 16,-1 2 22-16,1-2-26 0,-1 1 2 0,2-2-3 15,-3 2-6-15,3-1 2 0,-3-1-3 0,2 0 1 16,0 1 28-16,-2 0-59 0,2 0 41 0,2-1-2 15,-3 1 7-15,3-3-25 0,0 0 15 16,0 0-2-16,0 0 18 0,0 0-21 0,0 6 9 16,0-6-12-16,0 0-30 0,0 0-1 15,0 7 36-15,0-7-1 0,9 8 19 0,-5-7-37 16,0 0 30-16,1 1-10 0,-1-4-3 0,3 4 10 16,2-2-2-16,-4 0-30 0,-5 0 30 0,14 0-8 15,3 0 18-15,-2 0-5 0,1 0-2 0,-5 0-19 16,2 0 11-16,-3 0 26 0,-1 0-27 15,-1 0 16-15,-1 0-28 0,0 0 9 0,-1 0 9 16,-6 0-24-16,10 0 30 0,-3 0-13 16,-7 0 1-16,8 0 1 0,-8 0-20 0,7 0 13 15,-7 0-26-15,8 0-11 0,-8 0 4 0,0 0-77 16,5 0-31-16,-5 0-82 0,0 0-122 16,0 0 21-16,8 0 17 0</inkml:trace>
  <inkml:trace contextRef="#ctx0" brushRef="#br0" timeOffset="83768.23">9514 6895 489 0,'0'0'187'0,"1"3"-23"0,1-2-18 0,-2 2-49 15,1-2 31-15,0 2-2 0,1 0-13 16,-1 1-18-16,0 1-14 0,-1 1 13 0,0-3-7 16,-1 4-8-16,1-1-10 0,0 3 4 0,0 2-1 15,0 1-19-15,0-2 14 0,0 0-18 16,0-2-3-16,0 1-8 0,0-2 10 0,0 1-38 16,0-3 7-16,0-5 2 0,0 8-3 15,0-3-34-15,0-5-4 0,0 8-18 0,0-8-33 16,0 6 6-16,0-6-134 0,0 0-118 0,0 0-40 15,-12 6 21-15,14-9 20 0,-1 1 5 16</inkml:trace>
  <inkml:trace contextRef="#ctx0" brushRef="#br0" timeOffset="84403.85">9749 6699 446 0,'0'-4'289'0,"0"2"-57"16,2 0-24-16,-2-2-38 0,1 3-4 0,-2 0-31 16,1 0-17-16,-2 1-32 0,2 0 7 15,-2 1 2-15,2 0-8 0,0 2-8 0,-3 2-19 16,2 0-6-16,0-1-4 0,0 2-13 0,-2-1 3 15,3 0 9-15,-1 0-18 0,-1-1 8 16,2 3-14-16,-1-2-18 0,0 0 15 0,1 0-14 16,0-1 14-16,0-4-7 0,0 0-5 15,0 0 5-15,0 7-1 0,0-7-3 0,0 7-2 16,0-7 7-16,14 10-8 0,-9-10 2 16,-1 1-8-16,0-2-4 0,1 1-3 0,0 0 7 15,-1-1 11-15,5 1-2 0,-9 0-6 16,0 0 6-16,6 0-15 0,2 0 8 0,0 0-9 15,-8 0 10-15,10 0-2 0,-4 0 3 0,-6 0 0 16,9 0 0-16,0 0-7 0,-9 0 5 0,9 0-2 16,14 11-17-16,-15-5 21 0,1-2-11 15,-4 2 8-15,6 3 12 0,-7-2-10 0,2 1-8 16,-3-1 1-16,1 1 12 0,1-2-13 0,-5 1-1 16,4-2 8-16,-3 0 7 0,0 1-13 15,0 0 2-15,-1 0-7 0,0 0 12 0,0 1-6 16,2-1-12-16,-2 0 17 0,0-6 4 0,0 0-20 15,0 8 16-15,0-1 4 0,0-7 14 16,0 7-15-16,-12 7 2 0,8-10-4 16,-3 7 20-16,-1-4-5 0,-1 0-3 0,-1 3-4 15,-2-1 8-15,-3-3-6 0,1-2 0 16,0 4-8-16,2-6 8 0,-1 5 2 0,1-4-9 16,4-1-10-16,2-2 13 0,-2 2-7 0,3-1-12 15,1 0-13-15,0 1-3 0,0-2-42 16,2 0-44-16,-2 0 8 0,4 0-64 0,0 0-33 15,0 0-14-15,0 0-118 0,0 0-4 0,0 0 21 16,-10-11 19-16,10 7-38 0</inkml:trace>
  <inkml:trace contextRef="#ctx0" brushRef="#br0" timeOffset="84777.51">9822 6679 348 0,'0'-1'213'0,"2"-3"-31"16,-2 0-29-16,3 1-54 0,-2 1 6 0,5-1-20 16,-1 0 24-16,-1-1-8 0,0 2 11 0,-2 1-20 15,5-3-9-15,-1 1-12 0,-2 2-15 16,3-2-10-16,8 0 16 0,-2-1-6 0,-2 0 4 16,-2 2-34-16,1-1-1 0,5-3 0 0,-2 5 7 15,2-5-12-15,-3 5-12 0,-2 0 6 16,-2 1-31-16,0-1-6 0,0 1 1 0,-3-2-90 15,-1 2-31-15,-3 0-70 0,3 0-137 0,-4 0 24 16,0 0 11-16,0 0-2 0</inkml:trace>
  <inkml:trace contextRef="#ctx0" brushRef="#br0" timeOffset="85263.35">10276 6625 428 0,'-5'3'225'0,"-9"5"-21"0,4-1-56 0,-2 0-9 16,-1 3-31-16,1 0-8 0,5 2 7 15,-4-1-16-15,3 2-28 0,-1 0 16 0,2 2 11 16,-1-2-9-16,7-1-11 0,-3 3-12 15,2-3 2-15,1-1-26 0,-1 0-2 0,2-11 14 16,0 9-10-16,0-2-14 0,0 0 28 0,0 4-36 16,12 10 18-16,-9-12-3 0,3-3 9 15,3 3-14-15,1-4 7 0,-3 0-4 0,2 0-7 16,-2-4-7-16,0-1 3 0,-7 0-1 16,16 0 4-16,-2 0-4 0,16-11 7 0,-15 4 1 15,-2 0-8-15,-1 0 14 0,-4 0-3 0,3-1 21 16,-1-2-8-16,-1-4 3 0,-3 7 6 15,1-6 15-15,-1 3-14 0,-6 2 19 0,3 0-33 16,-3-1-1-16,0 1 20 0,0 8-19 16,0-6-5-16,0-1-10 0,0 1-1 0,0 6-10 15,-11-28 5-15,5 15-19 0,1-1 38 0,0 6-1 16,0 5-34-16,1-2-9 0,0 3-17 16,1-2-2-16,0 1-38 0,0 3-21 15,0-3-35-15,1 3 11 0,-1-2-82 0,0 2-40 16,1-3-52-16,1 1-66 0,1 2-7 0,0-1 41 15,0 1-19-15,0 0 31 0</inkml:trace>
  <inkml:trace contextRef="#ctx0" brushRef="#br0" timeOffset="85763.98">10591 6644 293 0,'-3'5'211'0,"2"-1"-58"0,-7 10-9 16,1-3-63-16,1 2 32 0,-1 0-35 0,-1 1 37 16,-1 1 6-16,5-1-8 0,-1 0-30 0,-1 3-8 15,3-2-12-15,-1 1-3 0,4-5 23 16,-1 1-27-16,1-12-13 0,0 10 13 0,0 1-17 15,12 16-10-15,-6-15-2 0,1-1-3 0,5-2 7 16,-2 0 7-16,0-3-18 0,3 0 15 0,-1-3-12 16,-2 0-26-16,-1 1 24 0,8 0 10 15,-6-3 4-15,-11-1 11 0,10 0-12 0,-1 0 3 16,0 0 1-16,-1 0-9 0,7-12 7 0,-12 12 12 16,13-8-6-16,-8 1-2 0,5-2-5 15,-8 3 15-15,1-1-3 0,3-4 3 0,-6 2 18 16,-1-1-16-16,0 2-4 0,-1 0 1 0,-1 8 31 15,0-7-35-15,0-1-9 0,0-3-12 16,-15-14 39-16,5 9-46 0,-1 4 34 16,1-3-8-16,0 1-9 0,-2 1-5 0,2 3-19 15,-3-1 25-15,3 3-3 0,-1-1-32 16,3 2 33-16,1 2-23 0,2 0 15 0,2 1-38 16,0 1-6-16,0 0-24 0,-3-1-20 0,3 3-12 15,1-1-40-15,-2 0-51 0,1 1 14 0,0-1-185 16,-1 0-74-16,0 2 27 0,0 0 23 15,-1-1 25-15,1 1 14 0,-1-2 8 0</inkml:trace>
  <inkml:trace contextRef="#ctx0" brushRef="#br0" timeOffset="86775.66">11895 6639 422 0,'0'0'159'0,"0"0"-16"0,0-13 2 0,0 13-19 15,0 0-7-15,0 0-53 0,0 0 42 0,-10-8-20 16,-2 15 8-16,-4 4 16 0,3 1-23 15,-3 0 9-15,3 5-12 0,-2 0 0 0,3 2-20 16,0 2 12-16,1 2 4 0,2 2-2 0,-1 0-17 16,3 0-3-16,0 2 7 0,1-1-13 15,4 2-5-15,0-2-2 0,2-12-24 0,0 5 21 16,0 4-12-16,11 22 4 0,-3-22-3 16,3 0 1-16,-3-5-9 0,4 2-17 0,2-2 22 15,-1 0-31-15,3-3 11 0,1 0-46 0,-2-3-18 16,2 2-28-16,1-3 9 0,-2-3-153 0,1-5-128 15,-2 2-37-15,1-2 38 0,-6-3 23 16,1 1 15-16,-11-1 0 0</inkml:trace>
  <inkml:trace contextRef="#ctx0" brushRef="#br0" timeOffset="87217.61">12288 6745 312 0,'0'-3'287'0,"0"-1"-13"16,0 1-41-16,2 1-27 0,-2-1-25 0,1 0-16 15,-1-1-25-15,1 3-21 0,0-1-3 16,2 0-12-16,0-1-13 0,4 2-16 0,7-2-5 16,3-2-13-16,-4 2 7 0,6 2-4 0,4-2-15 15,-3-1-4-15,2 2-3 0,0 1-9 0,-2-2-1 16,2 0-9-16,2-1 12 0,-4 3-8 15,-3-2-14-15,1 3 1 0,0-3 16 0,-11 3-4 16,3 0-9-16,-3 0 4 0,1 0-30 16,-1 0 18-16,-7 0-27 0,6 0-10 0,-6 0-38 15,9 0-23-15,-9 0-8 0,0 0 8 0,5 0-89 16,1-5-31-16,-8 5-125 0,0 0-31 16,-1 3 46-16,1-3 29 0,0 1 7 0</inkml:trace>
  <inkml:trace contextRef="#ctx0" brushRef="#br0" timeOffset="87549.4">12516 6706 312 0,'-4'-2'290'16,"-1"1"-53"-16,0 1-20 0,0 0-23 15,1 0-34-15,0 0-16 0,1 0-21 0,-1 0-21 16,0 1 5-16,0 4-14 0,1-3-14 15,1 5-6-15,0-2 3 0,-2 12-18 0,2-1-7 16,-1-1 6-16,2 3-18 0,1-3 9 0,0-6-5 16,0 5 4-16,0 2-2 0,0 2-5 15,0-4-15-15,0 1 8 0,0-3-10 0,0-1 6 16,0 0-5-16,0-2-9 0,0-3 24 16,0 2-18-16,0-2 0 0,0 1 9 0,0 0-19 15,10 3-6-15,-10-5 6 0,1 0 6 0,0 0 3 16,-1-2-11-16,0-2 10 0,0 3-8 0,0-1-35 15,0-3-31-15,0 0-43 0,0 0 10 16,0 1-136-16,0-1-110 0,0-1-31 0,0 0 24 16,2-2 24-16,-4 0-5 0,4 2 5 15</inkml:trace>
  <inkml:trace contextRef="#ctx0" brushRef="#br0" timeOffset="87874.2">12732 7002 368 0,'1'0'242'0,"0"0"-9"0,2 1-50 0,-4 0-26 0,3 1-44 16,0-1-14-16,-2 0 5 0,3 2-26 16,-1-3 29-16,-1 2-26 0,1-2 8 0,1 3-9 15,-3-1 4-15,4 0 15 0,-3-1-8 16,0 0-8-16,0 1 20 0,1-1-8 0,-2-1-4 15,0 2-4-15,0-1 31 0,2-1 6 0,-2 1 5 16,2-1-5-16,-2 0-3 0,0 0-15 16,0 0-20-16,0 0 9 0,0-1-20 0,-4 0-5 15,4 1-23-15,0 0 14 0,0-2-53 16,0 1-41-16,0-1-17 0,0 1-16 0,0-2-36 16,-2 1-45-16,2-1-35 0,-1 1 17 0,0 0-164 15,1 1-91-15,-1-3 31 0,1 2 25 0,0-1 25 16,0-1 20-16,1 0-39 0</inkml:trace>
  <inkml:trace contextRef="#ctx0" brushRef="#br0" timeOffset="88302.34">13031 6667 312 0,'-2'-2'279'0,"0"0"-31"15,-2-1-39-15,2 2-22 0,2-1-31 16,-2 0-11-16,1 0-13 0,1 2-14 0,-1-1-18 15,2-1-22-15,2 0 0 0,-3 0 11 16,6 2-25-16,-2-1-1 0,1 0-9 0,3 1 6 16,-2 0-24-16,12-3 9 0,-5 2-1 0,7-1-24 15,-5 2 4-15,2-2 12 0,-2 0-15 16,3-2 1-16,1 2 10 0,0 2-12 0,-4-2-11 16,-2 1 3-16,-3 0 7 0,-1-3-17 15,-2 4 11-15,0-1-19 0,0 1 18 0,-1 0-3 16,-2 0-2-16,1-1-11 0,-2 1-26 0,-1-1-14 15,4 0-20-15,-4-1 1 0,1 0 5 0,-3 2-93 16,0 0-36-16,1 0-21 0,-3-1-103 16,0 1 19-16,0 0 22 0,-2 0-50 0,2-1 4 15</inkml:trace>
  <inkml:trace contextRef="#ctx0" brushRef="#br0" timeOffset="88608.85">13232 6624 209 0,'0'1'265'16,"-4"-1"-54"-16,2 1-30 0,1 1-7 0,0-2-22 16,-2 1-25-16,1-1-25 0,2 0 16 0,-2 0-7 15,0 4-23-15,2-1 1 0,0-1-12 16,0 3-10-16,0 0-15 0,0 0 7 0,1 2-1 16,0 0 1-16,-1-7 15 0,0 14-11 15,0 4 3-15,0 1 10 0,9 22-15 0,-7-23-17 16,0 3 10-16,0-2-5 0,-2-5-7 0,0 4-12 15,5-6-6-15,-2 5 13 0,-1-5-5 0,2-2 3 16,-3-1-6-16,1-1-18 0,0-4 4 16,-1 2 18-16,-1-1-12 0,4-1-16 0,-3-1 11 15,0 1-6-15,1-1 3 0,-1 0-25 16,0-2-38-16,1 1-24 0,-2-2-38 0,1 0 10 16,-1-3-152-16,0 2-115 0,0-1 24 0,1-1 24 15,3-1-7-15,-4 1 40 0,2 0 11 16</inkml:trace>
  <inkml:trace contextRef="#ctx0" brushRef="#br0" timeOffset="88894.55">13483 6912 699 0,'2'1'221'0,"0"-1"-21"16,-1 1-17-16,-1 1-16 0,3 0-21 0,-2-1 1 15,2 1-17-15,-3-2-12 0,1 3 3 0,2-3-18 16,-2 1-2-16,0 1 4 0,1-1 6 16,-2-1-7-16,0 3-5 0,2-2-14 0,1 0 25 15,-3 0-21-15,0-1-9 0,2 2-4 0,2-2 6 16,-4 0-25-16,0 0-19 0,0 0-8 16,1 0 8-16,-1 0-15 0,0 2-7 0,2-4-39 15,-4 2-51-15,1 0-41 0,1 0 12 0,0 0-135 16,-4-4-97-16,2 1-77 0,0 1 25 15,1-4 26-15,-1 2 23 0,2-3 21 0,0 1 6 16</inkml:trace>
  <inkml:trace contextRef="#ctx0" brushRef="#br0" timeOffset="89378.88">13822 6607 445 0,'-3'-3'279'0,"3"3"-45"15,-1-1-35-15,1 1-43 0,-1 0 0 16,1-1-13-16,0 1-27 0,0 0-21 0,0 0-5 16,2 0 10-16,1 0-24 0,-2-2-1 0,2 2-14 15,3 0-7-15,1 0 2 0,9-2-26 0,-7 2 10 16,7 0 0-16,-2 0 0 0,25-6-8 15,-17 3-5-15,5 1 13 0,-5 0-12 0,2 1 5 16,-2-1-8-16,-1 0-13 0,-2 0 9 0,-4 2-15 16,-1 0 16-16,-4 0-12 0,-1 0-2 15,-3 0 3-15,3-3 4 0,-6 3-10 0,3-2-10 16,-2 0 6-16,-1 1-18 0,0 0-2 0,0 1-26 16,-3-1-16-16,5 1-26 0,-5-2-17 15,0 2 10-15,0-1-71 0,-1-1-47 0,-3 2-55 16,4 0-93-16,-4 0 27 0,0 0 29 0,2 0 5 15</inkml:trace>
  <inkml:trace contextRef="#ctx0" brushRef="#br0" timeOffset="89723.47">14085 6589 339 0,'-1'0'247'0,"0"1"-33"0,-2 1-9 0,2-2-42 15,0 0-12-15,0 3-22 0,-1-3-12 0,1 1-14 16,1 1-13-16,-1 2 6 0,1-2-27 16,-2 1 19-16,2 2-23 0,0 1 16 0,-1 0 5 15,1 10-18-15,0-3-7 0,0 1 19 0,-1 4-20 16,1 0 2-16,0-1-11 0,-1 1 16 0,1-9-6 16,0 4-17-16,0 4 0 0,0 0 18 15,0-2-28-15,0 1-1 0,0 0 3 0,11 14-5 16,-11-17-17-16,0-2 15 0,1-2-7 15,1-3 20-15,-2 2 1 0,1-2-35 0,-1-2 11 16,0 1-2-16,0-2-14 0,1 1 16 0,0 1-15 16,-1-5 22-16,0 0-12 0,0 0-34 0,0 0-18 15,0 0-24-15,0 0-65 0,0 0-6 16,4 9 11-16,-4-9-100 0,1-2-101 0,1 0-58 16,-1-1 23-16,0 1 24 0,2 0 15 15,-3-1 53-15</inkml:trace>
  <inkml:trace contextRef="#ctx0" brushRef="#br0" timeOffset="90048.27">14316 6899 504 0,'2'0'215'0,"-1"0"-52"0,1 1 11 0,-1 1-41 15,2-1 3-15,-2 0-6 0,-1-1-12 16,5 2-3-16,-5-1 1 0,1 1-19 0,-1-1 1 16,3-1-6-16,-1 2-11 0,-2-1 13 0,2 0-17 15,-2-1 3-15,1 0-4 0,0 2-5 0,-1 0 3 16,0-2 16-16,0 0-23 0,3 1 10 0,-2-1 2 16,0 0-31-16,-1 2 32 0,0-2-34 15,0 0-10-15,2-2-1 0,-2 2 11 0,0 2 0 16,0-2-33-16,1-2-13 0,-2 2-37 15,1-1-17-15,0 0-17 0,0-2-58 0,0 2 11 16,0-2-139-16,1 0-168 0,0-1 38 0,-1 1 21 16,0-2 25-16,0 2 18 0,0-2 53 15</inkml:trace>
  <inkml:trace contextRef="#ctx0" brushRef="#br0" timeOffset="90760.83">14527 6469 742 0,'0'-4'230'0,"-1"3"-30"0,0-2-18 0,1 1-25 16,0-3-14-16,-2 5-20 0,2-2-14 0,-3 2-10 15,3-5-21-15,0 7-4 0,3-4 9 16,-1 4-20-16,0 1-20 0,1-2 7 0,3-1 6 16,1 1-10-16,10 10-5 0,-1-4-8 15,1 4-3-15,-2 0 7 0,3-2-8 0,0 5-2 16,-5-2-17-16,6 3 12 0,-5 2-5 16,3 0 3-16,-2-3-9 0,-1 5-7 0,-2-2 13 15,-2-1-4-15,-4 3-5 0,1 3 8 0,-2-1-6 16,-1-2 6-16,-2 1-3 0,-2-8 7 15,0 5-10-15,0-2 4 0,-15 24 1 0,6-18-6 16,0-1 12-16,1-1-8 0,-3 0 15 0,-2-1-3 16,3 0-12-16,-1-2 4 0,1 2 4 15,1-4-8-15,-2 1 13 0,-1-1 0 0,5-3-13 16,-2 0 19-16,0 0-7 0,4-2 28 0,-3 0 3 16,4-1-9-16,0-1 14 0,0-2-40 0,-1-1 46 15,3 0-45-15,-1 0 23 0,-1-1 19 16,1-1-28-16,1 1 23 0,1-1-53 0,0 0 8 15,-1 1-16-15,1-1 22 0,0 1 6 16,-2-2-18-16,3 0-1 0,-1 1 4 0,1-2-2 16,-1 1 9-16,-2 0 22 0,2 1-42 0,1-1 10 15,-3-1 25-15,2 0-11 0,1 2-14 16,0 0-18-16,0-2 4 0,0 0-1 0,1-2-60 16,1 0-18-16,-1 2-27 0,3-4-33 0,-2 1 14 15,0-2-148-15,0 3-100 0,3-1-49 16,-3-1 64-16,1-1-6 0,1-1 67 0,-2 1 19 15,-1 0 12-15,-1-1-32 0</inkml:trace>
  <inkml:trace contextRef="#ctx0" brushRef="#br0" timeOffset="94702.65">2430 8337 301 0,'0'0'186'0,"0"0"-9"15,0 0-18-15,0 0-23 0,0 0 5 16,0 0-20-16,0 0 3 0,0 0-19 0,0 0-7 15,0 0 4-15,5-17-7 0,-6 14-18 16,-1 0 23-16,0-1-17 0,4 0-11 0,0 1 6 16,-4-1 2-16,2 1-11 0,-2-2-7 0,2 5 25 15,0 0-17-15,0 0-8 0,0 0 1 0,0 0-3 16,0-8-15-16,0 8 3 0,0 0-6 16,0-6-9-16,0 6-8 0,0 0 0 0,0 0 3 15,0 0-1-15,0-5-5 0,0 5-5 16,0 0 10-16,0 0-7 0,0-7-23 0,-3 11 10 15,3 1 11-15,0 1-8 0,-2 10-7 0,2 2 6 16,0-10-2-16,0 6-11 0,0 4 13 16,0 1 7-16,0-2-6 0,0 3-11 0,0 2 10 15,0-3-10-15,0 0 5 0,0-2-7 16,0 2 14-16,0-3-15 0,0-4 18 0,0 1-24 16,0-3 19-16,0-2-5 0,0 1-9 0,0-1 14 15,0-1-17-15,0-2 8 0,0-5 13 16,0 7 1-16,0 1-15 0,0-8-2 15,0 8 0-15,0-2 0 0,0-6 12 0,0 8-12 16,0-8 10-16,0 5-1 0,0-5-14 0,0 7 0 16,0-7 22-16,0 0-4 0,0 6-12 0,0-6 12 15,0 0-4-15,0 0 8 0,0 8-11 16,0-8-2-16,0 0-4 0,0 0 2 0,0 7 3 16,0-7 3-16,0 0 8 0,0 0-21 15,0 0 6-15,0 0 11 0,0 0 2 0,10 9-20 16,-9-9 8-16,-2 1-12 0,3-1 14 0,0 0 8 15,-1-1-5-15,4 1-10 0,0 0 22 16,2-1-26-16,0 0 12 0,11-2-4 0,-8 3-14 16,21-4 21-16,-10-1-2 0,0 3-3 15,4 1-1-15,-5-4-15 0,3 3 11 0,1 2 3 16,-1-2 8-16,2 2-1 0,-5 0-12 16,-9 0 3-16,4 0-2 0,0 0 3 0,-1 0-10 15,-3 0 16-15,1 0-9 0,-4 0 18 0,-1 0 3 16,1 0-15-16,-8 0 13 0,8 0-18 15,-8 0-2-15,6 0 8 0,-6 0-11 0,7 0 9 16,-7 0-19-16,0 0-24 0,0 0-20 0,12-3-45 16,-12 2-3-16,-1 1 12 0,1-1-86 15,-3-2-87-15,1 0-86 0,2 2-18 0,-2-2 22 16,4 1 21-16,-2-4 11 0,4 2-5 16</inkml:trace>
  <inkml:trace contextRef="#ctx0" brushRef="#br0" timeOffset="95075.42">3146 8479 214 0,'0'0'312'0,"0"0"-95"0,0 0-17 0,1 0-34 16,-1 2-10-16,0-1-13 0,0-1-18 15,0 3-4-15,0-1-25 0,0 1-14 0,0-3-18 16,0 2 4-16,0 0 10 0,0 1-1 0,0-1 17 16,0-2-3-16,0 0 3 0,0 1 18 0,0 0-14 15,0 2 0-15,0-3 24 0,1 2-6 16,-1-1-21-16,0-1 2 0,-1 0 1 0,1 1-8 16,0-1 2-16,0 0-10 0,0 0-8 15,0-1-10-15,0 1-18 0,0-3-17 0,0 0 11 16,0 2-5-16,0 0-11 0,0-3 5 0,-1 2-12 15,1-1-20-15,0 2-34 0,-3-1-6 0,3 0-26 16,0 2-3-16,0-3-31 0,-1 3-12 16,1 0-35-16,0 0-17 0,0 0 15 0,0 0-132 15,0 0-127-15,0 3 26 0,1-2 25 16,0 0 25-16,3 2-42 0,0-3 3 0</inkml:trace>
  <inkml:trace contextRef="#ctx0" brushRef="#br0" timeOffset="95580.88">3643 8354 430 0,'-1'-4'221'0,"-2"1"-59"15,1 0 6-15,-2 2-27 0,0-2-27 0,1 3 10 16,-4 0-18-16,3 0-8 0,-2 0-31 0,1 3 12 16,0-1-13-16,2 2 1 0,-8 5-17 15,0 2-15-15,-1 4 22 0,5-1-6 0,-1-1-3 16,3 1 2-16,1-1-18 0,4-3 4 0,0 0-11 16,0 0 1-16,0-10-19 0,0 6 18 15,0 5-6-15,17 11 5 0,-8-11-4 0,1-1 8 16,4-3-17-16,-1 1-11 0,1-1-3 0,2 0 3 15,-2-4 12-15,3 0 9 0,-2-2 1 16,-15-1-13-16,11 0-27 0,3 0 38 0,2 0-5 16,15-14-11-16,-21 11 9 0,2-2-11 0,-6 1 24 15,-1-3 16-15,2 2 0 0,-5 2-1 16,8-9 4-16,-6 2-1 0,-1 2 13 0,-2 0-15 16,-1-2-7-16,0 10 8 0,0-7-15 15,0 0 8-15,0-3-15 0,-15-15 4 0,6 13-14 16,1 1 16-16,-1 0-16 0,-2 1 6 15,3 2 12-15,-2-2-19 0,-4 1 9 0,7 1-33 16,2 3-11-16,0 0-24 0,-4 3-9 16,7-1-26-16,-2 1-23 0,1 0 10 0,1 2-62 15,2 0-57-15,0 0-49 0,0 0 22 16,0 0 17-16,0 0-126 0,-4 1 22 0,4 0-39 16</inkml:trace>
  <inkml:trace contextRef="#ctx0" brushRef="#br0" timeOffset="95914.42">4000 8439 357 0,'1'2'187'0,"0"2"1"15,1 0-5-15,-1-2-35 0,1 4-14 16,-2-3-2-16,0 2-11 0,3-2-6 0,-2 2-22 15,0-3-16-15,1 4 17 0,0-5-4 0,-2 3 2 16,0-1 7-16,0-2 2 0,0 4 11 16,0-5 20-16,0 0-23 0,0 0 8 0,0 0 1 15,0 0-28-15,0 0 27 0,0 0-37 16,4 6-8-16,-4-7 5 0,0 0-20 0,0 1 0 16,0-4-9-16,-1 1-5 0,2 1-3 0,-5-1-23 15,8 1 0-15,-8-1-41 0,4 2-12 16,0-5-50-16,0 4-18 0,-1 0-59 15,1-1 16-15,1 0-63 0,-2 3-104 0,1-4-82 16,0 2 18-16,1 1 23 0,-1 0 6 0,0-3 10 16,0 4 27-16</inkml:trace>
  <inkml:trace contextRef="#ctx0" brushRef="#br0" timeOffset="96651.37">4623 8261 374 0,'0'-4'207'0,"-4"1"-29"0,2-1-26 16,1 2 1-16,-7 0-18 0,6 1-27 0,-1-2 5 15,-3 3-19-15,0 0-13 0,1 0-29 16,-3 1 10-16,2 1-13 0,6-2 11 0,-24 8 4 16,11-1-9-16,1 0-5 0,0 0-8 15,3 0-5-15,0 0-21 0,4-1 6 0,1 1 9 16,2-2-11-16,-4-2-8 0,4 3-6 0,0-1 20 15,1-1-17-15,0 0 1 0,-1 0-5 16,2-4 2-16,0 0 6 0,0 7-6 0,0-7 10 16,0 8-5-16,21 8 3 0,-15-11-8 0,2 0-18 15,-3-2-6-15,12 2 29 0,-6-3-7 16,-2-1-6-16,3 1 11 0,-2 1-2 0,-2-2 4 16,-2 1-25-16,10 2 10 0,-5-1 1 15,3-2 4-15,-4 1-7 0,-2 0 10 0,0-1 0 0,-2 1-4 16,-1-2 10-16,0 3-7 0,-1 1-7 15,3-3 8-15,-3 2-10 0,0 1-9 16,2-2-4-16,-3 0-2 0,3 4 22 0,-4-2-4 16,2-1 10-16,1-1 4 0,-5 5-8 0,4-4-3 15,-2 3 10-15,-2-2-1 0,3 0-22 16,-2 2 16-16,-1-2 7 0,0-4 1 0,0 0 2 16,0 7 0-16,0 0 8 0,-10 4 2 15,1 0 5-15,1-3 10 0,-2-1 6 0,0 0-11 16,-2 0 18-16,1-2-3 0,-2 0 3 15,0-1 2-15,-2-1-17 0,5 3 6 0,-2-5 8 16,2 0-10-16,2 1 11 0,3 1-12 16,0-1-6-16,-2-2-6 0,1 2 6 0,3-2-8 15,-1 0-7-15,0 0 3 0,0 1-15 16,1-1 8-16,-1 1 7 0,1-1 2 0,-1 1-28 16,1 1 0-16,1-2-1 0,-1 0-32 0,3 0-9 15,0 0-1-15,0 0-43 0,0 0-18 16,0 0-5-16,-6 0 9 0,6 0-93 0,0 0-53 15,0 0-124-15,0 0-2 0,-10-5 28 16,11 1 19-16,1 1 7 0</inkml:trace>
  <inkml:trace contextRef="#ctx0" brushRef="#br0" timeOffset="96938.14">4935 8492 439 0,'0'3'303'16,"0"1"-23"-16,2-4-24 0,-2 2-41 0,0 1-29 16,1 0-20-16,-1 1 0 0,1-2-26 0,-1 0-13 15,0 3-13-15,-1-2-20 0,2 2-1 16,-2-2 2-16,1 1-35 0,0 1 12 15,-1-5-29-15,1 0 3 0,0 0-30 0,0 0-22 16,0 0-31-16,0 0-40 0,0 0 6 16,-3 8-251-16,3-9 24 0,-1-3-102 0,-2 1 26 15,3-3 65-15,-4-8 12 0,-2 1 28 0</inkml:trace>
  <inkml:trace contextRef="#ctx0" brushRef="#br0" timeOffset="97929.43">6132 8395 278 0,'0'-5'241'15,"3"0"-28"-15,-3 3-2 0,0 0-29 0,0-3-26 16,0 3-10-16,0 2-5 0,0-3-16 16,0 1-15-16,0-1-8 0,-1 3-18 0,-1 2-5 15,2-1-24-15,-5 1 12 0,2 3-12 16,2 1-9-16,-6 7 6 0,1 2 1 0,-4 0-18 15,3 5 4-15,0-2-3 0,0 1-17 0,-1 0 14 16,0 3-16-16,4-5 9 0,-4 0 1 16,1 1-6-16,2-2 8 0,-1-1-15 0,1 1 3 15,1-6-14-15,2-2 9 0,-2 1-5 0,3-2 9 16,-3-2-12-16,-1-1 18 0,2-1-17 16,-1 1 12-16,1-2-12 0,-1 2 3 0,-1-1 1 15,-4-3-1-15,5 2 13 0,-5-1-19 16,2-1 7-16,1 0-12 0,-3 0 14 0,2 0-5 15,-5 0 9-15,-12-11-12 0,13 3 4 0,1 1-8 16,-1-2 6-16,-6-1-7 0,12 2-8 0,0 1 6 16,0 1 4-16,0 1 14 0,2-2-12 15,-1 5 8-15,3-3-2 0,-1 1-15 0,0-1 10 16,1 1 2-16,1 4-13 0,0 0 3 16,0-7-5-16,0 7 8 0,13-16 5 0,-3 9-6 15,0-2-9-15,0 2 12 0,-3 1-2 0,0 3 0 16,-1-2-11-16,2 3 21 0,-3 0-10 0,1 0 2 15,-1 1 7-15,0 0-3 0,-5 1-13 16,6 0 8-16,-6 0-2 0,17 0 5 0,11 13-5 16,-15-8 1-16,2 1-12 0,-1 1 1 15,2 1 13-15,-6 3 0 0,6-2 4 0,-3 3 6 16,0-2-10-16,1 0 2 0,-2 1 2 0,0 0 2 16,0-2-1-16,0 1-8 0,-1 1-11 15,0-1 22-15,-3-3-8 0,4 2 0 0,-6-1-9 16,-1-4 4-16,0 2 4 0,1-4-10 15,-3-2-22-15,0 5-22 0,-1-4-34 0,1 0 11 16,-2-1-26-16,2 3 8 0,-1-2-74 0,1-1-33 16,-3 0-138-16,0 0-13 0,0 0 37 15,0 0-17-15,9 0 24 0</inkml:trace>
  <inkml:trace contextRef="#ctx0" brushRef="#br0" timeOffset="98358.5">6576 8531 280 0,'0'-3'325'15,"-1"1"-61"-15,0 0-40 0,1 1-24 0,0-2-22 16,0 1-12-16,0-1-30 0,1 3-20 16,2-2-18-16,-2 0 8 0,4-1-18 0,0 3-10 15,2-1-18-15,10-2-3 0,-1-1 10 0,1 3-18 16,3-1 3-16,-1-2-11 0,-3 3-2 15,4-1-7-15,-7 1-9 0,0 1 3 0,-3-2 1 16,2 2-6-16,-4 0-7 0,0 0-1 0,-2 0 2 16,-2 0-9-16,1-1 10 0,0 0-5 15,-1 1-11-15,-4 0-32 0,0 0 6 0,0 0-20 16,7 0-40-16,-7 0-5 0,0 0 8 0,6 0-95 16,2 1-53-16,-6 0-104 0,-1-1-9 0,-1 0 21 15,0 2-20-15,-1-1 4 0</inkml:trace>
  <inkml:trace contextRef="#ctx0" brushRef="#br0" timeOffset="98682.17">6743 8635 434 0,'-2'3'201'16,"0"-2"-17"-16,2 0-11 0,0 2 1 0,2-2-34 15,1 1-4-15,0-1-22 0,0 1 10 0,0-2-25 16,3 0-6-16,1 0-17 0,2 0 6 16,0 0-12-16,2 0-4 0,7 0-12 15,-4 0-23-15,1 0 9 0,0 0 8 0,2 0-9 16,-2 0 0-16,-3 0-3 0,0 0-17 0,-2 0 10 16,-1 0-24-16,-1 0 23 0,-2 0-16 15,-6 0 9-15,10 0 8 0,-5 0-9 0,-5 0-13 16,8 0 13-16,-8 0-4 0,7 0-15 15,-7 0 11-15,0 0-8 0,6 0-15 0,-6 0-38 16,0 0-18-16,6 0-19 0,-6 0 9 0,0 0-130 16,0 0-109-16,0 0-57 0,0 0 27 0,0 0-18 15,0 0 29-15</inkml:trace>
  <inkml:trace contextRef="#ctx0" brushRef="#br0" timeOffset="101467.4">7657 8335 310 0,'0'0'103'0,"0"0"61"0,0 0-52 0,0 0 51 15,0 0-78-15,0 0 42 0,0 0-16 0,0 0 10 16,0 0 2-16,0 0-41 0,0 0 26 0,0 0-15 15,0 0-20-15,0 0-3 0,0 0-19 0,0 0-15 16,0 0 23-16,0 0-37 0,-3 26 10 16,-2-24 4-16,0-2-2 0,-1 1 2 15,1 0-29-15,-1-1 32 0,0 0-9 0,0 0-6 16,-1 1 6-16,1-1-16 0,-1 2 10 0,0-2-1 16,-11 5 2-16,4-4-30 0,4 1 28 0,-1-2-8 15,-5 6-5-15,4-3-2 0,1 0-6 16,2-1 15-16,1 0-15 0,-1-1 0 0,4 1 6 15,-1 1-4-15,1-2-2 0,-1 2-11 0,1 0 22 16,-1-1-7-16,2-2-6 0,2 3 5 16,-2-1 8-16,0 1-15 0,0 0-11 0,1-1 8 15,2 2 1-15,-4-3 7 0,5 3 3 0,-5 0-2 16,4 2 8-16,-2-2-3 0,1 2 0 16,0 1 0-16,1 0-18 0,1 0 5 0,-1-2 13 15,-2 2-26-15,3 1 31 0,0 1-3 0,0-9-2 16,0 5 5-16,0 2-21 0,0 0 1 15,0 1 16-15,0 4 1 0,0-1 5 0,0 0-9 16,0-2-8-16,0-2 16 0,0 0-22 0,0-7 5 16,0 7 3-16,0-7 10 0,0 8-10 15,0-8 7-15,0 0-7 0,0 6 10 0,12 3-15 16,-11-7 2-16,-1-2 5 0,4 0-14 0,-3 0 20 16,2 0-6-16,-1 0 4 0,1 0-17 0,-2-2 12 15,4 0-8-15,-1 0 7 0,1-1-11 16,-1 3 19-16,2-2 0 0,1-1-20 0,-2 1 22 15,10-2-1-15,-2 0-9 0,4 3-13 16,-2-5 20-16,0 4-21 0,-2 1 21 0,-3-1-6 16,0-1 2-16,-3 3 5 0,-7 0-13 0,9 0 13 15,-3 0 6-15,2 0-21 0,-8 0 19 16,9 0-15-16,5 10 11 0,-8-7-20 0,6 6 9 16,-4-3 4-16,-2 0-2 0,1-1-5 0,-3 2 9 15,0-4-5-15,-1 4-10 0,-1-4 11 0,-2 1 11 16,2 1-13-16,-2 0 6 0,0-5-20 15,0 0 22-15,0 7-7 0,0-2 6 0,0-5-10 16,0 10 18-16,-17 9-9 0,8-10-14 0,-1-1 9 16,-1-1 7-16,-2 1 16 0,-2-2 7 15,4-2-8-15,-6 0 0 0,9-1-3 0,-1-2 3 16,-6 2-8-16,-4 1 17 0,6-3-7 16,3-1 6-16,1 1-13 0,2-1 8 0,3 0 1 15,4 0-2-15,-8 0-15 0,8 0 6 0,-9 0-6 16,9 0 10-16,-8 0 3 0,8 0-12 15,-6 0 12-15,6 0-16 0,0 0-11 0,-9 0-2 16,9 0 2-16,0 0-16 0,0 0-27 16,0 0 10-16,-8 0-1 0,8 0-24 0,0 0-5 15,0 0-48-15,-7 4 11 0,8-3-22 16,2-1-35-16,-1-1-55 0,2 1-104 0,0 0-30 16,3-2 20-16,10 2 16 0,-8 0-51 0</inkml:trace>
  <inkml:trace contextRef="#ctx0" brushRef="#br0" timeOffset="101973.06">8273 8383 465 0,'0'-5'219'0,"-3"1"14"16,6-2-36-16,-3 3-15 0,-1-1-36 15,1 1 2-15,-2 0-12 0,2 0-17 0,0 1-27 16,0 1-1-16,0-1-11 0,-1 4 5 0,-1-1-9 15,0 3-24-15,-7 7 7 0,4 6-17 16,-1 0 0-16,2 1-6 0,-1 3-17 16,-3 0 20-16,-1 5-19 0,2 2-2 0,-2-5-4 15,1 5 10-15,0-3-10 0,1-3-6 0,1 3 10 16,-4 3 3-16,4-5-14 0,-2 3-1 0,2 0 20 16,-3 0-1-16,0-2-7 0,4 1-13 15,-4-5 13-15,5 3-8 0,-4-1 4 0,2-3-6 16,2-2 7-16,0-9-4 0,0 1-8 15,3-1 2-15,0-1 4 0,0-2-2 0,-1-1-12 16,0-2 3-16,1 1 13 0,-2 0 5 0,3-2-27 16,0 0 5-16,-1-1-25 0,1 0-4 0,0 0-31 15,0 0-18-15,-4-10 6 0,4 4-76 16,0 3-29-16,0-4-29 0,-1-8-70 0,-2 1 19 16,3 6 22-16,0-6-86 0,0-1 3 15,0-3-4-15</inkml:trace>
  <inkml:trace contextRef="#ctx0" brushRef="#br0" timeOffset="102476.43">7951 8570 340 0,'0'0'137'16,"-1"0"-12"-16,-1 0-25 0,4 0-2 0,-2 2-22 15,1 0-7-15,-1-2-7 0,0 2-14 0,0 1 10 16,6-1-5-16,-5 0-3 0,2-2-6 16,-2 0-18-16,1 1 33 0,-1 1-37 0,0-2 46 15,0 0 2-15,2 0-11 0,-2 0 1 0,-1 0 23 16,3 0-28-16,-1-2 8 0,-2 1-18 0,0 0 12 15,2 1-20-15,-1-3 13 0,-1 1 5 16,1 0-3-16,0 1-18 0,1 1 0 16,-2-4 0-16,0 2 9 0,0-1-4 0,0 2-10 15,0-2-6-15,-3 2 2 0,3-2 5 0,0 3 8 16,0 0-40-16,-1-1 23 0,2-1-10 16,-2 2-1-16,1 0 6 0,-1 0 1 0,-1 0 1 15,2 0-3-15,0-1-27 0,0 1 5 16,0 0-22-16,0 1 3 0,0-1 20 0,0 0 16 15,3 0-12-15,-3 2 12 0,1-2-4 0,-1-2-20 16,0 2 9-16,3 0 6 0,0 0-8 0,-3-1 16 16,3 1-38-16,-3-3 17 0,1 5 2 15,-1-4-21-15,2 1-7 0,-2 0 2 0,2 1 2 16,0 0-80-16,-1-1-18 0,0 2-32 0,-1-1 3 16,0-1-92-16,1 2-81 0,-1-1 4 15,0 2-3-15</inkml:trace>
  <inkml:trace contextRef="#ctx0" brushRef="#br0" timeOffset="102956.68">8474 8642 371 0,'0'-2'206'0,"0"2"-35"0,-7 0-9 0,3 0-59 16,2 0-1-16,1-1 3 0,-2 1 19 15,-1 0-35-15,4 0-17 0,-2 1 0 0,-1 2-3 16,-1 1-6-16,4-2-15 0,-2-1-12 0,2 3-14 15,1-1 18-15,-2 1-10 0,1-1-2 16,-4 1 4-16,8 0-38 0,-4 0 7 0,1-1 17 16,0-1 9-16,3 2-5 0,-1 1-2 15,-1-5-25-15,-2 3-1 0,5-1 1 0,-5-2 13 16,4 2 29-16,-1-2-15 0,-1 0 0 0,0-2-15 16,1 2 10-16,-1-2-1 0,-2 1 20 15,2-1 4-15,-2 0-6 0,1-1 12 16,1 1 3-16,-2-2-3 0,-2 1-11 0,2 0 8 15,0-1-15-15,-1-1-2 0,-1 2 6 0,0-1-5 16,-3 1-22-16,4-1 11 0,-2 3 0 16,1-1-21-16,-1-2-16 0,-2 3-77 0,5-1 22 15,-2 2 6-15,-1 0-101 0,2-1-90 0,-2 1-108 16,3 0 30-16,3 1 12 0,-2 1 8 16</inkml:trace>
  <inkml:trace contextRef="#ctx0" brushRef="#br0" timeOffset="103252.39">8881 8865 668 0,'2'3'203'0,"-1"1"-7"0,-1-1-25 0,0 3-16 15,-1-1 3-15,1-1-32 0,-3 3-15 16,-2 9-15-16,1 1 7 0,0-3-21 0,-2 0-5 16,0 2-3-16,2 0-44 0,-4-3-37 15,-1 3-50-15,2-6 5 0,-2 3-252 0,-1-2-69 16,-1-1 36-16,-2-3 39 0,1-3 32 15</inkml:trace>
  <inkml:trace contextRef="#ctx0" brushRef="#br0" timeOffset="104342.14">10023 8432 544 0,'0'0'206'0,"0"0"-30"0,0-15-4 15,0 15-38-15,0 0-12 0,0 0-23 0,0 0 0 16,0 0-18-16,0 0 3 0,0 0 11 16,0 0-18-16,0 0-30 0,0 0-4 0,13 19 10 15,-19 1-4-15,3-1-15 0,-2 1-4 16,-3-1 3-16,3 1-4 0,-3 0-12 0,4-2 12 15,-1-1-9-15,-1-5-2 0,1 2 20 0,-3-1-12 16,3-2-2-16,0-3-4 0,1-1 5 16,-1-2-12-16,0 0 14 0,2-1-7 0,-1 0-6 15,1-3-12-15,-3 2 10 0,-1-1-15 16,3-1-2-16,-1-1 14 0,5 0 6 0,0 0-3 16,-8 0-26-16,3 0 30 0,5 0-7 0,-25-18-11 15,21 9 0-15,-2 0 11 0,3 1-21 0,2 1 20 16,-2-1-20-16,3 1 19 0,-1 0-14 15,-1 2-6-15,2-1 12 0,0 1-12 0,0-1 17 16,0 4-10-16,0 2 23 0,0 0-18 0,0-8 7 16,0 8-24-16,0-6 29 0,0 6-26 15,0-7 16-15,0 7-7 0,14-11 19 0,-11 9-3 16,-1 1-5-16,2-1-10 0,2 0 5 0,-3 2-4 16,4 0-6-16,-2 0 5 0,-1 2 18 15,1 0-1-15,-5-2-12 0,16 10-13 0,-5 0 20 16,-1-2-13-16,0 1 12 0,-1 1-4 0,-3-1-18 15,3 1 20-15,-2-1-18 0,-1-1 28 16,2 2-17-16,-4-1 10 0,0-2-17 0,-2-2 11 16,3 0-3-16,-2 1-41 0,0-2 13 15,1-1-7-15,-1-1-24 0,2 1 5 0,-1 1-62 16,1-2-70-16,1-2-154 0,-2 2 19 16,3-2-8-16,-4 0 40 0,-3 0-10 0</inkml:trace>
  <inkml:trace contextRef="#ctx0" brushRef="#br0" timeOffset="104733.01">10316 8485 288 0,'1'-3'248'0,"-1"-1"-76"16,0 0 11-16,0 1-23 0,0 0-23 15,0 0-16-15,0 3-19 0,0 2 3 0,-1 1-17 16,-2 1-17-16,-2 11-8 0,-3 0 21 16,3 4-15-16,-5 1-2 0,1 2-7 0,3 2-1 15,-7 2-2-15,4-5-15 0,1 4 11 0,-3-2 5 16,6 3-18-16,-2 0 7 0,0 1-6 15,1-1-29-15,-1-4 16 0,3 3-4 0,-4-4-5 16,6 0-9-16,-2-2 3 0,0-3 0 0,0-1-4 16,1-4 12-16,0-3-6 0,3-5-2 15,-1 4-16-15,-3-3 10 0,4-1-13 0,0-1-18 16,-1 1-36-16,1 0-10 0,-2-2 7 0,2-1-98 16,0-1-81-16,0-2-107 0,2-1 8 15,-1 0 20-15,-1-1 13 0,2-1 2 0</inkml:trace>
  <inkml:trace contextRef="#ctx0" brushRef="#br0" timeOffset="105235.38">10515 8724 282 0,'13'-7'81'16,"1"0"18"-16,-5 3-4 0,0-2-14 0,1 5-32 16,-2-1 18-16,-2 0-9 0,-2 2-44 0,1 0 18 15,-5 0-19-15,0 0-2 0,0 0 47 16,9 0-7-16,3 12-25 0,-10-12-3 0,1 5 18 16,-2-3-5-16,0 2-4 0,-1 2 12 15,-1-1-10-15,1-1-3 0,0 2-19 0,0-6-1 16,0 0 11-16,0 9 0 0,-9 3-5 0,5-7 26 15,-4 8 4-15,-2-3 11 0,4-1-55 16,-8-3 14-16,1 2 38 0,-1 3 9 0,0-4 1 16,1 1-18-16,-1-1 5 0,6-1-2 0,-1 0-4 15,3-2 8-15,-2-1-17 0,2-1 8 16,2 2-37-16,-1 1 28 0,1-5-23 0,0 4 14 16,2-1-11-16,-2-2 10 0,4 1-8 0,-2 3 1 15,-1-5-21-15,3 2 6 0,0 1 7 16,0-3 2-16,0 0-1 0,0 0-14 15,13 10 8-15,-8-8-14 0,2-2 4 0,14 5 3 16,-7-5 2-16,6 1 15 0,3 0 7 16,-12-1-21-16,5 0 14 0,1 0-20 0,2 0 14 15,21 11-24-15,-21-10 9 0,-1 4 5 16,-3-4-19-16,1 3-37 0,-3-1 4 0,-13-3-32 16,15 0-7-16,-3 0-34 0,-1 0-25 0,-4 0-40 15,1 0-81-15,-2 0-56 0,-6 0 11 16</inkml:trace>
  <inkml:trace contextRef="#ctx0" brushRef="#br0" timeOffset="105661.71">10977 8595 593 0,'0'-2'200'0,"0"0"-15"0,0 1-25 16,0 0-12-16,1 1-27 0,3-3-13 16,0 1-22-16,2 1-5 0,-1 0 3 0,0 0-5 15,2-1-25-15,8-3-1 0,-2 5-10 16,-2-2-5-16,-1-1 10 0,-3 1 2 0,1 0-31 16,2 2 19-16,-3-1 15 0,-3-2-42 0,5 2 22 15,-4 1-6-15,4-3-6 0,-4 3 4 0,0 0-23 16,2 0-9-16,-1-1-27 0,-2 1-28 15,1 0 4-15,0 0-52 0,-1-2-29 0,-4 2-34 16,0 0-60-16,0 0-110 0,0 0 16 0,8 0-6 16</inkml:trace>
  <inkml:trace contextRef="#ctx0" brushRef="#br0" timeOffset="106033.31">11071 8664 550 0,'-2'0'201'16,"-1"1"-23"-16,2 0-14 0,-1 1-3 15,1-1-4-15,-1 1-29 0,0-1-34 0,0 0 1 16,0 0-4-16,5 1-26 0,-2-2 20 0,3 0-25 15,0 2 20-15,1 1-12 0,2-3-20 16,-1 0 10-16,4 0-20 0,9 3 24 16,-5-3-21-16,-5 0-1 0,7 0-14 0,-1 0-9 15,4 0 9-15,0 0-2 0,11-11 4 16,-16 10-18-16,-5 0 15 0,0-1-13 16,-2 1 4-16,-3 1 1 0,2-2-16 0,-3 2 5 15,1-1 10-15,2 1-4 0,-3 0-16 0,1-1-3 16,-2 1-26-16,0 0-45 0,-1 0 3 0,-1 0 8 15,0 0-112-15,1-3-82 0,-1 3 22 16,-2 0 17-16,0 0-112 0,2-2 2 0,-2 0 23 16</inkml:trace>
  <inkml:trace contextRef="#ctx0" brushRef="#br0" timeOffset="107229.36">11796 8412 588 0,'0'0'179'0,"0"0"-31"15,0 0-66-15,0 0 35 0,0 0-7 16,0 0-6-16,0 0-15 0,-8-16 0 0,3 20-33 16,3 0 25-16,-11 9 12 0,4 0-35 15,2 2-7-15,1-1 11 0,1 2 6 0,3-1-47 16,-1-4 1-16,3 3 24 0,0-5-4 0,0 1-30 15,0 4 13-15,18 13 13 0,-8-13-10 0,-2-4-11 16,2 2 2-16,-1-1-6 0,2-1 14 16,3-4-17-16,1-1 18 0,1 1-2 0,2-5-11 15,-3-1-6-15,0 0 5 0,-15 0-8 16,15 0 4-16,1 0-18 0,18-10 19 0,-18 2 5 16,-2 6-15-16,-4-8 31 0,1 0-28 15,-3-2 3-15,-6 0 17 0,2 3 9 0,-3 0-16 16,0 1 18-16,-1 8-1 0,0-13-2 0,0 0-17 15,-14-13 9-15,8 13-19 0,-1 0 4 16,-3-2 16-16,0 5-24 0,-3 1 17 0,2 0-5 16,2 3-9-16,1 3 9 0,-1-1-31 0,4 0-14 15,-1 1-26-15,2 1-1 0,0 0-31 16,0 1-1-16,2 1 9 0,-1-2-83 0,-1 2-49 16,2 0-86-16,2 0 21 0,0 2 21 15,2-2-55-15,2 1 6 0</inkml:trace>
  <inkml:trace contextRef="#ctx0" brushRef="#br0" timeOffset="107544.2">12284 8460 241 0,'2'5'223'16,"-2"-2"-29"-16,0 3-25 0,0-1-30 0,1-2-10 15,-1 2-13-15,0 1 11 0,0 0-30 16,0-1-12-16,0-1-8 0,0-4 22 0,0 0-13 16,0 7-11-16,0-7-13 0,0 8 18 0,0-8 12 15,0 8 12-15,0-8 14 0,0 0-17 0,0 5-17 16,0-5-15-16,0 0-7 0,0 0 2 16,-4 11-11-16,1-13 11 0,3 2-27 0,-2-2 13 15,1 1-28-15,-1-1-15 0,1-2-7 16,-2 1-12-16,2 1-40 0,0-3 7 0,0 3-27 15,1 0-30-15,-2 0 11 0,0 0-94 0,1-1-33 16,1 1-142-16,1 0-4 0,-1-1 27 16,2 3 53-16,0-1 14 0</inkml:trace>
  <inkml:trace contextRef="#ctx0" brushRef="#br0" timeOffset="108045.36">12627 8332 526 0,'-5'0'146'0,"0"3"5"0,0-3-44 0,-2 0-51 15,2 4 43-15,-9 4-24 0,1 2 9 0,-1-2-51 16,4 3 9-16,5 1 37 0,-7 0-16 16,5 2-19-16,0-1 23 0,2 1-6 15,2-2-27-15,2 0 8 0,-2-3 9 0,3-9-20 16,0 11-15-16,0 3 2 0,0-5 19 0,16 16 6 16,-9-13-43-16,-2-3 34 0,1 0-20 15,7 0 10-15,-7-2 4 0,4-3 5 0,7 2-23 16,-5-4 5-16,0 1 4 0,-1-2-16 15,0 1-3-15,-11-2 15 0,8 0-3 0,1 0-13 16,2 0 39-16,15-15-4 0,-15 7-5 0,-2 1 17 16,-2 1 13-16,-2-1-18 0,0 0-6 15,0 0 18-15,-1-7 3 0,0 3-24 0,0-4 9 16,-4 4-1-16,0 1 1 0,0 10-8 16,0-9-13-16,0-1-4 0,0 3 1 0,-12-13-8 15,5 11 3-15,-4-3-7 0,1 4-9 0,-1-1-20 16,2 2-6-16,2 2-39 0,-1 0-15 15,1 3 7-15,-1 0-55 0,4-1-7 0,-2 1-65 16,4 1-75-16,0-2 21 0,-1 3 22 16,0 0-86-16,3-1 12 0,-2 1-34 0</inkml:trace>
  <inkml:trace contextRef="#ctx0" brushRef="#br0" timeOffset="108593.18">12927 8335 222 0,'2'-3'166'0,"-1"0"27"0,5 1-52 15,-3-1-14-15,1 0-4 0,1 0-16 0,-2 0-10 16,3 2-7-16,-1-2-30 0,2 1-6 0,0 1 21 15,-3 1-75-15,12-7 45 0,-16 7-22 16,9 0 10-16,0 0-38 0,0 0 52 0,-1 0-32 16,-8 0 3-16,9 0-3 0,2 10-1 15,-6-6 12-15,-1-1-12 0,-1 1-8 0,1-1-1 16,-2 4 0-16,5 4-11 0,-5 0 10 0,1-1 10 16,-3-10 4-16,0 10-31 0,0-1 14 0,0-2-1 15,-12 18 0-15,8-14 4 0,-2 3-1 16,-3 2-19-16,3-5 39 0,-3 0-33 0,1 1 18 15,-2-1 4-15,2-1-41 0,3-5 1 16,0 2 47-16,2-2 6 0,-2-2 21 0,3 1-22 16,-1-1-9-16,1-1 29 0,-1 0-32 0,2 1 27 15,1-1-12-15,-2-1-24 0,2 0 8 16,-1 0 32-16,1 1-50 0,0 0 15 0,0-2 37 16,0 0-20-16,0 0-16 0,0 0-13 0,12 3 19 15,-7-3 5-15,0-1-13 0,-1 1-5 16,3-2 20-16,0 2-8 0,3-1-6 0,-2 1 8 15,6 0-3-15,15-6-4 0,-12 2-36 16,-3 3 32-16,-1-1 19 0,5 0-21 0,-6 0-8 0,0 0 28 16,-3 1-29-16,0-1 3 0,-4-1-31 15,0 3 15-15,1-2-16 0,-2 0-26 0,-1 2 6 16,4-1-67-16,-4 0-79 0,-1-3-166 16,1 1 36-16,-1 2 11 0,0-2 2 15</inkml:trace>
  <inkml:trace contextRef="#ctx0" brushRef="#br0" timeOffset="109297.19">13367 8290 215 0,'0'-2'279'0,"0"-3"-49"0,0 5-16 0,0-4-41 15,0 0-21-15,0 3-47 0,-1-1 15 16,1 2-9-16,0-3-17 0,1 3-16 0,-1 0 11 16,-1 1-17-16,-2 1-11 0,3 1-14 0,-1 1 5 15,1 0-1-15,-1 1-15 0,1 0-2 0,-2 1 3 16,0 1-10-16,2-3-5 0,0 1-26 15,0-5 14-15,-1 14 11 0,1-11 1 0,-2 4 1 16,2-1-12-16,0-2-15 0,0-4 17 16,0 0-2-16,0 8 10 0,0-8 0 0,0 7-8 15,0-7-13-15,0 5-8 0,0-5 19 0,14 9-3 16,-9-9-15-16,-1 0 13 0,3 0 2 16,-1-2-8-16,0 2 3 0,1 0 2 0,-7 0-19 15,8 0 7-15,-3 0 0 0,2 0 13 16,2 0 11-16,-2 0-11 0,-1 0-8 0,2 0-16 15,-1 0 38-15,0 0-12 0,1 0 0 0,0 0-10 16,-1 0 11-16,16 7-3 0,-13-5-13 16,2 3 1-16,-4-3 20 0,4 5-29 0,-4 1 22 15,3 0 4-15,-3 1-36 0,-2-3 41 0,-2 0 4 16,0-2-35-16,-1 2 6 0,0-1 15 16,-1 1-7-16,0-3 5 0,-1 2 0 0,-1 0-3 15,0-1-2-15,0-4-14 0,0 0 22 16,0 8 3-16,0-1-22 0,0-1 21 0,0-6-2 15,-14 18-1-15,8-5-7 0,-3 1 22 0,5-6-30 16,-7 1 18-16,6-2-4 0,-2-1 15 16,2-2-3-16,-3-1 17 0,3 2-34 0,-1-4 23 15,2 2 1-15,-1 0 8 0,-2-2-15 0,-1 0 4 16,4 1-22-16,0 0 16 0,-3-2 2 0,2 2-17 16,-2-1 8-16,3-1 12 0,-1 1-4 15,1 1-7-15,-1-2 0 0,0 0-12 0,2 0-1 16,-1 0-12-16,2 0-7 0,2 0-14 15,0 0-35-15,0 0-21 0,-7 0-9 0,7 0 11 16,0 0-83-16,0 0-63 0,0 0-107 16,0 0 1-16,-6 0 33 0,6 0 31 0,0 0-25 15</inkml:trace>
  <inkml:trace contextRef="#ctx0" brushRef="#br0" timeOffset="109834.8">13460 8265 325 0,'-4'-1'171'0,"1"1"32"0,3-2-45 15,-3 1-13-15,3 0-20 0,-4 1-17 16,2 0 2-16,1-3-5 0,-1 3-39 15,2 0-7-15,-1-3 8 0,1 3 25 0,0 0-46 16,3-2 3-16,-2 2 9 0,1-2-2 0,2 0-3 16,-1 0-26-16,2 1 18 0,0-1-31 15,14-2 21-15,-2 0 10 0,1 2-18 0,0 0-5 16,-1-5 6-16,2 6-8 0,-3-6-9 0,-1 7 23 16,-2-2-12-16,-5 1-5 0,2 1 6 15,-2-2 11-15,-1 2 1 0,-2-3-2 0,1 3-21 16,1-1 20-16,-3 1-15 0,0 0 10 15,1-1-1-15,-1 1-1 0,0-1-7 0,1 0 10 16,-3 0-7-16,2 1-22 0,-1-2 19 0,-2 2-6 16,1 0 3-16,1 0-26 0,-3-1-15 15,1 1-14-15,2-1-49 0,-3 1 9 0,0 0-103 16,0 0-128-16,3-2-62 0,-3 2 24 0,0-3-31 16,0 2 8-16</inkml:trace>
  <inkml:trace contextRef="#ctx0" brushRef="#br0" timeOffset="122630.9">2555 10069 347 0,'0'0'179'16,"-15"0"3"-16,15 0 3 0,-23-17-17 0,19 17-23 15,1-2 12-15,1 2-24 0,-2-2-5 0,0 1 13 16,3 1-6-16,-1 0-18 0,0-1-5 16,-1 1-21-16,0 0 12 0,3 0-20 0,0 0-1 15,0 0-30-15,0 0 4 0,0 0-9 0,0 0-10 16,0 0 5-16,-4-1-16 0,6 1-1 16,3 0-10-16,2-2 13 0,-1 2-8 0,12-1-4 15,-6 1 0-15,2 0 7 0,7 0-3 16,24-8-16-16,-20 5 16 0,3 3-10 0,1-3-5 15,3 1-5-15,-1 0-1 0,-2-1 9 0,0 1 4 16,1-1-5-16,-3 1 2 0,-3 2 4 16,-1-2-13-16,-14 2 12 0,6 0-16 0,-3 0 11 15,-3 0-4-15,1 0-12 0,-5 0 11 16,-5 0-19-16,9 0-18 0,-9 0 13 0,6 0-25 16,-6 0-20-16,0 0-16 0,0 0-14 0,0 0 7 15,13-3-77-15,-14 3-7 0,1-3-26 16,-5 2-5-16,1 0-72 0,1 1-48 0,-2 0 20 15,0 0-71-15</inkml:trace>
  <inkml:trace contextRef="#ctx0" brushRef="#br0" timeOffset="122978.97">2835 10002 282 0,'-5'0'218'0,"1"0"-29"0,-1 0-23 15,2 2-29-15,1-2-12 0,-3 0-6 0,3 0-14 16,0 0-19-16,-2 1-5 0,3 1 1 0,-3 2 12 16,4 1-14-16,-3-1 3 0,-2 12 14 15,2 1-14-15,0-1 5 0,2 9-1 0,-2-4-4 16,3 6 0-16,0-15-1 0,0 10-17 0,0 4-4 16,0-1 3-16,0 1-3 0,0 1 15 15,-10 26-26-15,8-29 14 0,1 0-21 0,0-4 10 16,1-1-20-16,0-9-2 0,0 0-4 15,0 1 4-15,0-1-11 0,0-2-1 0,0-1 8 16,0-7 0-16,0 9 9 0,0-9-26 0,0 8 6 16,0-8 7-16,0 6-14 0,0-6 4 0,0 0-6 15,1 11-38-15,-3-11-35 0,-2-3-8 16,1 3-54-16,1-2 13 0,1-1-107 0,-1-1-86 16,0-1-93-16,2-2 27 0,2 4 1 15,5-11 20-15,-1-1 36 0</inkml:trace>
  <inkml:trace contextRef="#ctx0" brushRef="#br0" timeOffset="123825.23">3109 10353 514 0,'1'1'124'0,"0"0"8"0,-1 1-50 16,3-2 41-16,-2 0-16 0,2 3-17 16,-1-3-50-16,2 0 4 0,1 0 16 0,-1-3 1 15,0 3 0-15,-2-2-10 0,2 2-14 16,0-2 2-16,0 2-5 0,-3-1-29 0,3-2 33 15,0 1-1-15,-2 0 5 0,1-1 11 0,-2-1-20 16,3 0-10-16,-3-2-23 0,-2 4 38 16,1-4-10-16,0 1-7 0,0 0-15 0,0 5 11 15,0 0-7-15,0-8 19 0,0 8-6 0,0-8-17 16,-10-1 16-16,5 4-12 0,2 3-7 16,-2-1-7-16,1-1 19 0,2 3-9 0,-6-1-3 15,4 2-30-15,-1 0-4 0,1 0 41 0,4 0-20 16,0 0 8-16,0 0 12 0,-15 10-1 15,11-6-15-15,-1 0 19 0,0 10-3 0,1-3 9 16,-1-3-14-16,5 1-5 0,0-9 7 16,0 10-26-16,0-3 20 0,0 8-13 0,14 8 24 15,-4-8-6-15,-1-3 20 0,0-2-36 0,2 0 6 16,1-2 3-16,3-2-16 0,1-1 36 16,-1-3-3-16,7 1 2 0,2-3 8 0,-15 0-40 15,8 0 33-15,2 0-8 0,19-14 1 0,-19 6-7 16,-1-1 28-16,3-1-23 0,-6-2 28 0,0-3 0 15,-2 1-1-15,0-3 7 0,-3 4-4 16,-2-8 1-16,-3 2 4 0,0 2 7 0,-3 2-10 16,0-2 10-16,-2 10-12 0,0-4-14 15,-13-10-11-15,9 12 12 0,-5 0-9 0,1 3-12 16,1 1 6-16,-1 1-3 0,2 1 8 0,-1 3-6 16,0 0-3-16,3-2 4 0,4 2-1 0,0 0 2 15,0 0-12-15,-8 0 2 0,-1 10-12 16,7-4 11-16,0-3-4 0,2 4 0 0,2-2-1 15,-2-1 6-15,6 9-4 0,-2-3 11 16,5 1-9-16,0-3 8 0,1 4-4 0,-1-2-18 16,2 0 1-16,-1-1 17 0,1-1 2 15,0 1-7-15,1 0-2 0,1-1 4 0,-2 0-9 16,0 3-10-16,0-3 19 0,-2-1 9 16,-3 0-6-16,-2-1-5 0,3-2-20 15,-2 1 14-15,-3 0 6 0,-1-1 10 0,2-2 1 16,-3 1-9-16,3 0-3 0,-3-1 9 0,0 3-10 15,0-2 2-15,0-3-8 0,0 0 19 0,0 0-13 16,0 0-2-16,-9 13-16 0,4-10-31 0,1 0-35 16,-3-1-9-16,2 1 8 0,-10 5-74 15,6-7-14-15,1-1-102 0,-1 3-71 0,2-3 1 16,3 0 18-16,-1 0 10 0</inkml:trace>
  <inkml:trace contextRef="#ctx0" brushRef="#br0" timeOffset="124366.51">3715 10031 596 0,'-2'-5'271'0,"0"-2"-34"0,0 2-16 0,0 0-31 16,-2 0-5-16,3 0-9 0,-2 0-6 0,1 1-25 16,-1 0-29-16,2 3-6 0,-2-4-10 0,1 3-14 15,-1-4-4-15,3 5-12 0,-1 0 0 16,1 1-24-16,0 0-5 0,-3 2-1 0,3 3 2 15,0-2-8-15,-1 3-6 0,0 1-3 16,-1 11 1-16,0-3 9 0,-2 4-13 0,4 1 13 16,0-5-19-16,-1 4 11 0,1 0 3 0,0 0-15 15,0-7 7-15,0 3 9 0,0 2-24 0,0 2 5 16,0 0 10-16,0-2-12 0,0 0 22 0,0 3-4 16,0-4-23-16,0 1 14 0,0-3 6 15,0 0-17-15,0-3-8 0,0-2 28 16,0-1-25-16,0-1 3 0,0 0 18 0,0-7-18 15,0 8-4-15,0-2-1 0,7-6 9 0,-7 8 18 16,0-8-20-16,0 7-11 0,0-7 21 0,0 6 0 16,7-6-18-16,1 13 6 0,-6-10-12 15,2 0-8-15,0-1-13 0,-1-2-15 0,1 3-21 16,-1-2-28-16,0-1-27 0,0 3-44 16,4-2 14-16,-3-2-73 0,-4 1-72 0,0 0-112 15,10 0 18-15,-4 0 35 0,-6 0 23 0,9 0 13 16,14-16-16-16</inkml:trace>
  <inkml:trace contextRef="#ctx0" brushRef="#br0" timeOffset="124696.24">3702 10178 374 0,'-1'-2'239'0,"1"0"-46"0,2-1-52 15,0 2 2-15,2-1 1 0,0-1-37 0,1 0-5 16,0 2-10-16,13-5-38 0,0 3 23 16,0-2-29-16,1 0-57 0,2 2 1 0,-3-1-193 15,-2-2 14-15,-3 4 18 0,-5-3-129 0,-1 1-20 16,-3 0 8-16</inkml:trace>
  <inkml:trace contextRef="#ctx0" brushRef="#br0" timeOffset="125549.24">4809 10155 401 0,'-2'-3'181'0,"2"0"-12"15,-2 1-32-15,1-1-28 0,-2 2 5 16,-2 0-30-16,1-2-11 0,0 1 26 0,-1 2-26 16,-1 0-5-16,1 0-33 0,-5 2 19 0,10-2-2 15,-7 0-4-15,1 0-19 0,-17 11-12 16,10-3 40-16,1-4-18 0,3 8-15 0,3-8-25 15,1 3 31-15,1 0-3 0,0-3-6 0,3 3 1 16,-3-3 13-16,4 1-54 0,0 1 36 0,0-6-2 16,0 0-22-16,14 22-1 0,-7-11 21 15,2-3 7-15,2 3-29 0,1-3 25 0,2 0-6 16,0 0-4-16,2 0 13 0,0 0-9 16,-1 0-1-16,0 0 8 0,-1-1-26 0,2 0 10 15,-3 1 18-15,-2 1-31 0,-3-2 13 16,-2-2 4-16,-1 1 1 0,0 0-4 0,-1-1-5 15,-3 0 6-15,1-1 18 0,-2 2-13 0,0-1-7 16,0-5 29-16,0 0-7 0,0 12-6 16,-19 10 30-16,11-13-18 0,-4 1 11 0,0-1-1 15,0-3 7-15,-5 0-1 0,2 0-17 16,-5 0 1-16,-2-3-3 0,4 4 4 0,-1-6-17 16,-2 1-8-16,3 0 14 0,3-2 4 0,15 0-7 15,-9 0 6-15,-1 0-18 0,2 0 6 16,8 0-15-16,-7 0 0 0,7 0-5 0,-8 0-48 15,8 0-4-15,-7 0-16 0,7 0 9 16,0 0-95-16,-11-5-3 0,11 2-81 0,3-1 20 16,2 2 17-16,-3-1-121 0,2-1 15 0,0 1 6 15</inkml:trace>
  <inkml:trace contextRef="#ctx0" brushRef="#br0" timeOffset="125873.12">5000 10042 272 0,'2'-6'281'0,"-1"1"-24"16,0 2-26-16,-1 1-25 0,-1-1-35 0,1 0-15 15,0 1-19-15,-1 0-9 0,1 0-35 0,-2 2 1 16,5 0-3-16,-2 4-15 0,-1-2-14 0,2 4 4 15,0-1-13-15,4 9-2 0,0 3 12 0,-4 2-9 16,2 1 0-16,3 0-10 0,-2 3 5 16,0-2-18-16,1 2 5 0,-3-4-17 0,2 1 10 15,0 2 2-15,-3-1-9 0,5-2-11 16,-5-2 3-16,3-2-16 0,-3-1-10 0,-2-4-9 16,0-2-41-16,0 0-50 0,2 0 10 0,-2 0-77 15,0-1-24-15,0-2-74 0,2 0-76 16,-2 0-6-16,3-1 19 0,8 6-23 0</inkml:trace>
  <inkml:trace contextRef="#ctx0" brushRef="#br0" timeOffset="127122.67">5369 10372 430 0,'0'-3'208'0,"-2"-2"-20"0,1 1-27 15,-1-1-2-15,-1 2-6 0,0-1-23 0,2-1-1 16,-3 2-7-16,-8-4-18 0,2 0-20 16,2 4 3-16,-1 0-26 0,1 3 3 0,0-1 1 15,8 1-17-15,-7 0-18 0,-3 0 13 16,-14 15-20-16,16-9 9 0,0 1 9 0,-2 1-23 16,4 2 5-16,1-3-1 0,0-4-12 0,4 3 5 15,0-1 0-15,1 3 4 0,0-8-8 0,0 0 0 16,0 7 6-16,12 9-9 0,-6-10 8 15,1-1-20-15,0-1 5 0,0-1 6 0,1-3-23 16,0 1-8-16,-2-1 19 0,-6 0-9 16,13 0 3-16,-2 0 7 0,16-18-17 0,-18 15 0 15,-2-2 1-15,1 0 11 0,-2 3 2 0,-3 0-10 16,0-2 25-16,0 1-8 0,-1 2 4 16,1-1 14-16,-1 1-12 0,-2 0-1 0,2-2-21 15,0 3 9-15,-1-1 5 0,2 0 0 0,-3 1 9 16,0 0 6-16,0 0-8 0,0 0-2 0,0 0-8 15,0 0-4-15,0 0-11 0,12 14 22 16,-7-11-4-16,-3-1 17 0,1 4 3 0,2-2-8 16,0 0-26-16,-1-1 11 0,1 1 9 15,8 4 4-15,6 0-13 0,-8-1 0 0,5-3-15 16,-2-3 24-16,-2 1-24 0,-1-2 23 0,0 0 3 16,-11 0 3-16,8 0-10 0,1 0 22 0,2 0-27 15,11-11 23-15,-14 4-14 0,3-1 5 16,-2-2-10-16,-2-3-7 0,-1 1 29 0,-2-4 0 15,-2 4-17-15,0-6 9 0,-1 4 6 0,-1 2-14 16,0-3-1-16,0-5 14 0,-15-21 2 16,9 18 1-16,1 0-6 0,-1 2 10 0,-4-1 12 15,3 3-4-15,0-1 0 0,-2 4-8 16,2-1 20-16,1 2-13 0,1 6 3 16,0 2-3-16,3-1 9 0,0 5-8 0,-1-3-11 15,1 4-14-15,0-1 9 0,1 0 2 0,1 3-6 16,0 0-3-16,0 0 6 0,0 8-15 0,0-2 7 15,1-1-10-15,3 12 8 0,1 2 8 16,-1 1-14-16,3-1 6 0,-3 3-5 0,6 0 8 16,-5-2 1-16,2 1-7 0,1-1 10 0,0 2-9 15,-1-3 5-15,-2-1-8 0,5-2 3 16,1 2 0-16,-3-4-4 0,-1-3-1 0,0-4 4 16,0-2-2-16,0 0 8 0,-1 0 3 0,1-3-11 15,1-2 10-15,-2 0-20 0,0 0 1 16,-6 0-10-16,0 0 13 0,13 0-19 0,18-12 13 15,-19 9 5-15,-5 1 3 0,-2-1-7 16,-1 2-10-16,2-2 10 0,-3 1-14 0,0 1 2 16,-1 1 13-16,0-2-12 0,0 2-9 0,-2 0-4 15,0 0 19-15,0 0 9 0,0 0-9 16,9 10 1-16,-7-7 8 0,1 1-6 0,-1-1-8 16,2 1 13-16,0 0 2 0,3 5-4 0,-1-1-11 15,-2-2 17-15,6 0-3 0,-5-2 5 0,9 1-17 16,-8-1 15-16,6-3 2 0,-3-1 10 15,-3 2-1-15,3-2-21 0,-9 0 17 0,8 0-7 16,-3 0 10-16,6 0-8 0,16-10 2 16,-14 6-15-16,0-2 25 0,-4 2-4 0,1-1 0 15,-6-2-8-15,1-1 8 0,4-1-10 0,-4-2 22 16,3-2-11-16,-6 3 4 0,1 0-1 0,-2 4-11 16,-1-2 15-16,3 3-7 0,-3 5-5 0,0 0 6 15,0-8 1-15,0 1-3 0,0 7-1 16,0-7 1-16,0 7-2 0,0-7 3 0,-12-2-7 15,11 6-10-15,-2 0 13 0,2 3-5 16,-4-2 2-16,5 2 1 0,-3 0 0 0,1 0-7 16,2 2 3-16,-2-2 2 0,1 3-4 0,0 0-2 15,1-1-2-15,0 2-4 0,0-1 19 16,0-1-12-16,0 2-19 0,2 0 23 0,0 3-10 16,-1-6-6-16,2 6 7 0,-2-3 10 0,1 0-5 15,2 2 4-15,0-2 0 0,4 8-12 16,-3-4 7-16,0 1 10 0,2-4-6 0,-3 2-1 15,0-2-2-15,-1-2 10 0,2 2-2 0,-2-1 6 16,6 8-3-16,-6-4-1 0,2-3 6 16,-2 2-14-16,-3-3-11 0,4 2 18 0,-2 0-12 15,-2-3 0-15,0 2 17 0,0 0-3 0,0-5-1 16,0 0 4-16,0 0-15 0,0 6 3 16,0-6-32-16,0 7-49 0,-14 1 9 0,9-7-127 15,-1 1-74-15,1-2 18 0,-3 2 22 16,-2-2 19-16,-6 0-163 0,-1 0 19 0</inkml:trace>
  <inkml:trace contextRef="#ctx0" brushRef="#br0" timeOffset="127348.89">5688 10233 217 0,'0'0'154'0,"0"-3"-15"0,3 2-6 0,-1-1-29 15,3 1 0-15,12-6-2 0,-5 6-9 0,3-6-12 16,2 3-53-16,0 0-34 0,-1-3-39 16,-6 3-39-16,3-3-53 0,-5 0-157 0,2 3 1 15</inkml:trace>
  <inkml:trace contextRef="#ctx0" brushRef="#br0" timeOffset="127595.45">5038 10261 304 0,'5'-1'88'0,"0"0"-28"0,1-2-12 16,13 0-15-16,-2-4-70 0,5 4-62 0</inkml:trace>
  <inkml:trace contextRef="#ctx0" brushRef="#br0" timeOffset="128220.84">6257 10096 323 0,'0'-3'272'0,"-4"-3"-61"16,4 3-10-16,-2-1-26 0,0 0-18 16,1 0-13-16,0 1-10 0,1 2 5 0,0 0-13 15,-1-4-19-15,1 4-7 0,-2 0-34 16,2-2 4-16,-1 1-14 0,1 1-2 0,0 1 2 15,0 1-6-15,0 1 2 0,1 2-16 0,-1 0 6 16,0 0 5-16,0 3-10 0,0 1-1 0,0-1 13 16,0 5-23-16,0 3 16 0,0 3-1 15,0 2-12-15,0 2-2 0,0-1 9 0,0-1-8 16,0 2-5-16,0-2 9 0,0-1-7 16,0 1 3-16,9 15-1 0,-5-21-11 0,-4-3 10 15,0-2 1-15,3-1-11 0,-2 1 5 0,-1-1-16 16,0-1 9-16,2-3 13 0,0 2-4 15,-2 1-8-15,0-2 0 0,2 0-12 0,1-1 1 16,-3 0-3-16,2 2 3 0,1-4 9 0,0 3-13 16,-1-2-1-16,1-1-39 0,2 2-10 15,0-2-19-15,0-1-58 0,0 2 12 0,0-3-97 16,0 0-69-16,-5 0-107 0,0 0 25 0,8 0 23 16,-8 0 14-16,9 0 36 0,10-17 14 15</inkml:trace>
  <inkml:trace contextRef="#ctx0" brushRef="#br0" timeOffset="128667.24">6239 10282 351 0,'3'-2'176'0,"-1"0"-30"16,3-2-30-16,11 0 1 0,-2-5-5 0,2 4-22 16,2-2-11-16,3 1-54 0,-2-1 41 15,-1 0-15-15,2 3 7 0,-1-2-23 0,-4 2 12 16,-2 0-19-16,-2 3-26 0,-3-4 29 0,-2 5-19 16,1-1 2-16,-3 1 10 0,1-1-7 0,-2 0-22 15,1 1 53-15,0 0-56 0,-2-2 14 16,1 2-7-16,-3 0 12 0,0 0 20 0,0 0-9 15,0 0 5-15,9 0 38 0,1 11 7 16,-9-5-14-16,2-1 3 0,-1 0-3 0,3 12-3 16,-1-5 9-16,0 3-28 0,-1 1 17 15,1-1 5-15,-3-1-6 0,1-2-13 0,0-2-10 16,-1 0-3-16,2-3 13 0,-1 7-13 16,-1 0-5-16,2-4-5 0,-3-2 15 0,4-1-3 15,-3 0-15-15,1-2 4 0,-2 0-6 0,2 0-9 16,-1-3 9-16,-1 2 5 0,0 0-23 0,1-1-11 15,1-2-27-15,-2-1-30 0,1 3 6 16,-1-3-104-16,0 2-80 0,0-2-136 0,0 0 24 16,0 0 2-16,0 0 8 0</inkml:trace>
  <inkml:trace contextRef="#ctx0" brushRef="#br0" timeOffset="128996.17">6536 10045 325 0,'-2'0'145'16,"1"0"-37"-16,1 0-14 0,0 1-12 0,0-1 2 15,1 1-12-15,1-1-4 0,-2 0 16 16,4 0-21-16,-3 0-12 0,1-1 42 15,1 0 5-15,0-1-17 0,-1 1 0 0,-1-2 19 16,2 0-24-16,-3 1 0 0,1-1-33 0,2 0 23 16,-2 1-12-16,-2-4-16 0,1 4-1 15,0-2 3-15,0 1-10 0,0 1 2 0,-3-3 10 16,2 3-30-16,1-1-1 0,0 3-16 0,0 0-47 16,0 0 22-16,0 0-31 0,-6-5 4 15,3 5-85-15,0 3 4 0,1-3-95 0,2 3-99 16,-1-1 14-16,-3 1 10 0</inkml:trace>
  <inkml:trace contextRef="#ctx0" brushRef="#br0" timeOffset="129469.21">6976 10248 473 0,'1'0'222'15,"-1"-2"-2"-15,0 2-47 0,0 0-41 0,0-1 0 16,0 1-28-16,-1 0 12 0,-1 0-5 16,1 0-23-16,-2 0-25 0,0-1 10 0,-1 2-22 15,-2-1-1-15,-1 1-16 0,1-1 2 16,-10 5-7-16,2 2 7 0,3 3-2 0,-6-4 9 15,7 5-35-15,-2-2 14 0,0 1-7 0,1 1 23 16,5-2-18-16,0-3-6 0,-2 7-9 0,1-1 19 16,6-5-14-16,-1 0 5 0,0 1 4 0,2-1-9 15,0-7-2-15,0 0-2 0,12 17-3 16,-1-8 5-16,-1-1-20 0,2 1 18 16,1-1 1-16,1-3 13 0,2-1 4 0,0 1-15 15,2-2-3-15,-3 2-1 0,0-4 14 0,-7-1-2 16,5 0-7-16,2 0 12 0,-3 0 7 0,3 0-22 15,-1 0 1-15,18-11-2 0,-22 8 14 16,-2 2-8-16,0 0 6 0,-2-1 2 0,0 2-9 16,-2-2 4-16,0 2-18 0,0-2 24 15,0 1-25-15,-3 1-6 0,2-3-44 0,-1 3 4 16,1 0-119-16,-4-2-105 0,1 2 22 0,-2-2-142 16,0-1 25-16,-1 0 38 0,1-1 22 15</inkml:trace>
  <inkml:trace contextRef="#ctx0" brushRef="#br0" timeOffset="130969.2">8607 10202 568 0,'0'0'219'0,"-17"0"-25"0,17 0-37 16,0 0 12-16,0 0-29 0,0 0-14 0,0 0-8 15,0 0 3-15,0 0-6 0,0 0-16 0,0 0 2 16,-13 0-17-16,13 0-4 0,0 0-13 16,0 0-2-16,0 0-3 0,-18-24-7 0,18 24-15 15,-1 0 4-15,2 0-5 0,-1 0-17 0,4 0 16 16,-1-2-13-16,0 2 0 0,2 0-3 16,-1 0-5-16,6 0-6 0,-2 0 9 0,3 0 8 15,2 0-2-15,6 0-12 0,1 0 8 0,25-7-7 16,-22 4-19-16,2 1 26 0,1-1-17 15,1 2 2-15,0 0-6 0,-2 0 9 16,3-2-6-16,-3 0 8 0,0 2-4 0,-1 0-4 16,-3 1 9-16,-1-3-13 0,-5 3-4 0,-4 0 5 15,-1 0 2-15,-5-3 6 0,-5 3-8 0,0 0-2 16,9 0 3-16,-9 0-9 0,8 0 17 16,-8 0 2-16,6 0-6 0,-6 0-11 0,0 0 0 15,0 0 4-15,9 0 5 0,-10 0-8 0,0 3 12 16,-1-3 6-16,0 0-17 0,-1 2 11 15,-1-1-8-15,-1 0-5 0,0 0-1 0,0 1 5 16,-1-1 13-16,1 2-25 0,-10 0 13 16,3 1-9-16,-4 1 20 0,0 1-15 0,3 1 4 15,-2-1-7-15,-1 4 14 0,2 1 3 16,-1 1-13-16,-3 1 9 0,4 3-2 0,-1-2-19 16,2 0 16-16,-2 1 11 0,3 1-16 0,-1-2 3 15,2 2 12-15,0-2-8 0,1 1 2 0,0 2-1 16,1-2-6-16,-2 1-2 0,4-5 7 15,-1 0-6-15,1 1 16 0,-1-5-17 0,2 0 11 16,1 0 0-16,2-3-4 0,0-1-3 16,0 2 18-16,3-3-10 0,-3 2-1 0,0-2 8 15,3-1 6-15,-2 1-10 0,1 2 15 0,0-3 1 16,1 1 16-16,0-1-12 0,-2 1 2 16,1 0-3-16,1-2 5 0,-3 0-2 0,3 0-13 15,0 0 0-15,0 0 16 0,0 0-4 16,0 0-32-16,6 0 7 0,-6 0 27 0,4-2-14 15,-1 0-16-15,0 2-9 0,0 0 5 0,3 0 33 16,3-1-33-16,-2 1 0 0,2 0 17 0,4 0-28 16,5 0 5-16,-1 0 4 0,3 0 12 0,2 0 0 15,-3 0-14-15,3 0 1 0,3 0-4 16,0 0 3-16,-1 0 29 0,2 0-26 0,0 0 10 16,0 0 11-16,-2 0 0 0,0 0-28 15,-4 0 4-15,4 0-8 0,-5 0 3 0,-2 0 30 16,-2 0-28-16,-2 0 22 0,-3 0-13 15,-1 0-25-15,-5 0 36 0,-4 0-4 0,9 0-20 16,-9 0 4-16,8 0-18 0,-8 0-10 0,0 0-3 16,6 0-17-16,-6 0-16 0,0 0-29 0,7 0-47 15,-7 0-7-15,0 0 13 0,7 0-71 16,-7 0-94-16,11-16-95 0,-8 14 24 0,3-3 38 16,-1 4 21-16,9-9 14 0,-3 0-1 15</inkml:trace>
  <inkml:trace contextRef="#ctx0" brushRef="#br0" timeOffset="131301.87">9611 10227 430 0,'-1'0'249'0,"-1"-1"-27"0,2 1-39 16,0 0-25-16,0 0-17 0,0 0-9 16,3 1-5-16,0-1-13 0,0 0-15 0,0 0 5 15,2 0-5-15,-2 0-26 0,5 0 12 0,-3 0-6 16,2 0-23-16,2 0-2 0,-9 0 2 16,11 0-10-16,9 0 9 0,-3 0-6 0,2 0-12 15,-1 0-13-15,19-9 5 0,-23 9-4 0,-2-4 4 16,-2 2-2-16,-3 1-14 0,-7 1-4 15,6 0-28-15,-6 0-35 0,9 0-43 0,-9 0 6 16,7 0-47-16,-7 0-74 0,8 0-85 16,-8 0 22-16,0 0 20 0,5 0-85 0,-5 0 12 15,0 0 1-15</inkml:trace>
  <inkml:trace contextRef="#ctx0" brushRef="#br0" timeOffset="131604.6">9774 10357 499 0,'-1'3'249'0,"-1"-1"-25"0,1 1-30 15,-1 0-13-15,0-2 3 0,1 4-27 0,1-4-15 16,-1 1 7-16,2 2-26 0,-1-1 21 0,2-2-11 16,1 0 5-16,0 2-14 0,1-2-34 15,2 2 2-15,-1-2-4 0,0-1-17 0,4 0 10 16,-2 1-18-16,0-1 13 0,14 3-40 0,-13-3 2 15,4 0-5-15,4 0-2 0,-1 0 19 0,1 0-13 16,-3 0-25-16,9-9 22 0,-16 5-25 16,0 4 22-16,-2-2 5 0,3 1-32 0,-4 0-22 15,0-1-35-15,1 0-45 0,0 2-9 16,-3-2-33-16,3 2 14 0,-4-3-154 0,0 3-140 16,0-3 31-16,1 3 42 0,-4-1 24 0,2 0-3 15,-3-1 10-15,1-1-1 0</inkml:trace>
  <inkml:trace contextRef="#ctx0" brushRef="#br0" timeOffset="132277.23">10538 10094 274 0,'-3'-3'284'15,"-1"1"-16"-15,1 0-42 0,2 1-10 0,-2 1-43 16,2-3 4-16,-1 0-35 0,0 2-11 16,2-1-27-16,-1 1 9 0,-1 0-15 0,1 1-12 15,1-1-23-15,1 2 1 0,2 0-16 0,-1 2-2 16,4-1 15-16,5 6-3 0,5 4-23 15,-1-2 11-15,1 1 11 0,1 2-8 0,1-1-24 16,1 1 7-16,0 3 16 0,-1 0-24 16,4-1-4-16,-2 2 10 0,0-4-6 0,1 3-14 15,-8-2 14-15,9-2-11 0,-3 2 9 16,-1-3-14-16,-3 1 7 0,-2 0-5 0,4-4 15 16,-5 1-19-16,3-1-17 0,-3 0-2 0,-4-4-20 15,-1 0-28-15,-1-4-20 0,-4 3 5 16,2-3-16-16,-1 0 9 0,-3 0-75 0,0 0-5 15,-3-3-70-15,3 2-123 0,-3-3 24 0,2 0 24 16,-4 1-11-16,-2-9 40 0</inkml:trace>
  <inkml:trace contextRef="#ctx0" brushRef="#br0" timeOffset="132687.16">10860 10055 502 0,'0'-2'166'16,"2"1"-64"-16,-4-3 3 0,2 3 11 0,-1 0 1 15,0 2-20-15,-2 0-11 0,1 3 13 0,-1-2-15 16,-1 4-44-16,-8 3 18 0,1 2 3 0,-2 4 2 15,1 0-12-15,-1 0 17 0,0 0-52 16,0 5 29-16,2-4-14 0,-2 1-6 16,4 0 17-16,-2 0 1 0,-2 1-12 0,5-2 18 15,-2 0 4-15,1-1-21 0,0 0-21 0,1-3 20 16,-2 2-2-16,0-2 1 0,2 0 4 0,-2-1-14 16,6-4-6-16,-2 0 15 0,2-3-6 15,-1 1 6-15,1-2-31 0,0 1 19 0,-1-1-5 16,2-3 12-16,2 2-9 0,-1-2-13 15,-1 5-2-15,2-3 2 0,-2-1 11 0,3-1-38 16,-3 2-42-16,3-2 4 0,0 0 6 0,3-2-97 16,-3 1-79-16,3-4-95 0,-2 1 8 15,2 0 19-15,-1 0 14 0,2 0 5 16</inkml:trace>
  <inkml:trace contextRef="#ctx0" brushRef="#br0" timeOffset="133207.81">10599 9916 436 0,'-1'-1'162'0,"0"0"4"0,0-1-23 16,-2 2-2-16,3 0-28 0,3-1-18 16,-2 1 6-16,0 0-9 0,3 0-16 0,1 0-22 15,0 0 9-15,3 0 28 0,1 0-26 0,1 0-5 16,6 0-26-16,3 0 19 0,1 0 3 0,-2 0-29 16,23-9 14-16,-22 7-6 0,3 0 7 15,-9 0-2-15,1 2-15 0,-3 0 22 0,-1-1-34 16,-2-1 19-16,0 2 11 0,-2 0-21 0,-1 0-5 15,2 0 2-15,-4-3-13 0,3 3 8 16,-1 0 2-16,-3-1 2 0,2 0-8 0,1 1-19 16,-5 0-6-16,2-2-18 0,-2 2-39 0,0 0-11 15,0 0 8-15,0 0-95 0,0 0-145 0,0 0-50 16,0 0 31-16,7 0 13 0,-7 0 2 16</inkml:trace>
  <inkml:trace contextRef="#ctx0" brushRef="#br0" timeOffset="133591.93">11283 10144 368 0,'-1'0'227'16,"1"3"-63"-16,0-3-25 0,1 2 6 16,2-1-22-16,0-1-20 0,0 0 5 0,2 0-43 15,1-3-11-15,-1 3 34 0,1 0-22 0,1 0-4 16,1 0 8-16,-4 0-32 0,-4 0 15 15,9 0-12-15,-2 0-11 0,5 0-1 0,1 0 5 16,0 0-9-16,-5 0 11 0,2 0-7 0,6-8-5 16,-9 8-1-16,-2-2-40 0,-1 2 27 15,0-1-10-15,-2 1 8 0,2 0-53 0,-2-1-8 16,2 1 5-16,-2 0-136 0,-2 0-112 16,2 0-51-16,-2 0 18 0,0 0 9 0</inkml:trace>
  <inkml:trace contextRef="#ctx0" brushRef="#br0" timeOffset="134466.81">11653 10422 589 0,'2'1'146'15,"-2"-1"20"-15,2-1-41 0,1-1 6 16,0 0 6-16,-2 1 0 0,-1-5-23 0,2 0-18 16,3-8 6-16,-3 2-16 0,1-5 7 0,-1 2 4 15,1-4-27-15,1 1-4 0,-2-3 9 16,1 0-13-16,-2 2-8 0,-1-3-22 0,0 13 3 15,0-6 10-15,0-3-3 0,0-1-11 0,0 2 12 16,0 0 10-16,0 2-11 0,0-1-16 16,0 2 24-16,0 3-4 0,0 2-7 0,0-1-11 15,0 5 5-15,0 5 1 0,0-9-1 16,0 9-5-16,0-7-15 0,0 7 17 0,0-8-2 16,0 8-12-16,0 0-11 0,0-7 1 15,0 7 13-15,0 0-10 0,0 0-9 0,1-9 14 16,-1 11-9-16,-1 0 0 0,1 1-7 0,-1 2-2 15,1-1 9-15,-3 0 0 0,3 3 14 0,0-1-4 16,0 2-15-16,3-1 3 0,-3 0 8 16,8 15 1-16,-2-8-13 0,0 1-12 15,0 2 14-15,4-5-6 0,0 0 7 0,-1-1-3 16,2 0 9-16,-1-4-7 0,5 1-14 0,-3-2 5 16,0-3-13-16,-1-1 8 0,-2 1 12 15,2-3-2-15,0 0-23 0,-2 0 20 0,10 1-15 16,-12-1 6-16,2 0 6 0,1 0-23 15,12-12 20-15,-11 6 0 0,-1-3 8 0,-5 1-26 16,2 2 15-16,-3-2-5 0,1 2-4 0,-3 0 16 16,3-9 7-16,-2 5-15 0,-1 0 11 0,-2 1 0 15,0 1-4-15,0 8 6 0,0-7 3 16,0 2-3-16,0 5 7 0,0-10-7 0,0 3 8 16,0 7-6-16,-11-16-11 0,7 10 6 15,2 2 9-15,-1 0 0 0,2 0-7 0,0 0 12 16,-2 1 0-16,0 1-4 0,1-1-14 0,1 0 12 15,1 2 5-15,-3-2-5 0,0 1-3 0,3 2 0 16,-3 0 0-16,3 0 4 0,-3 0-5 16,-1 2 9-16,4 0-14 0,-1-1 14 0,-2 0 6 15,3 2-14-15,-2 2 16 0,2-2-11 16,0 1 6-16,-1 0 8 0,1 0-18 0,0 1 8 16,2 1 1-16,-1 1-2 0,-1-7 4 0,0 0-1 15,0 8-5-15,0-1-1 0,9 6-5 0,-7-7 4 16,4 9 12-16,-2-5-20 0,1-1 4 0,-1-3 11 15,3 6-3-15,-3-5-13 0,0 0 12 16,2 0-2-16,-2-5 7 0,2 2-12 0,1-2 14 16,-2-2-8-16,0 2-25 0,2-2-5 15,-1 3-39-15,0-3-45 0,-6 0-20 0,9 0 12 16,-2 0-177-16,-1 0-102 0,3 0 24 0,-2 0-17 16,-1 0 18-16,-6 0 70 0</inkml:trace>
  <inkml:trace contextRef="#ctx0" brushRef="#br0" timeOffset="135138.17">10827 10624 386 0,'-4'-1'220'0,"-1"2"-33"0,0-1 16 15,5 2-33-15,-4-2-27 0,4 0-21 0,-2 0-31 16,0 0 11-16,4 0-11 0,0 0 2 16,2 0-4-16,4 0-19 0,-2-2-4 0,17-1 10 15,-9 3-36-15,9 0 9 0,31-7 11 0,-18 4-13 16,0 1-13-16,8 0 13 0,0-2 6 16,5 2-17-16,6-2 4 0,-2 1-7 0,3 2-7 15,2-3-7-15,0 0 6 0,-1 4-18 0,0-3 9 16,-1-1-14-16,-1 0 13 0,-5 0-6 15,1 2 6-15,-2-1 3 0,-4-2-2 0,-6 3-4 16,1 0 16-16,-2-1 6 0,-2 1-1 16,-2-2 6-16,-5 0-3 0,-2 3-12 0,-5-1-5 15,-3 1 19-15,-7-2-7 0,-2 2-11 0,-1 1-3 16,-2 0-6-16,-1 0-5 0,1 0-2 16,-4 0 4-16,3-1-16 0,-5 1-39 0,1 0-21 15,-2 0-14-15,0 0-31 0,0 0 11 0,0 0-219 16,0 0-68-16,10 0 25 0,-11 0 24 15,0-2 18-15,-1-1 15 0,-1 1 0 0</inkml:trace>
  <inkml:trace contextRef="#ctx0" brushRef="#br0" timeOffset="137353.87">11469 10836 363 0,'0'0'180'0,"0"0"-54"0,0 0 5 0,0 0-7 16,0 0-27-16,0 0-9 0,0 0 7 0,0-12-46 15,0 12-11-15,0 0 32 0,0 0-13 16,15-22-26-16,-18 21 28 0,0 1-5 0,-1-3-37 15,0 3 26-15,-1-2-3 0,1 2-13 16,0-2 2-16,-2 2-6 0,-3 0-30 0,2 0 24 16,0 0 17-16,-2 0-14 0,-5 0 3 15,2 0-6-15,-3 0-15 0,-17 11 10 0,15-6 16 16,5-5-9-16,1 4-11 0,2 0 6 16,3 0 21-16,-1 0-29 0,1-1 0 15,2 1 6-15,-1-1 12 0,3 0-3 0,-3 2-6 16,2-1-22-16,1-1 11 0,-1 4-4 0,2-3-6 15,1 2 23-15,-2-3-12 0,2-3-1 0,0 0 3 16,0 6 6-16,0 2-23 0,0-8 10 0,21 19-26 16,-15-12 42-16,7 4-34 0,1-5 12 15,-2 2-8-15,3-1-4 0,2-3 51 0,-2 1-30 16,-1-2-13-16,-1 2-10 0,1-1-10 16,-5-1 36-16,4-1 23 0,-5 1 0 0,0-3-21 15,6 7-12-15,0-4-2 0,-4 1 32 16,-3-1-19-16,-1 0-9 0,1-1 7 0,-3 1 2 15,4 0-1-15,-5-2-6 0,1 3 8 16,-2-1-4-16,1 0-13 0,1 0 13 0,-2 1 19 16,0 0-19-16,-2 0-22 0,0 0 22 0,0-4 14 15,0 0-11-15,0 5-21 0,0-5 19 16,-11 15 1-16,6-12 11 0,-4 5-2 0,-4-2 10 16,1 1 3-16,0-5-37 0,-6 1 21 0,-1 1 11 15,-1-2 3-15,3 1 9 0,-6-3-21 16,6 2 19-16,-2 1-5 0,4-3 3 0,15 0-15 15,-10 0 19-15,0 0-8 0,2 0-6 0,0 0-1 16,8 0-12-16,-9 0 11 0,9 0 4 16,-9 0-10-16,9 0 4 0,-7 0-9 0,7 0-7 15,0 0-10-15,0 0-22 0,0 0 12 0,-8 0-18 16,4-10-65-16,4 9 19 0,0 4 8 16,0-3-111-16,1 0-65 0,1 0-113 0,-1 0 53 15,-1 0-4-15,0 0 15 0</inkml:trace>
  <inkml:trace contextRef="#ctx0" brushRef="#br0" timeOffset="137727.06">11135 11275 440 0,'0'2'134'0,"0"1"10"0,1-1-48 0,3 1 39 16,0-2-20-16,1 2-1 0,2-3-2 0,11 4-10 16,5 0-40-16,3-4-2 0,4 0 16 0,-14 0 8 15,10 0-7-15,4 0-9 0,4 0-38 16,0 0 36-16,3 0-22 0,-2 0-8 0,3 0-1 15,-2 0 7-15,-2 0-3 0,-2 0 1 16,-1 0-19-16,2 0-20 0,-3 0 17 0,-5 0 5 16,-3 0-8-16,-3 0-8 0,-2 0 12 0,-6 0-5 15,-2-5-12-15,1 5-13 0,-10 0-1 0,0 0-19 16,11-15 3-16,-11 15-81 0,-1 1-37 16,-2-1-34-16,-1 0-105 0,0 0-25 0,-2 2-17 15,2-1 9-15</inkml:trace>
  <inkml:trace contextRef="#ctx0" brushRef="#br0" timeOffset="138472.91">11218 11656 433 0,'-2'-1'254'0,"-1"1"-48"0,-1 0-15 0,3 0-12 16,-2-1-24-16,1 1-23 0,-2 0-10 15,4 0-9-15,-2 0-20 0,-1 1-11 0,3 0-4 16,0 2-6-16,-1-2-3 0,1 3-12 0,0-1-14 15,1 0 4-15,-1 0 3 0,0 3-19 0,4-2 11 16,-3 3-22-16,5 7 14 0,1 0-30 16,-2-2 15-16,1 1 6 0,3 0-3 0,-1-1 9 15,-2 0-1-15,2-1-11 0,-3-2-5 0,4 0-20 16,1-2 8-16,-2-1 13 0,-2-2 2 16,3-1-20-16,-4 0 20 0,-1 0-19 0,0 0 24 15,0-2-12-15,0 0-6 0,-1-1 8 0,-3 0-2 16,0 0 2-16,0 0-5 0,13-10-8 15,-9 6 9-15,3-10-4 0,-3 0-4 0,0 1 6 16,0-7 5-16,0 2-6 0,0 0-12 0,-3 0 20 16,-1 0-9-16,0 8-4 0,0-2 6 15,0 0-7-15,0-5 1 0,-11-12 2 0,7 12 3 16,-4 3-5-16,2 1 7 0,-2-1-8 16,4 5 5-16,-2 2-7 0,2 0-10 0,-1 1 16 0,4 2 9 15,-2 0-14-15,2 3 1 0,1-2 2 16,-1-2-7-16,-1 3 8 0,2-1-1 0,0 0-12 15,0 3 13-15,0 0 9 0,0 0-13 16,0 0 11-16,11-9-23 0,-6 8 16 0,11-3-19 16,3 0 22-16,-3 1-5 0,3 2-6 15,2-1-6-15,5 0 4 0,-3-2 10 0,3 4-4 16,3-3-9-16,-1 0 22 0,-3-1-9 0,0 3 10 16,-11 1-17-16,9 0 12 0,-1 0-7 0,2 0-6 15,1 0 19-15,-2 0-11 0,1 0-16 0,-5 0 7 16,-4 0 9-16,-3 0 0 0,2 0 1 15,-5 0 1-15,-3 0 0 0,1 0 2 0,-7 0 0 16,0 0-12-16,6 0 4 0,-6 0 0 16,8 0 16-16,-8 0-28 0,0 0 9 0,8 0-16 15,-8 0-21-15,0 0-37 0,0 0-6 16,0 0 9-16,0 0-86 0,10-5-42 0,-11 6-146 16,-3-1-8-16,2 1 26 0,0 0 14 15,-1-1-8-15</inkml:trace>
  <inkml:trace contextRef="#ctx0" brushRef="#br0" timeOffset="139048.63">11663 11626 336 0,'-1'4'153'0,"-2"3"9"0,-3 4 5 0,2-2 1 16,0 1-62-16,0-2 19 0,3 0-17 0,-3-1-4 16,4 1-29-16,0-1-10 0,-2-2 12 15,0 1-18-15,1 0-10 0,0-2-17 0,-1 2 27 16,2-1-11-16,0 0-13 0,-3-1 11 16,3-4 9-16,0 0 1 0,0 0-12 0,0 8 26 15,0-8 7-15,0 5-12 0,0-5-10 0,0 0-1 16,0 0-21-16,-4 9-7 0,3-12 16 0,-1 3-8 15,2-2-15-15,-1-2 11 0,1 0 0 16,1-3-8-16,-1 2-4 0,7-11 0 0,-4 5-5 16,3-2 1-16,1 0-2 0,2-4-1 0,-4 8 1 15,6-1-7-15,1 0 7 16,1 1-6-16,0 2 1 0,-1-3 2 0,3 5-8 16,-4-3 3-16,3 3 6 0,-5 2-22 0,2 2 20 15,-3 1-12-15,0-1-3 0,-4 1 5 16,-4 0 5-16,0 0-8 0,9 0 10 0,-9 0-6 15,17 11 1-15,-15-7-11 0,7 7 13 16,-4-2 1-16,1-2-16 0,-3 0 16 0,2 1 0 16,0 4 7-16,2-1-23 0,-5-3 1 0,1 2 17 15,2-3 1-15,-3 1 0 0,2 6 12 16,-2-2-6-16,1-4 6 0,-3 0-2 0,2-1-3 16,0 0 0-16,-2-3 7 0,0 3-14 0,2-2 13 15,-1 0-16-15,-1-3 13 0,1 1-4 16,1 0-7-16,-2 1-3 0,0-3 12 0,1 2-7 15,-1-3-22-15,0 0-33 0,0 0-42 0,0 0 7 16,0 4-120-16,0-5-156 0,0-3-24 0,-1 1 22 16,1-1 24-16,-3-2 16 0,-4-6 19 15</inkml:trace>
  <inkml:trace contextRef="#ctx0" brushRef="#br0" timeOffset="140426.94">13113 10287 272 0,'0'0'228'0,"0"0"-35"0,0-12-31 0,14 12-12 16,-14 0-23-16,0 0-23 0,0 0-21 15,0 0 26-15,0 0-30 0,0 0 1 0,0 0-9 16,0 0-31-16,0 0 18 0,14 5-4 0,-12 14-19 15,-2-12-19-15,9 17 29 0,-2-6-18 16,-2-4 11-16,4-2-14 0,0 3 12 0,1-6-34 16,3 2 33-16,1-3-12 0,-1-1 8 15,2-1 2-15,-4-1-14 0,3-5-10 0,-14 0-3 16,10 0 7-16,6 0-14 0,-5 0 1 16,16-11 3-16,-14 5-13 0,-3-4 23 0,2 1-19 15,-6 3-1-15,3-5 17 0,0-3 18 0,-2 0-18 16,-2 3-25-16,-1 4-3 0,-3-1 30 15,-1 0-4-15,2 2-4 0,0 2-25 0,-2-2 34 16,0 6-1-16,0 0-25 0,0-7 14 16,0 7-10-16,0-8 14 0,0 8-24 0,0-7 45 15,0 7-17-15,0 0-11 0,0 0 10 0,-5-7-10 16,3 9 11-16,1-1-38 0,1 0 26 0,0 2 12 16,0 1-9-16,0 0 7 0,0 0-13 15,1 1 15-15,2 0 0 0,-1 0-23 0,1-2 23 16,2 1-10-16,-1-1 7 0,7 6 14 15,2-6-3-15,-5 1-11 0,3-3-3 0,-2-1 0 16,1 0-11-16,1 0 27 0,4 0-18 0,3 0 1 16,17-10-26-16,-15 5 18 0,-5 4-18 15,2-1 8-15,2-2 14 0,-4-1 10 0,2 0-3 16,-7 3-21-16,-1 2 12 0,0 0 9 16,-3 0-32-16,-6 0 21 0,7 0 11 0,-7 0 4 15,9 0-3-15,4 9-11 0,-7-5 0 0,-2 0 14 16,-3-2-37-16,6 1 4 0,-4 1 13 15,1 1 27-15,0-2 7 0,-2 3-31 0,0-3-4 16,0 0 25-16,1-1 9 0,-2 1-40 16,1-1 2-16,-2 3 33 0,2-5-35 0,-2 0 22 15,0 0 26-15,0 0-15 0,0 0-9 0,0 0-1 16,-5 1-19-16,4-2 28 0,-1-2-28 0,1 0 7 16,1 1 29-16,-1-2-15 0,3-1-7 15,-2-2-16-15,3 2 19 0,-2 0-6 0,8-7-20 16,-2 2 5-16,-1 0 11 0,0 1 10 0,1 3-13 15,-2 1-15-15,2 1 19 0,0 1 14 16,-1 1 6-16,0 0-41 0,1 0 6 16,-2 2 29-16,0-1 8 0,2 1-25 0,-7 0 14 0,0 0-3 15,8 0 2-15,12 10-8 0,-11-3-6 16,5 1 15-16,-6-1-7 0,-2-2-8 0,0 0 29 16,6 7-55-16,-4-5 44 0,-3 2-8 0,-1-3-1 15,3 1 0-15,-4-3 2 0,0 1-2 16,3-2 24-16,-4-1-55 0,2 2 33 0,0-1-9 15,-1 1-21-15,12 3 4 0,-9-5 1 16,9 5 3-16,-3-5-126 0,0-2 30 0,-12 0-45 16,11 0-87-16,21-10 18 0,-17 8 15 15,4-3 11-15</inkml:trace>
  <inkml:trace contextRef="#ctx0" brushRef="#br0" timeOffset="141453">14276 10234 406 0,'-4'-1'98'16,"-3"-2"-42"-16,0 3 15 0,1 0 1 0,-1 0-9 16,-12 6-7-16,6-1-7 0,-6-1 37 15,8 7-11-15,3-4-8 0,-2 4 10 0,3-3-8 16,2 2-9-16,-5-1-7 0,5 0-33 16,4 0-3-16,-2 0 0 0,3-9-3 0,0 6 0 15,0 0 12-15,0-6 6 0,0 5-8 0,0-5 4 16,14 15-16-16,-10-13 24 0,0 1 8 15,1 0-45-15,0-2 0 0,0-1 0 0,3 0 35 16,-2-1 22-16,-6 1-19 0,9 0 9 0,13-13-3 16,-14 7-19-16,2-3 31 0,1-3-22 15,-4 2 9-15,-3-6 26 0,3 3-28 0,-4 1 17 16,-2 0 1-16,-1-8 1 0,0 12 9 0,0-2-23 16,0-3 10-16,0-1-12 0,0-1 3 15,0-1 4-15,-12-17 15 0,6 19-12 0,5 3-1 16,-1 3 6-16,1 0-17 0,-1 0-3 0,-1 5-2 15,3-2 16-15,0 2-15 0,0-1 4 16,-1 1-22-16,1 3-10 0,-3-2 2 0,2 0-3 16,1-1 3-16,0 2-2 0,-1 1-1 0,0 1 0 15,-1 2 0-15,2 1 6 0,-1 2 2 16,1-1-24-16,0 1 15 0,0 3-10 0,0 2 8 16,0 3-2-16,0 3 1 0,0 4 5 0,0-3 6 15,13 21 0-15,-8-21-14 0,0 0-1 16,0 1-2-16,0-4 17 0,-1-1-20 0,4-2 21 15,-3-3-3-15,4 1-22 0,-2-4 18 16,0 0-11-16,0-5 3 0,1 1 19 0,-1-2-20 16,-7 0 13-16,0 0-12 0,10 0-4 0,0 0-6 15,14-17 13-15,-11 9 1 0,-3-1-10 16,-1 0-14-16,0 1-7 0,-8 0 2 0,2 2-2 16,1 0-3-16,-3 0 13 0,2 1-13 0,-3 5 0 15,0 0-8-15,0-7 22 0,0 7 0 16,0-8-6-16,-14-3 4 0,10 9 13 0,-1 1-24 15,-2 0 1-15,1 0 27 0,0 2-25 0,0 0 23 16,6-1-14-16,-20 10 8 0,10-1-10 16,6-2 12-16,3 1 1 0,1-1-9 0,0-7-1 15,0 7 15-15,0 0-14 0,11 14 20 16,-6-8-6-16,1-3 10 0,3 0-26 0,3-1 12 16,-5-1 2-16,0-4-5 0,2 1-5 15,-1-2 12-15,8 2-1 0,-3-3 5 0,1-2-7 16,-14 0 7-16,14 0 1 0,3 0-4 15,16-12-3-15,-16 2 5 0,3 6-2 0,-1-7-12 16,-3-1 14-16,0 0 3 0,-3-2-3 0,0 0-17 16,-2 2 18-16,-3-6 8 0,0 2-6 0,-1-1 5 15,-2 2-14-15,-2 5 17 0,-2 0-26 16,-1 1 26-16,0 9-14 0,0-7 2 0,0 7 9 16,0-8-13-16,-11-2-14 0,6 6 16 15,0 1-5-15,-1 2 6 0,3-2-1 0,-3 3-11 16,3 0 2-16,-1-3-31 0,-1 6 7 0,2-3-8 15,3 0 0-15,0 0 22 0,0 0-22 0,0 0 26 16,-9 12-19-16,9-10 4 0,2 2-28 16,-1 0 33-16,0-2 17 0,2 3 6 0,0-3-19 15,0 4 5-15,5 5 10 0,1-3-29 16,-3-1 18-16,-2 0 3 0,3-5 21 0,-3 6 2 16,0-2-20-16,0-2 5 0,4 8-22 0,-2 4 28 15,2-3-5-15,-1-1 12 0,0 0 17 0,2 1-11 16,-2 0 11-16,-3-3-26 0,0 0 29 15,1 3 2-15,-1-5-8 0,0 0-15 0,-3 4-5 16,2-6 10-16,-1 0-20 0,1-1 39 16,-1-1-28-16,0 0-31 0,-1 0-40 0,0-2 8 15,-1 1-155-15,1-1 19 0,1 0-197 16,-1-2 25-16,2 0 16 0,-3 0-21 0</inkml:trace>
  <inkml:trace contextRef="#ctx0" brushRef="#br0" timeOffset="142292.5">15689 10183 336 0,'0'-5'266'0,"-3"1"-58"15,0 0-40-15,3 2-16 0,-1-2-28 16,1 2 5-16,-1 2-22 0,0 0-7 0,1 4-10 16,1-1 0-16,-1 2-10 0,1-1-15 15,-1 2-9-15,1 0 0 0,-1 0-29 0,2 3 28 16,-2-2-10-16,6 18-3 0,0-13-39 0,-4-2 24 15,-1-1 6-15,0-3-2 0,0-1-14 0,1 1 1 16,-2-2 18-16,1-1-19 0,-1-1-11 16,0-2 2-16,0 3 5 0,0-3-2 0,0-3 1 15,0 2 12-15,-1-3-11 0,-1 0 6 0,2-2-11 16,-1-2 2-16,1 2 13 0,-1-11-12 16,1 8-14-16,0-4 14 0,0-1-15 0,0 4 12 15,0-2 13-15,0 3-26 0,0 1 10 16,0 1-1-16,0 7-10 0,0-7 10 0,0 7-7 15,8-15 6-15,-5 13-23 0,1-1 16 0,2 1 1 16,0 1-4-16,-1 1 19 0,0 0-9 16,0 1 9-16,5-1-3 0,10 10 8 0,-1-2-19 15,-5-2-12-15,1 3 18 0,0-1-5 0,-1 3-2 16,4 0 0-16,2-4 14 0,-1 4-9 0,-1 0-12 16,-1 1-4-16,2-2 14 0,0-3 4 15,-4 3-1-15,4-3-6 0,-2-2 5 0,-8 0-4 16,5-1 2-16,-2 0 4 0,-5-3 5 15,1 2-10-15,-5-3 14 0,-3 0 16 0,0 0-6 16,0 0-9-16,9 0 20 0,2-12 4 0,-9 7-4 16,5-7-10-16,-6 2 14 0,-1 10-22 0,0-12 12 15,0 2-10-15,0-4 5 0,0-1 15 16,0 1-23-16,-13-18 23 0,9 15-29 0,-1 2 25 16,-3 3-23-16,6-2 9 0,1 6-9 15,-3 2 7-15,1 0-18 0,2 0-10 0,0 1-12 16,1 2-16-16,-2 1-18 0,1-1-23 0,0 0-54 15,1 3 14-15,0 0-31 0,0 0-36 16,0 0-30-16,0 0-103 0,0 0 21 0,13-1 25 16,-10 1-56-16,3 0-4 0</inkml:trace>
  <inkml:trace contextRef="#ctx0" brushRef="#br0" timeOffset="142588.29">16360 10165 544 0,'2'4'174'0,"1"0"-52"0,-1 1 33 15,1-2-12-15,-3 2-7 0,2 1-7 0,-2-3-19 16,2 1-14-16,0 0-3 0,-2-2 20 16,0 3-9-16,3-4 11 0,-2 3-3 15,0-1-1-15,1-2 12 0,-2 2 0 0,1-1-23 16,-1-1 18-16,0-1-26 0,0 0 0 0,4 0-7 15,-4 0-39-15,1-1 0 0,-1-1 24 0,1-1-39 16,1 2-7-16,-2-2-8 0,0-1-22 0,0 3-20 16,0-2-21-16,0 0-25 0,0-1-37 15,0 3 11-15,3-2-131 0,-4 2-72 0,1-1-94 16,-2-1 43-16,2 2 9 0,0 0 21 16,0-1 42-16,2 0 22 0</inkml:trace>
  <inkml:trace contextRef="#ctx0" brushRef="#br0" timeOffset="143004.14">16631 10052 411 0,'0'-7'264'16,"0"4"-36"-16,0-3-29 0,0 1 5 0,0 2-17 15,0 1-7-15,1-4-38 0,-1 2 3 16,0 0-7-16,0 3-16 0,0-3-33 0,-1 2 0 16,1 1-11-16,0 1-18 0,0 0 3 0,0 2 2 15,1 1-13-15,-1 0-11 0,1 4-3 16,-1-2-3-16,2 2-9 0,-2 9 16 15,0-8-13-15,0 5 15 0,7 15-11 0,-3-10-24 16,0-2 4-16,-2-2 0 0,0 4 15 0,1-2-6 16,-1-1-5-16,0-1 2 0,1-2-9 0,1-4-7 15,-3 1 7-15,1-2-6 0,0-2-21 16,-2 0-2-16,1-2-11 0,0 0-16 0,0-1-19 16,-1 2 2-16,2-2-68 0,-2-2 10 0,0 0-55 15,0 0-65-15,-3 1-69 0,2-1 20 16,2-3 23-16,-1 1-61 0,0-1 18 0,4-1-4 15</inkml:trace>
  <inkml:trace contextRef="#ctx0" brushRef="#br0" timeOffset="143400.81">16904 10050 215 0,'2'-5'292'0,"-2"2"-51"0,0-1-23 16,2 0-2-16,0-2-17 0,-2 2-15 0,0 0-15 15,2 3-17-15,-2-4-23 0,1 3 10 0,-1 1-34 16,1-3-12-16,1 1-8 0,-1 3 3 0,-1-2-8 16,0 2-25-16,0 0-3 0,0 2-7 15,0-1 7-15,2 3-13 0,0-2-8 16,0 3 3-16,0-1-7 0,-1 4 5 0,1 7-18 15,0-3 21-15,0 5 8 0,1-5-23 0,-2 5 10 16,-1-3-22-16,3 1 9 0,-3-5-7 0,0 1-4 16,0-1 0-16,0 0 20 0,0 0-21 15,0-1 16-15,0 0-5 0,0-1 5 0,0-3-27 16,0 2 24-16,0 0 2 0,0 0-13 16,0-1-10-16,0-6-6 0,0 7-2 0,0 0-23 15,0-7-6-15,8 8-17 0,-8-8-34 0,0 7-23 16,0-7-14-16,11 12 11 0,-11-10-85 0,0-2-55 15,0 0-54-15,-1 3-36 0,-1-6 3 16,2 3 25-16,-1 0 13 0</inkml:trace>
  <inkml:trace contextRef="#ctx0" brushRef="#br0" timeOffset="143727.76">16655 10159 465 0,'-1'-4'227'0,"-3"3"-84"15,4-1 10-15,-3 0-32 0,2 1-6 0,-2-1-5 16,1 2-39-16,4-3 9 0,1 3 20 0,-1-2-35 15,2 0 6-15,-1 1-26 0,3-1 12 16,2 2-12-16,7-2-6 0,2-2 4 0,-3 2 11 16,5 2-28-16,-1-4-4 0,-7 3 7 0,0-1-8 15,0 2-6-15,0-1-7 0,-11 1-34 16,15 0 27-16,-1 0-49 0,-1 0 3 0,-1 0-79 16,3 0-105-16,-4 0-111 0,2 0 8 15,4-10 14-15,-9 10 1 0</inkml:trace>
  <inkml:trace contextRef="#ctx0" brushRef="#br0" timeOffset="144090.1">17256 10171 448 0,'1'5'326'0,"2"-5"-10"0,-2 2-23 15,1-2-27-15,0 3-1 0,-1-1-40 0,0-1-25 16,1 1 35-16,-2-2-3 0,1 0-14 0,-1 2-23 16,2-2-8-16,-2 1-10 0,0 0-3 15,0-1-19-15,3 2-11 0,-2-2-12 16,-1 1-21-16,1-1 5 0,-1 0-14 0,1 0-14 15,-1 0-11-15,0 0-9 0,2 2-1 0,-2-2-14 16,0 0-31-16,0-2-61 0,0 2 2 16,0 0-122-16,0-1-55 0,-2-3 24 0,0 2-338 15,1 0 26-15,-4-4 37 0,4 4 33 16,-1-5 46-16,1-1 47 0,1-9 24 0,0 17-36 16,0-15 12-16,16-16-5 0</inkml:trace>
  <inkml:trace contextRef="#ctx0" brushRef="#br0" timeOffset="147563.09">8293 12250 431 0,'0'0'186'0,"0"0"-1"16,0 0-31-16,0 0-25 0,0 0-11 0,0 0-2 16,0 0-36-16,0 0 9 0,0 0-5 15,0 0 0-15,0 0-41 0,15-18 33 0,4 15 1 16,-1 2-27-16,2-3-25 0,0 3 15 0,4 1 0 16,0-2 1-16,6-3-29 0,0 3 9 15,0-1 5-15,-3 0 22 0,-9 3-26 0,4 0-24 16,6 0 17-16,2 0 11 0,-4 0-22 15,3 0 10-15,-4 0 13 0,-3 0-35 0,-6 0 16 16,0 0 2-16,-5 0 21 0,-2 0 8 0,0 0 7 16,-9 0 10-16,7 0 1 0,-7 0-21 15,0 0-13-15,0 0 21 0,0 0-16 16,0 0-8-16,11-7 7 0,-12 7 3 0,0 0-5 16,-2 0-9-16,2-3-19 0,-4 3 17 0,2 0-4 15,-1 3-9-15,1-3 6 0,-3 2 3 0,1-2-12 16,1 1-4-16,-1 3 1 0,-1-3 13 15,-7 8-4-15,1 2-14 0,2-1 26 0,-4 1-11 16,3-1-11-16,-2 2 3 0,4 0 9 16,-1 3-10-16,-4 0 18 0,2 0-3 0,2 2-9 15,-2 0 15-15,0 2-6 0,0-4-10 16,1 2-3-16,-2 0-6 0,3 1 5 0,-5 0 2 16,2-2 7-16,0 0-1 0,-3 1 2 0,6-3 5 15,-3-1-5-15,2-2 5 0,2 0 5 16,1-3 3-16,1-1-2 0,0-4-10 0,1 2 7 15,3-2 5-15,-1 0 2 0,-1 1 4 16,3-3 1-16,2 2-4 0,-5 0 24 0,5-3-6 16,-2 2 0-16,2 0-18 0,-3-1 3 0,3 1 1 15,-2-1 23-15,1 0-26 0,0 0 16 16,-1-1-9-16,2 2-26 0,0-1 31 0,0-1-25 16,0 0-3-16,0 0 20 0,6 0 1 15,-5 0-36-15,4-3 9 0,1 5 1 0,1-4 10 16,-5 1 2-16,7 0-16 0,1 1-2 15,1 0 13-15,1 0-19 0,7 0 23 0,1 0-18 16,3 0 14-16,27-6 9 0,-24 4-5 0,1 2-23 16,-2 0-2-16,-1 0 0 0,-10 0 15 0,4 0-9 15,4 0 10-15,0 0 18 0,0 0-24 16,-4 0-3-16,1 0 2 0,-4 0-8 0,-3 0-2 16,-3 0 12-16,-1 0 13 0,1 0 2 0,-9 0-3 15,6 0-18-15,-6 0 27 0,7 0-15 16,-7 0-10-16,5 0 10 0,-5 0 0 0,0 0-31 15,7 0 0-15,-7 0-13 0,0 0-38 0,0 0-25 16,0 0-35-16,0 0 14 0,7 0-107 16,-7 0-69-16,0 0-118 0,0 0 27 0,11-7 25 15,-8 5 11-15,1-3 15 0,0 2-29 16</inkml:trace>
  <inkml:trace contextRef="#ctx0" brushRef="#br0" timeOffset="148003.9">9329 12416 430 0,'-3'-1'231'0,"3"0"-17"0,-2 1-33 0,2-2-49 15,-2 2 19-15,2-2-27 0,0 2-7 0,2 0-16 16,0 0-12-16,3-2-5 0,-2 2-10 16,3-1-5-16,0 1 4 0,4 0-24 0,6-2 9 15,1 2 4-15,-6-1-12 0,6 0 2 16,2-1-22-16,-7 2 2 0,2-1 14 0,-14 1-13 15,8 0-17-15,0 0-7 0,0 0 16 16,0 0-10-16,-2 0-1 0,2 0-4 0,-2 0 10 0,-6 0-14 16,8 0 13-16,-3 0-7 0,-5 0-2 15,10 0-4-15,-2 0-5 0,-8 0 15 0,6 0-2 16,-6 0-12-16,6 0-13 0,-6 0-9 0,0 0-15 16,8 0-9-16,-8 0-46 0,0 0 7 15,7 0-77-15,-1-7-47 0,-6 6-145 16,0-1 24-16,0 2 21 0,0 0-21 0,-1 0 2 15</inkml:trace>
  <inkml:trace contextRef="#ctx0" brushRef="#br0" timeOffset="148434.87">9391 12555 249 0,'-2'3'218'15,"-3"-3"-16"-15,3 3-19 0,-1-2-13 0,3 1-34 16,-1-1-11-16,-1 2 3 0,5-2-29 0,-3 1 0 16,3 0 2-16,0-2-1 0,2 1 1 15,0 1-11-15,12 1-15 0,-4-2-1 0,-2 0 4 16,1-1-14-16,7 0-13 0,1 0-14 0,-3 2 9 15,3-2-11-15,1 0 4 0,-12 0-16 16,5 0-2-16,4 0 12 0,-2 0-14 0,-3 0 11 16,0 0-10-16,-4 0 4 0,0 0 14 0,-3 0 9 15,2 0 14-15,-8 0-10 0,8 0-7 16,-8 0-6-16,7 0 12 0,-7 0 10 0,7 0-22 16,-7 0-4-16,0 0 11 0,7 0-27 15,-7 0 5-15,0 0-6 0,8 0 9 0,-8 0-14 16,0 0 14-16,0 0-12 0,0 0-19 15,0 0-13-15,0 0-9 0,0 0-28 0,0 0-17 16,9-3-55-16,-10 3-14 0,1 0 14 0,0 1-176 16,-2-2-99-16,1 0 21 0,0 1 23 0,0-3 21 15,-2 3 12-15,3-2 14 0</inkml:trace>
  <inkml:trace contextRef="#ctx0" brushRef="#br0" timeOffset="150803.06">10662 12532 360 0,'0'0'250'0,"0"0"-15"16,0 0-50-16,0 0 7 0,0 0-44 0,0 0-6 15,0 0 4-15,0 0-6 0,0 0-13 16,0 0-16-16,0 0-13 0,0 0-12 0,0 0-10 16,0 0 1-16,0 0-13 0,8 0-9 15,-7-2 4-15,4-3-12 0,8-1-11 0,-4 0 0 16,-1-1-15-16,-2 5 10 0,11-5 5 15,-6 4-13-15,2-1-10 0,-4 3-5 0,-1 1 13 0,-2 0-8 16,-6 0 2-16,9 0 3 0,-3 0-22 16,5 0 13-16,14 15-3 0,-16-11-8 0,0 2 7 15,-4-1 0-15,7 3-8 0,-5-2 7 16,-3 3-2-16,0-4 3 0,-2 2-11 0,1 0-6 16,-2-3 20-16,-1 4 0 0,0-8 0 15,0 8 1-15,0 4-14 0,-16 13 6 0,8-13 7 16,-1 1-15-16,1-2 15 0,0-1-4 0,-3-1 4 15,1 1-10-15,-3-4-11 0,2 2 5 0,-2 2 18 16,3-3-6-16,-3-2-12 0,1 2 10 16,0-2 8-16,-2 3-8 0,1-3-8 0,0 4 2 15,-2-3 11-15,6-2-7 0,-1 1 11 16,6-1-22-16,-5-4 15 0,6 3 0 0,1-1-6 16,-3 0 12-16,3-1-8 0,1 1-5 0,-1 0 7 15,1 1 0-15,1-1 1 0,0-2-3 16,0 0-4-16,0 0 4 0,0 0 3 0,13 4-3 0,-5-3 8 15,0-1-9-15,11 3 7 0,2-2 0 16,-10-1-12-16,4 0 3 0,4 0 3 0,3 0-7 16,2 0 9-16,25-9 7 0,-35 9-6 15,4 0-1-15,2 0-5 0,3 0 4 0,0 0-12 16,-5 0-8-16,-3 0 23 0,-2 0-14 0,0 0 5 16,-5 0 10-16,-1 0-5 0,-7 0 0 15,6 0 11-15,-6 0-12 0,8 0 5 0,-8 0-6 16,0 0-8-16,0 0-9 0,7 0 14 15,-7 0-27-15,0 0-25 0,0 0-28 0,0 0-20 16,0 0 9-16,6 0-132 0,-6 0-152 0,9-14 25 16,-9 11 25-16,0 3-17 0,5-4 10 15,-3 1-1-15</inkml:trace>
  <inkml:trace contextRef="#ctx0" brushRef="#br0" timeOffset="151305.06">11240 12564 295 0,'0'-6'285'0,"0"2"-40"15,-3 0-33-15,3-1-5 0,0 0-29 0,0 0-3 16,0 0-14-16,-2 2-16 0,2-1 3 15,0-1-18-15,2 3-5 0,-2 2-7 0,0 0-19 16,0 0-18-16,0 0 15 0,0-8-16 16,0 8-26-16,0 0 2 0,0-9-10 0,0 11 7 15,2 1-15-15,-2-2 4 0,1 2 1 0,-2 3-4 16,2-1-5-16,0 0 0 0,-1 3-22 16,5 7 24-16,-5-5-20 0,4 14 8 0,-1-7-3 15,-2 0 15-15,-1-2-25 0,4 6 10 0,-4-14-2 16,0 3-14-16,0 2-1 0,0-3 0 0,0 6-4 15,0 2 20-15,0-4-16 0,-10 18 2 16,8-19 14-16,0-3-19 0,0-3 12 0,1-2-8 16,1 1 13-16,-1-2 15 0,1-1-17 15,-1 3 55-15,1-3-32 0,-2-1 21 0,2 3-7 16,0-3-4-16,0-1-6 0,0 0-3 16,0 2-5-16,0-2 6 0,0 0-13 0,0 0 7 0,2-2 0 15,-2 1-24-15,1-1-17 0,-2 2 7 16,2-2-45-16,-1 0-20 0,0-1 1 0,0-1-37 15,-1 3-12-15,2-2-36 0,-1 0-34 0,0 3 17 16,1-4-158-16,-1 3-112 0,3 1 49 16,-3-2 26-16,2 0 23 0,-2 2 8 15,3 0 13-15,1 0 6 0</inkml:trace>
  <inkml:trace contextRef="#ctx0" brushRef="#br0" timeOffset="152458.5">11660 12561 350 0,'0'0'215'0,"0"0"-1"0,0-14-21 0,0 14-27 16,0 0-14-16,0 0-7 0,0 0-30 16,8-24 2-16,-8 22-2 0,0 0-27 0,1 1 4 15,-1-1-9-15,0 2-21 0,0 0 7 16,0 0-6-16,-3 0-7 0,3 2-7 0,-2 1-1 16,1-1-6-16,1 3-6 0,-1-1-3 0,-1 2 0 15,1 1-3-15,-1-2-9 0,0 0-4 16,1 4 1-16,0-5 10 0,0 2-11 0,1 0-7 15,-2 1 4-15,2-3-5 0,0-4 2 0,0 0-15 16,0 7 17-16,0-7-2 0,0 9-5 16,0-9 6-16,0 7 2 0,0-7-9 0,0 7 11 15,0-7-8-15,0 0 0 0,0 6 2 16,0-6-14-16,0 0 6 0,14 7 7 0,-9-8 5 16,-1 0-3-16,1 1-7 0,1-2 0 0,1 1-15 15,-2 0 20-15,0-2 6 0,2 0-17 16,-1 3 4-16,0-1 2 0,0 0 0 0,0-1-4 15,1 1 3-15,-4-1-4 0,5 2-1 16,-3 0 2-16,1 0 1 0,-6 0-4 0,0 0 5 16,7 0-16-16,-1 0 16 0,-6 0 2 0,10 0-4 15,2 12 2-15,-6-10 9 0,7 6-5 0,-3-4-8 16,-3 2 2-16,-3-4-2 0,3 3-15 0,-4 0 17 16,-2-1-4-16,3 1 16 0,-3-2-10 15,1 2-4-15,-1-1 2 0,0-1-4 0,0 2-6 16,-1 0 10-16,3-1-12 0,-3-1 15 15,3 2 5-15,-3-5-8 0,0 0-4 0,0 7 3 16,0-7 6-16,0 7-6 0,0-7-8 16,0 7 3-16,0-7 7 0,-12 17 5 0,8-14-5 15,3 2 7-15,-1-1 3 0,-1-2-7 0,-4 3-8 16,5-3 14-16,-4 1 1 0,3 1-6 0,-4-3-12 16,3 2 20-16,-3-3 0 0,1 3 1 15,0-1-17-15,0 0 15 0,0 0-8 0,-1-2-2 16,1 0 7-16,-1 2-3 0,2-1 3 0,-1 1 4 15,-2-2-10-15,5 0 2 0,3 0-6 16,0 0 0-16,-7 0-5 0,7 0-8 0,-8 0-39 16,8 0-6-16,-10 0-33 0,10 0-6 0,-6 0-4 15,6 0 8-15,0 0-75 0,0 0-16 0,-7 0-60 16,7 0-109-16,0 0 25 0,0-5 3 16,-10-7 14-16</inkml:trace>
  <inkml:trace contextRef="#ctx0" brushRef="#br0" timeOffset="152821.81">11726 12490 510 0,'0'-1'125'0,"0"-2"37"16,3-1-35-16,-1 1-44 0,-1 0 25 16,0 2 17-16,2-2-62 0,2 3 29 0,-4-2-8 15,3-1-10-15,2 1-13 0,1 1 9 16,6-5-39-16,2 3 40 0,-6-1-10 0,1 2-16 15,0 1-11-15,-2-1-30 0,0 0 33 0,1-1-17 16,-3 3-3-16,1-2 2 0,-1 1 14 0,0 0-57 16,1-1 7-16,-4 0 3 0,4 2-97 15,-3-2-26-15,0 2-86 0,0-1-97 0,-1 1 8 16,2 0-2-16</inkml:trace>
  <inkml:trace contextRef="#ctx0" brushRef="#br0" timeOffset="153309.07">12194 12458 413 0,'0'0'179'0,"0"0"-35"15,0 0-20-15,0 2 18 0,0 0-30 0,1-1-8 16,0 1-39-16,-1 3 18 0,0-3 10 16,-1 2-4-16,1 2-29 0,-1 1 9 0,-2 0 4 15,-2 6-29-15,1 3 1 0,-2-2 33 16,-1 1-37-16,1-1-4 0,-1-1 10 0,-1 2-7 16,5-6-15-16,-1-1 23 0,2 0-14 0,0-2 12 15,1-1-15-15,0 0-18 0,0-2 24 0,1 1-13 16,-2-1-3-16,1-1 13 0,1 3-9 15,0-5 7-15,0 0-22 0,0 0 12 0,0 0-14 16,0 0 14-16,14 8-11 0,-11-8-13 16,4 0 8-16,0 1 9 0,12-1 1 15,-9 0 9-15,6 0-12 0,3 0-2 0,3 0-1 16,22-9 0-16,-21 6-7 0,0 0-1 16,0 2 5-16,-2 0 3 0,1-1-1 0,-1 1 1 0,-12 1-4 15,1 0 2-15,2 0-9 0,-3 0 8 16,0 0-6-16,-2 0-14 0,-7 0 8 15,7 0-20-15,-7 0-19 0,6 0-43 0,-6 0 13 16,0 0-12-16,5 0 8 0,-5 0-38 0,0 0-52 16,0 0-69-16,7 0-126 0,-7 0 25 15,0 0 13-15,0 0 15 0</inkml:trace>
  <inkml:trace contextRef="#ctx0" brushRef="#br0" timeOffset="153670.7">12433 12574 337 0,'-4'-2'240'0,"4"-1"-57"0,-3-1-12 0,2 3-21 16,0-2-14-16,-1 0-27 0,-1 2 18 15,3-2-18-15,-3 1-29 0,1 0 11 0,2 2-16 16,-2 0 9-16,1 2-9 0,0 0-11 0,1 1-15 15,-3 2 9-15,0-2-9 0,2 4 12 16,0 0-8-16,-3 8 0 0,3 1-20 0,-2 2 17 16,1-3 1-16,-1 3-7 0,-1 1-9 15,2-2-14-15,2 0 17 0,-1-5 1 0,-3 5-11 16,2-5-6-16,0-2 8 0,1 0-14 16,1-1-3-16,0-2 9 0,0-7 5 0,0 6-3 15,0-6-19-15,0 8 8 0,0-1-2 0,0-7-5 16,0 6 1-16,0-6-14 0,0 8-14 0,0-8-32 15,0 0-27-15,0 7-8 0,0-7 7 16,0 0-112-16,0 5-54 0,0-6-114 0,3-3 1 16,-1 1 62-16,2-1 15 0,-2-1-22 0</inkml:trace>
  <inkml:trace contextRef="#ctx0" brushRef="#br0" timeOffset="154374.61">12747 12475 408 0,'0'-4'227'0,"0"1"-58"0,1 0-25 0,-3 2 10 16,1-1-16-16,2 0-7 0,0 0-21 15,3 2 0-15,-7 2-24 0,2-2-33 0,1 2 22 16,-1 0-10-16,0 1-8 0,-1 2-6 16,1-1-2-16,-1 2-16 0,2 1 18 0,0 0-24 15,-2-2 17-15,0 10-1 0,-2-3-10 0,4-3 4 16,-2 0-20-16,1-2 8 0,1-7-2 16,0 6 5-16,0-6-14 0,0 7 16 0,0-7-21 15,0 8-3-15,0-8 2 0,0 7 15 16,0-7-8-16,0 0-1 0,0 7-3 0,0-7 11 15,0 0-11-15,10 10-12 0,-9-10-3 0,4 0 6 16,1-2 7-16,-1 2-22 0,1-2 13 0,11-1-1 16,0-1 12-16,-6 3-11 0,-1-4 7 15,1 5-12-15,-4-1 16 0,2 0 3 0,-4 1-19 16,2 0 3-16,-7 0 4 0,0 0 1 16,9 0 1-16,1 0 4 0,-4 0-6 0,1 0-4 15,4 0 5-15,16 14-1 0,-14-11 1 16,-1 4-17-16,3 0 21 0,-4 1 4 0,-7-4-10 15,4 3-22-15,-2 0 25 0,-1-3 0 16,-2 2 0-16,2-1 2 0,-4-1 2 0,0 3-3 16,0-3-8-16,-1 3-1 0,0-7 3 0,0 0-9 15,0 9 7-15,0-2 1 0,0 4 16 16,-12 12-11-16,7-9-7 0,-5-5 2 0,4 2 8 16,1-4-18-16,1 0 17 0,2-3-5 0,-4 1 10 15,2-3 4-15,1 2-1 0,-1-1-4 16,2-1 10-16,-3 1-9 0,-1-1-2 0,4 0 22 15,-6 0-13-15,2-1 0 0,1-1-13 0,0 3 13 16,-2-3-5-16,0 1 2 0,2-1 8 16,-2 3-21-16,1-2 4 0,2-1 7 0,-4 2 5 15,8-2-6-15,0 0-6 0,-7 0-10 0,7 0 5 16,-9 0-2-16,9 0-4 0,-7 0-4 16,7 0-29-16,-9 0-16 0,9 0-24 0,-7 0 8 15,7 0-123-15,-8 0-62 0,8 0-140 0,-5 0 44 16,5 0 18-16,-12-14 13 0,12 11 9 0</inkml:trace>
  <inkml:trace contextRef="#ctx0" brushRef="#br0" timeOffset="154827.75">12803 12438 328 0,'-3'-1'155'0,"3"-1"19"0,0 1-27 0,0 0-21 16,0-1 0-16,0 2-11 0,3 0-10 0,3-2-9 15,0 2-5-15,-2-3-15 0,1 1-6 0,1 1-3 16,3 1-25-16,8-4 41 0,-4 0-22 16,2 3-20-16,-6 1 20 0,2-4 9 0,5 1-31 15,-6 0 14-15,3 2-10 0,-6-1 11 16,0 2-11-16,3-1 14 0,-4 1-12 0,-1 0-15 15,1 0-7-15,-1 0 8 0,0-3 5 16,0 3-13-16,1-1-20 0,-2 1 21 0,1-2-4 16,-1 0-29-16,1 0-46 0,0 1-18 15,-2 0 6-15,1-2-166 0,-3 3-147 0,0-3 24 16,-1 1 50-16,0 2-17 0,0 0 51 0</inkml:trace>
  <inkml:trace contextRef="#ctx0" brushRef="#br0" timeOffset="155529.01">13704 12603 249 0,'-3'0'238'0,"-4"-1"-3"16,5 1-69-16,-3 0-11 0,1 0-27 0,1-2 13 15,1 2-1-15,-2 2-17 0,3-4-48 16,-2 2 14-16,3 0-6 0,0 2-9 0,3-2-1 16,-2 0-12-16,4 0-2 0,1 0-9 15,1 1-25-15,12-1 17 0,-10 0 6 0,5 0-14 16,5 0-14-16,0 0-9 0,3 0 3 15,-1 0 17-15,-2 0-5 0,2 0-11 0,-4 0 12 16,-4 0 3-16,1 0 7 0,-4 0-25 0,-2 0 11 16,-2 0 0-16,-6 0 5 0,7 0-1 0,-7 0 7 15,8 0 5-15,-8 0 4 0,7 0-14 16,-7 0-6-16,0 0 7 0,8 0-6 16,-8 0 8-16,0 0-11 0,0 0-3 0,0 0-10 15,0 0 3-15,0 0-20 0,11 6-48 0,-11-6 0 16,-2 0-41-16,0 0-4 0,1 1 8 0,0-2-108 15,-2 1-130-15,3-1-45 0,-1 0 33 16,0-1 17-16,1 2 12 0,0-3-4 0</inkml:trace>
  <inkml:trace contextRef="#ctx0" brushRef="#br0" timeOffset="156251.01">14306 12535 307 0,'2'-3'229'16,"-1"1"-29"-16,-1-1-17 0,1-1-13 0,1 0-3 15,-1 1-19-15,0 0-11 0,1-2-27 0,0 1-11 16,2-2-29-16,-1 0 11 0,-2 3-23 16,12-7 4-16,-8 2-1 0,1 0-7 0,-2 3-7 15,2 0-4-15,-3 1-5 0,1 1-16 16,1 1 3-16,1-1-1 0,-2 3 5 0,3-2-3 16,-1 1 5-16,0 0-17 0,2 1 5 0,-2-2 5 15,2 2-12-15,0 0-16 0,-8 0 17 16,0 0-24-16,9 0 15 0,-3 0 10 0,18 11-20 15,-16-6 30-15,-1-1-24 0,-1 1 5 16,-3 0-5-16,-1 1 19 0,-1-2-19 0,3 3 7 16,-3-2-35-16,-1 0 45 0,0-5-21 0,0 0 0 15,0 9-1-15,0-2 8 0,0 6-7 0,-15 11 15 16,12-15-31-16,-7 5 27 0,1-3-17 16,3 1 23-16,-1-4-4 0,-3 5-9 0,1-3-8 15,-1 2 5-15,-3-3 5 0,7-1-2 16,1 0 16-16,-2-3-19 0,1 0 7 0,-4 4-10 15,1 1 0-15,5-2 10 0,-3-4-17 0,2-2 0 16,2 0 17-16,1-1 9 0,-3 3-12 16,4-2 0-16,-2-1 4 0,3 1-1 0,-2-2-2 15,0 1 1-15,1 2 9 0,1 0-11 16,0-2 6-16,0-1 4 0,0 0-25 0,0 0 24 16,0 0-8-16,14 4 3 0,-10-1 8 15,0-3 5-15,6 0-11 0,-4 0-10 0,4 0 19 16,12 1-25-16,-10-1 20 0,7 0-4 0,1 0-1 15,1 0-12-15,-1 0 10 0,-2 0 14 16,-1 0-9-16,1 0-12 0,-3 0 9 0,-1 0 5 16,-5 0-5-16,0 0-3 0,-2 0-8 0,-7 0 9 15,10 0 9-15,-10 0-13 0,6 0 2 0,-6 0-5 16,9 0 0-16,-9 0-30 0,0 0-4 16,14-12-35-16,-14 12 8 0,0 0 6 0,0 0-108 15,0 0-55-15,0 0 18 0,5-6 16 16,-5 5-167-16,0-1 22 0,2-2 14 0,-2 2 8 15</inkml:trace>
  <inkml:trace contextRef="#ctx0" brushRef="#br0" timeOffset="156857.01">14776 12528 210 0,'1'-5'150'0,"2"1"43"0,7-7-42 16,-3 4-28-16,1 0-8 0,1-1-29 0,1 0 5 16,-1 2-24-16,-2 2-3 0,0 0 2 0,1 2-15 15,-2 0-42-15,0 0 63 0,1 1-30 16,-2-1-7-16,0 2 16 0,0 0-17 0,1 0-39 15,-6 0 41-15,0 0-26 0,6 0 15 16,-6 0 0-16,8 0-41 0,2 10 1 0,-6-4 1 16,-2-2 23-16,1-1-21 0,1 1 31 0,-2 3-27 15,1-4 37-15,-2 4-42 0,-1-1 15 16,0 1 19-16,0-1 0 0,0-6-40 0,0 12 25 16,-13 15 10-16,4-15 2 0,2 0-7 0,-2 3 8 15,0-3-5-15,4-2-28 0,-7 2 11 16,5-3 15-16,1 0-34 0,0-3 7 0,0 1 50 15,3-2-29-15,-1 0 1 0,-1-3 3 16,3 2-10-16,0-1 18 0,0-1-6 0,-1 0-30 16,2-1 42-16,0 3-5 0,-1-3 4 15,2 2-15-15,0-3-33 0,0 3 44 0,-1-2-3 16,1-1 7-16,0 0-6 0,0 0 8 0,0 0-31 16,0 0 19-16,14 6 1 0,-7-6 17 0,0 1-14 15,0-1-12-15,0 0 16 0,2 0 4 16,5 0 1-16,2 0-21 0,-1 0 0 0,5 0 11 15,-3 0-2-15,1 0-20 0,-1 0 18 16,13-11 3-16,-20 8-7 0,-2 3 13 0,1 0-30 16,-4-1 12-16,1 1-11 0,-2 0 2 15,1-1 19-15,-1 1-19 0,-2-1 8 0,0-1-42 16,1 1 10-16,-1 1 4 0,2-2 1 0,0 2 3 16,-3 0-161-16,2-2-93 0,-2 2-56 15,2-2 32-15,-1 1 12 0,1 0 5 0</inkml:trace>
  <inkml:trace contextRef="#ctx0" brushRef="#br0" timeOffset="157448.81">15290 12449 340 0,'0'-3'149'16,"2"1"-24"-16,-2-1 23 0,2 3-55 0,-1 0 33 16,-1 0-71-16,-1 0 51 0,-1 3-16 0,0-1-46 15,0 1-17-15,-2 3 36 0,2-1-30 16,-1-1 29-16,3 3-9 0,-1-2-2 0,-8 8-12 16,7-4 20-16,0-1-31 0,0 2-27 0,-1-5 16 15,2 1 17-15,1-3-5 0,0 2-3 16,0-2 13-16,0-3-19 0,0 0-26 0,0 0 2 15,0 0 46-15,0 7-18 0,13 1-13 16,-10-7 9-16,0-1 6 0,1 0-14 0,0 0-9 16,0-1 1-16,-2 1 2 0,3-1-2 0,3-1 20 15,-3-1-30-15,-5 3-5 0,8 0 19 16,-2 0 12-16,-6 0-32 0,10 0 37 0,-4 0-20 16,2 0-7-16,-8 0-32 0,8 0 13 0,0 0 30 15,-1 0-10-15,-7 0-11 0,9 0-4 16,-2 0 26-16,0 0 0 0,6 11-16 0,0-5 12 15,-3-1 3-15,-3-1-7 0,-1 2-13 0,-2-2-1 16,-1 1 24-16,1-2 21 0,-2 2-64 16,-1-1 59-16,-1-4-14 0,0 0-12 0,0 7 20 15,0 0-9-15,0 0-12 0,0-7-1 16,-17 23 33-16,8-13-51 0,4-2 38 0,-1-2 3 16,5-1-8-16,-3 2-25 0,-1-3 36 0,2 0-1 15,-1-3 7-15,-1 3-42 0,1-1 30 16,0-2-3-16,0 4-6 0,0-4-13 0,-1 1 2 15,-1 0 16-15,3 0 9 0,-6 1-26 0,5-3 12 16,-12 3 0-16,6 0-15 0,0 0-18 16,1-2-11-16,0 0-43 0,3 0 6 0,6-1-65 15,0 0-45-15,-7 0-88 0,7 0 22 0,0 0 16 16,-6 0-63-16,-2-10 6 0</inkml:trace>
  <inkml:trace contextRef="#ctx0" brushRef="#br0" timeOffset="157764.21">15275 12441 269 0,'0'-3'187'0,"-1"-1"-30"0,4 0-23 0,-1 0-17 16,3 2-30-16,-1-1 34 0,10-4-22 0,-3 1-55 15,-4 2 27-15,9 0-7 0,-6-2 5 16,-2 2-40-16,-2 2 6 0,5-1 38 0,-2 1-28 16,-2 1 9-16,0-1-4 0,0 2-43 0,1-4 43 15,-3 2-31-15,1 2-11 0,0-1-23 16,-1-1 3-16,2 2-97 0,-3 0-39 0,1-3-200 15,-5 3 21-15,0 0 9 0</inkml:trace>
  <inkml:trace contextRef="#ctx0" brushRef="#br0" timeOffset="158246.67">15728 12421 237 0,'-7'1'154'0,"4"0"-25"0,-3 2-18 15,-4 4 26-15,-2 1-29 0,5-1-16 16,-4 2 9-16,3 1-20 0,1 2 5 0,1-2-9 15,3-1-7-15,-4 6-13 0,4-5-19 16,0 2 10-16,-1-4-18 0,4 2 28 0,-1-2 14 16,1-8-20-16,0 5-16 0,0 2-7 0,0-1-12 15,0-6 10-15,0 9-29 0,19 10 17 16,-11-12 18-16,3 1-9 0,1-3-1 0,-3-3-5 16,10 1-21-16,-8-1 32 0,2 0-29 0,-4-2 30 15,-9 0 14-15,9 0 13 0,5 0 4 16,-3 0-2-16,18-14 6 0,-16 6-8 0,-1-1 23 15,-3 0-22-15,2-3 12 0,-5 2-24 0,-3 0 10 16,0 1-1-16,-3 9-16 0,0-8-5 16,0 0-3-16,0-4-5 0,-13-16 8 0,4 15-16 15,0-1-7-15,1 2 12 0,-2 0-5 0,3 3-11 16,2 1-29-16,-3 3 2 0,5 1-43 16,-3-3-13-16,4 6 8 0,-4-1-68 0,5-1-36 15,-1 2-44-15,-4 0-92 0,4-1-53 16,0 1 14-16,2 1 16 0,0 0 11 0</inkml:trace>
  <inkml:trace contextRef="#ctx0" brushRef="#br0" timeOffset="158768.81">16113 12366 287 0,'-3'2'132'0,"-2"1"-19"0,-6 4 2 0,3 0-14 16,4 0-13-16,-3 5 18 0,0-2-48 15,2-3 0-15,-1 5 4 0,1 3 33 0,1-3-62 16,4-1 47-16,-5 5-11 0,1 1-14 0,4-5-7 15,0-12 20-15,0 12-11 0,0 2-5 16,0 1-18-16,0 0 16 0,13 15-8 0,-2-18 19 16,-2-1-50-16,0 1 22 0,4-2-9 0,-2-2-4 15,2-2-22-15,0-3 35 0,-3 1-27 0,5-1 18 16,-2-1 4-16,0-2 9 0,-3 0-22 16,-3 0 2-16,4 0 26 0,15-10-16 15,-12 3 28-15,-2 0-1 0,0-2 6 0,-2-1-18 16,0 1 20-16,-1-3-9 0,-2-1 19 15,-1-2-9-15,-3 3-22 0,1-4 8 0,-1 2 10 16,-1-4-21-16,-2 5 1 0,0 2 9 16,0 11 12-16,0-10-10 0,0-5-18 0,0 3-9 15,-14-10 5-15,10 8-7 0,-2 2-4 0,2 1-10 16,-2 3-1-16,3 2 14 0,0-1-12 16,-7 0 4-16,2 0-19 0,2 5 0 0,1 1-10 15,-2 0-40-15,2 1-26 0,0 0-53 16,5 0 14-16,0 0-209 0,-9 0 27 0,3 0 22 15,-1 0 20-15,1 0-134 0,-3 0 18 0,9 0 68 16</inkml:trace>
  <inkml:trace contextRef="#ctx0" brushRef="#br0" timeOffset="161568.6">10845 13189 272 0,'0'0'152'0,"0"0"-23"0,0 0-36 16,0 0-11-16,0 0-10 0,0 0 35 15,0 0-27-15,0 0-3 0,0 0-37 0,0 0 20 16,0 0 26-16,0 0-27 0,0 0 6 0,0 0-7 16,0 19-5-16,4-18-40 0,0 0 10 15,1 1 33-15,1-1-58 0,2-1 16 0,7 4 34 16,3-1-29-16,-1-1 13 0,-1-2-17 16,2 3 17-16,3-3 26 0,0 0-22 0,-1 2-5 15,-1 0-15-15,2-2 11 0,-3 0-2 0,3 0 4 16,0 1-19-16,-4 0 22 0,5-1-25 15,-12 0-16-15,7 0 13 0,4 0-10 0,1 0-7 16,4 0-6-16,-1 0 40 0,1 0-1 16,1 0-3-16,2 0-9 0,-1 0-9 0,-2 0 29 15,1 0-26-15,-3 0 9 0,3 0 3 0,24-9-24 16,-31 9 20-16,2 0 10 0,-2-2-19 16,3-1 6-16,-2 1-29 0,-1 0 25 0,-13 2-11 15,8 0 21-15,4 0 10 0,3 0-18 0,1 0-1 16,-2 0 4-16,2 0-2 0,22-15-8 15,-23 14-6-15,1-2 16 0,-1 2-2 0,-3-1 0 16,2 1-18-16,0-1-6 0,-3 0 28 0,1 0-6 16,-2-1-12-16,2 3 6 0,-3-2 10 15,3-1 1-15,0 2-29 0,0-2 40 0,0 3-13 16,2-1-9-16,-1-1-8 0,5-1 12 0,-5 1 6 16,2 0-2-16,-1-1 11 0,-1 3 1 15,0-3-25-15,0 0 5 0,-5 2-10 0,3-1 33 16,1 0-28-16,0 1 10 0,-1 1 8 0,0-4-4 15,-5 2-5-15,2 1-4 0,-5-1-12 16,8 1-1-16,-1-1 21 0,-4 1-6 0,8 0-22 16,-8-2 21-16,-13 3 9 0,10 0-16 0,3 0-10 15,-4 0 1-15,4 0 29 0,1 0-11 16,-2 0 20-16,4 0-39 0,-1 0 16 0,13-8 16 16,-9 7-15-16,-5-1-14 0,-1 2-3 15,-2 0 30-15,2 0 9 0,7-1-20 0,1 1 14 16,-5-2-7-16,3 1-17 0,1 1 6 0,-2-1 22 15,3 1-9-15,-2 0 8 0,0 0-46 0,3-2 31 16,-1 1-4-16,-1 1 4 0,2 0-17 16,2-3 19-16,0 3-31 0,-3-2 6 15,-10 2 47-15,2 0-22 0,5 0-13 0,1 0 18 16,1 0-34-16,-1 0 27 0,-3 0 19 0,3 0-13 16,0 0-4-16,2 0-20 0,-4 0 13 15,0 0 25-15,3 0-13 0,19-9-26 0,-19 9 17 16,1 0 12-16,-7 0-11 0,5-4 3 15,0 4 2-15,3 0-8 0,0-1 7 0,-4 1-13 16,6-1 8-16,-5-1 10 0,4 0-8 0,1-1 10 16,-1 3-18-16,2-3 15 0,-2 3 7 0,0 0-22 15,-3-3-3-15,3 2 22 0,-5 1-2 16,2-4-12-16,0 3-14 0,-4 0 30 16,1 0-13-16,-6-1 6 0,-11 2 4 0,16 0-28 15,0 0 18-15,0 0 2 0,-2 0-15 0,0 0 15 16,-3 0 2-16,7 0-16 0,-1 0 31 0,1 0-20 15,-2 0 8-15,1 0-23 0,0 0 9 16,-1 0 13-16,1 0 0 0,3 0 0 16,1 0 5-16,-2 0 9 0,3 0-38 0,-1 0 2 15,1-8 24-15,-4 8-13 0,18-10-9 0,-29 10 20 16,4 0 0-16,-2 0-5 0,2 0-6 0,-2 0-9 16,0 0-7-16,1 0 20 0,-1 0 2 15,0 0 17-15,5 0-17 0,4 0 18 0,1 0-21 16,-2 0-9-16,2 0 4 0,1 0-2 15,0 0 16-15,-2 0-14 0,2 0-7 0,-3 0 9 16,3 0 4-16,2 0-9 0,-2 0 15 0,1-7-29 16,-1 7 3-16,-1 0 29 0,-1 0-2 15,-2 0-8-15,1 0-6 0,17-9 14 0,-15 8-5 16,-2-1 3-16,3 0-9 0,-1 2 8 16,0 0-5-16,0 0-2 0,1-3-5 0,1 2 13 15,1 0 15-15,-3-1-19 0,-3 2 11 0,4 0-20 16,-2-3 8-16,0 2 0 0,-3 0-10 0,4 1 13 15,-1-3-29-15,-5 3 2 0,0 0 38 16,6-2-10-16,-4-1 6 0,1 3-13 0,1-3-14 16,-2 1 24-16,-4 1-8 0,-1 0 0 0,2-1 4 15,-3 2-2-15,11 0-24 0,2-3 38 16,-4 2-16-16,-4 0 7 0,4-2-24 0,2 1 12 16,-1 0 20-16,0-2-1 0,-5 4-20 0,-2-1-11 15,2 1 17-15,6-3 16 0,-5 3-21 16,0-2 8-16,-2 2-18 0,-3 0 19 15,8-1-20-15,-12 1 13 0,5 0 19 0,0 0-6 16,-1 0-22-16,5 0 15 0,1 0-11 0,-2 0 17 16,0 0-26-16,0 0 19 0,5 0 11 0,1 0-33 15,-2 0 30-15,-1 0-7 0,21-12-2 16,-24 10 1-16,7 2 3 0,0-2-1 16,-5-2-6-16,4 3-18 0,-4-4 6 0,-2 5 0 15,4-4 16-15,-6 4-10 0,-2-4 12 0,3 3-21 16,-4-2 18-16,8 3 14 0,-6-3-9 0,2 1-18 15,-2-2-10-15,-3 3 25 0,-1 0-5 16,10-4 1-16,-7 5 5 0,2-2 14 0,-1 1-14 16,-1-1-25-16,1 1 0 0,-2 1 19 0,-2-1-4 15,14 0 22-15,-3-2-44 0,-6 0 16 16,0 2-8-16,7-2-5 0,-6 3-10 0,-2 0 11 16,-3 0 16-16,0-3 24 0,-1 3-15 0,2 0-32 15,-9 0 33-15,7 0-25 0,-1 0 16 16,1 0 6-16,1 0-12 0,-3 0 32 0,3 0-15 15,0 0-9-15,5 0-21 0,-1 0-1 16,1 0 0-16,-3 0 31 0,1 0-5 0,-5 0 27 16,3 0-5-16,-1 0-19 0,-3 0 13 0,1 0-43 15,2 0 23-15,-2 0 2 0,-6 0-7 16,9 0 35-16,-2 0-19 0,-7 0-1 0,10-8-10 16,-4 8 10-16,-6 0-35 0,16-10-2 15,-11 9 59-15,-2 0-11 0,0 1-19 0,0-2 18 16,0 2-22-16,0 0-27 0,0-1 33 0,-2 1-10 15,3 0-19-15,-3 0 36 0,0 0-11 16,1 0-4-16,0 0 6 0,1-3-33 0,-2 3 2 16,-1 0 2-16,0 0-58 0,0 0-38 0,0 0-80 15,1-1 17-15,-2 0 16 0,0 1-158 16,-4-3-3-16</inkml:trace>
  <inkml:trace contextRef="#ctx0" brushRef="#br0" timeOffset="164842.43">13132 13527 357 0,'0'0'163'0,"0"0"1"0,0 0-44 0,0 0-27 15,0 0-8-15,0-14-11 0,19-3 2 16,-2 11-3-16,0-1 12 0,3 3-10 0,-1-1-7 16,-1 1-33-16,1 1-8 0,1 0 4 15,-7 3 1-15,5-2-10 0,-10 2 24 0,2 0-31 16,-1 0 9-16,0 0-18 0,6 12 3 15,-8-9-8-15,-4 2-22 0,1-1 27 0,-1 1 37 16,-2 0-22-16,-1 0-13 0,0 2 4 0,0-7-9 16,0 10-19-16,-10 16 50 0,1-16-43 0,-1 4 45 15,2-2-12-15,-3 1-16 0,0-2-1 16,0-3 5-16,2-4-16 0,-1 1 12 0,6 1 5 16,-3-2-7-16,2 0-38 0,1-1 41 0,0-2 4 15,1 0-9-15,0 2-28 0,-1-3 4 16,2 3 1-16,1-3 39 0,-2 2-3 0,2-2-33 15,-1 0 37-15,2 2-4 0,-1-2-30 0,1 0 38 16,0 0-36-16,3-2 20 0,-2 1-27 16,3 1 26-16,0 1-2 0,0-1-26 15,2 0 32-15,-1 0 12 0,-1-1-7 0,4 2-10 16,-3 1-26-16,5-2 8 0,13 11 29 0,-10-7-13 16,-3 0-20-16,4 0 13 0,-4 4 19 15,2 0 16-15,-3 2-12 0,-2-3-5 0,-4 1-6 16,2-4-6-16,-1 3-8 0,-4-2 14 15,0 2 13-15,0-7-18 0,0 0-25 0,0 9 25 16,0-3 2-16,0-6 1 0,-12 18-6 0,11-14 8 16,-8 7 19-16,-1-5 16 0,2-1-15 0,-1 0 4 15,3-2 1-15,-2 1-9 0,0-4-4 16,0 0 7-16,1 2 5 0,0-1-11 0,-4-1 5 16,-5 0-12-16,2 0 18 0,-4 0-7 15,2 0 5-15,0 0-6 0,-16-14 3 0,16 10-11 16,5 2 3-16,1-1-5 0,2 1 4 0,0 0 1 15,3 1-16-15,1-1-2 0,1 0 10 0,-1 2 6 16,-1-2-13-16,5 2-6 0,0 0 7 16,0 0-8-16,0 0-17 0,0 0-10 0,0 0-19 15,0 0-26-15,-9 2 6 0,10 0-72 16,3-2-26-16,-2 0-30 0,0 0-155 0,5 0 23 16,-2 0 22-16,13-2 11 0,-10 2 7 0</inkml:trace>
  <inkml:trace contextRef="#ctx0" brushRef="#br0" timeOffset="165410.97">13638 13587 329 0,'-4'-2'160'0,"3"0"-26"0,-3-1-26 16,3 3-13-16,-4 0-11 0,1 0-2 0,1 0 3 15,1 3-12-15,-2-3-6 0,1 4-20 16,-1 0-15-16,2 2 11 0,-6 4 21 0,3 0-25 16,0-3-5-16,4 3-32 0,-3 4-1 15,3-1 1-15,1-13 39 0,0 11-41 0,0-2 47 16,0 4-25-16,0-1 4 0,10 11-7 0,-4-9-9 15,3-3 3-15,-2-3 12 0,-4-1-28 16,3 0-7-16,-3-4 29 0,4-1 17 0,-2 2-17 16,0-1-25-16,1 0 43 0,1-3-15 0,-2 0 1 15,2 0 10-15,1 0-1 0,-8 0-3 16,8 0 26-16,-8 0 0 0,9 0-37 16,-3 0 36-16,2 0-8 0,2-12-22 0,-6 10 29 15,0-3-16-15,0 2-7 0,-1-1 2 0,0-2-8 16,0 1-2-16,3-9-11 0,-6 4-9 0,1 2 22 15,-1 1-10-15,0 7 0 0,0-6 11 16,0-2-11-16,0 1 3 0,0 7-19 0,0-7 22 16,-10-7-7-16,4 10 7 0,1-7-20 0,0 4 0 15,-2 2 12-15,2 0-7 0,1 0 0 16,-1 3 5-16,1-3-19 0,3 2 2 0,-4 1 14 16,4-1-7-16,-2 2 2 0,0-2 5 0,1 0-7 15,-1 3-18-15,2-2-20 0,-2-1 5 16,0 3-30-16,-1-2 16 0,1 0-32 0,2 2 10 15,1 0-81-15,0 0-58 0,0 0-99 16,0 0 22-16,-4 0 20 0,5 0-61 16,2-1 8-16</inkml:trace>
  <inkml:trace contextRef="#ctx0" brushRef="#br0" timeOffset="165842.96">13953 13591 397 0,'2'-3'161'0,"-2"1"-3"0,3-1 15 16,-3 0-25-16,1 2-15 0,0-2-38 0,1 2 13 15,-1-1-11-15,-1 0-22 0,1 2-13 16,-1 0-3-16,0 0 3 0,0-3-9 0,0 6-26 16,0-3 15-16,0 4 0 0,0-1 7 15,0-1-26-15,0 4-23 0,0 1 33 0,-1 0-4 16,-2 9-27-16,3-6 10 0,-5 10 20 0,3-4-14 16,2-8-8-16,0 1 1 0,0-1 7 15,0 1-30-15,0 1 10 0,0 0 14 0,0-2 6 16,0-2-1-16,0 2-14 0,0 0-5 0,0 0 18 15,0-3-3-15,0 2-22 0,0-1 30 16,0 1-9-16,0-7 7 0,0 9-20 0,0-4 16 16,0-5-7-16,0 8-1 0,0-8-16 0,0 7 20 15,0-7-22-15,0 0-37 0,0 7 4 16,0-7-54-16,0 0-48 0,2 10-21 0,-2-14-131 16,0 2 24-16,0 0 15 0,3-2-28 0</inkml:trace>
  <inkml:trace contextRef="#ctx0" brushRef="#br0" timeOffset="166624.94">14162 13588 443 0,'1'-3'174'0,"-1"-2"-20"0,2 4-11 16,-2-3 5-16,0 0-17 0,0 1-19 15,-2 1-5-15,2-1-16 0,2 1 1 0,-2 0-3 16,0 2-55-16,0-2 24 0,0 2-36 0,-2 3 39 16,2-2-46-16,-1 2 36 0,1 1-26 15,-1-1 12-15,1 1-1 0,-1 1-16 0,-1 1 24 16,0-1-2-16,2 1-32 0,0 2-14 15,0-8 12-15,0 7 11 0,0 1-9 0,0-1 13 16,0 0 0-16,0 0-12 0,0 0-29 16,-2 8 41-16,2-6-2 0,0-4-21 0,0 2 7 15,0-2-4-15,0-5-6 0,0 0 5 0,0 7 3 16,0-7-3-16,0 8 5 0,0-8-10 0,0 6 15 16,0-6-12-16,12 11 0 0,-9-11 23 15,-1 0-24-15,2 0-1 0,1 0-5 16,0 0 14-16,-2 0 2 0,1 0-10 0,0 0 8 15,1-3-18-15,-1 3 0 0,-4 0 30 0,0 0-34 16,8 0 0-16,-8 0 15 0,9 0-7 16,-5 0 8-16,5 0 16 0,-9 0-13 0,9 0 13 15,-3 0-38-15,2 0 4 0,-1 0 11 0,0 0 2 16,-7 0-12-16,14 0-1 0,16 10 20 16,-21-5 10-16,5 0 7 0,-5 2-15 0,-3-2 0 15,0 1 0-15,1 0-5 0,-4-2 8 0,3 1-7 16,-4 0-17-16,1-2 33 0,1 3-14 15,3 6-21-15,-3-1 37 0,1-4-17 0,-4-1 0 16,-1 2-6-16,2-3-7 0,-2 1 18 16,0-6 2-16,0 0-8 0,0 6-17 0,0-6 16 15,0 8-10-15,0-2 8 0,-12 5 13 16,6-8 4-16,2-1-20 0,0 4 19 0,2-5-7 16,-4 2-25-16,3-2 13 0,-3 2 12 0,0-1 3 15,1 0-3-15,-1-1-10 0,-1-1 8 16,1 0 6-16,-3 0-29 0,3 1 34 0,-10 3-7 15,2-4 3-15,0 0 11 0,5 0-13 0,0 0-14 16,3 1-4-16,1-1 16 0,5 0 15 16,0 0-6-16,0 0-32 0,-9 0 22 15,9 0-5-15,-8 0 12 0,8 0-13 0,0 0-7 0,-6 0 6 16,6 0-7-16,-7 0-9 0,7 0-31 16,0 0 4-16,-8 0-29 0,8 0-4 0,0 0 7 15,0 0-81-15,0 0-44 0,0 0-136 16,0 0-3-16,0 0 36 0,-11-11 11 15</inkml:trace>
  <inkml:trace contextRef="#ctx0" brushRef="#br0" timeOffset="167106.76">14190 13566 560 0,'-1'-3'142'16,"0"0"-12"-16,-1 0-34 0,1 0 33 0,1 3-31 16,0-2 12-16,4 0-21 0,-3 1-8 0,3-1 15 15,-2 1-28-15,5 1-21 0,-1-1 15 16,1 0-36-16,-1-1 30 0,2 2-35 0,12-3 32 16,-5 3-22-16,-4-2 18 0,8-1-9 15,-1 0 7-15,-3 2-1 0,3-2 6 0,-3 3-9 16,-4 0-2-16,-1-2 15 0,-1 0-21 15,-3 1 12-15,1 1 5 0,-1 0 0 0,-2 0-4 16,4-2-7-16,-6 2 6 0,3-1-14 0,-1 0-15 16,0 1 3-16,1-2 5 0,-1 2-4 15,-4 0-15-15,0 0 12 0,0 0-21 0,0 0-7 16,0 0-17-16,7 0-26 0,-7 0-45 0,0 0 8 16,7 0-146-16,-7 0-147 0,0 0 18 0,6 4 21 15,-7-4 19-15,1-1 9 0</inkml:trace>
  <inkml:trace contextRef="#ctx0" brushRef="#br0" timeOffset="171202.62">13238 14146 348 0,'0'0'145'0,"0"0"-13"16,0 0-9-16,-14 0-9 0,14 0-13 15,0 0-9-15,0 0-25 0,0 0 22 0,0 0-40 16,0 0 15-16,0 0 11 0,0 0-39 0,0 0 10 15,0 0-30-15,15 13 22 0,-5-13 2 16,9 0 9-16,5 0-52 0,6 0 16 0,32-9 42 16,-24 8-25-16,0-1-2 0,5 1 11 0,0-1-36 15,3 2 21-15,0-2-3 0,-1 2 4 16,-21 0 12-16,9 0-46 0,6 0 24 0,1 0 7 16,1 0-25-16,-2 0 8 0,-1 0 4 0,0 0 8 15,35 10 11-15,-38-10-23 0,-4 0 1 0,-2 0 7 16,-3 3-22-16,-1-3 16 0,-16 0 1 15,4 0-9-15,-3 0-17 0,3 0 28 16,-4 0 9-16,-3 0-40 0,1 0 19 0,-7 0-5 16,6 0-25-16,-6 0 4 0,9 0 3 15,-9 0-68-15,0 0-28 0,8 0-35 0,-8 0-107 16,0 0 17-16,0 0 16 0,10 11-72 0</inkml:trace>
  <inkml:trace contextRef="#ctx0" brushRef="#br0" timeOffset="172126.71">13511 14523 427 0,'-5'-4'183'0,"2"3"-27"0,0-2-15 15,-1 2-31-15,0-1-7 0,3 1-9 0,-3 1-17 16,2-2-9-16,0 2-3 0,1 0-28 0,1 2 8 16,-1-1-12-16,-2 2 13 0,3 1 10 0,3 3-38 15,-2-3 24-15,4 10 0 0,-1 1-34 0,1 1 10 16,2-1 13-16,4 2-1 0,-2-1 10 16,1-3-49-16,3 3 38 0,-3-2-2 0,2-1 4 15,-1 1-19-15,2-2 10 0,-2-1-32 16,1-4 21-16,-4 0 21 0,2-1-18 0,-2-1-5 15,-2-3-5-15,-2 1 10 0,1 0 2 0,-1-3 9 16,0 1-11-16,-4-1 16 0,0 0-18 0,0 0-2 16,0 0 10-16,15-14-4 0,-12 10-29 15,-2-1 4-15,-1-2 27 0,2-11 7 0,1 2-40 16,-2-3 17-16,-1 10 11 0,0-6-19 16,0-1 24-16,0 0-32 0,-13-17 2 0,7 14 39 15,-1 1-15-15,1 1-17 0,0 1 8 0,-1 1 3 16,1 0-4-16,1 1-4 0,0 4 7 15,2-1-2-15,1 2 7 0,-2 3 2 0,3 0-4 16,-2 1 8-16,0 0-25 0,3 0 4 0,-1 0 7 16,1 1-4-16,0 4 8 0,0 0 6 0,0-9-10 15,0 3-18-15,0 6 22 0,12-15-2 16,-2 5-3-16,-1 4-14 0,-1-1 17 0,1 4 8 16,1 0-16-16,9-3 2 0,1 0 6 0,1 0 0 15,3 1-15-15,-1 1 11 0,4 0-19 16,1 0 27-16,-4 4-28 0,4-4 1 15,1 2 28-15,-4 0-7 0,-2-2-6 0,2 3 5 16,-3 0 8-16,-2 1-7 0,-5-1-21 0,-3 1 12 16,-1 0 16-16,-2 0-6 0,0 0-1 0,-9 0 16 15,0 0-10-15,10 0-34 0,-10 0 26 16,6 0 3-16,-6 0-10 0,6 0-19 0,-6 0 2 16,9 0-3-16,-9 0-3 0,0 0-35 15,0 0 5-15,7 0-56 0,-2 1-77 16,-6 0 13-16,0 0-182 0,-2-1 15 0,-3 2 38 15</inkml:trace>
  <inkml:trace contextRef="#ctx0" brushRef="#br0" timeOffset="172868.91">13891 14458 347 0,'1'0'160'0,"1"-1"-14"0,0 1-59 16,2 0 24-16,1-3-41 0,-1 3-6 16,2-3 8-16,2 3-7 0,10-3-35 0,-4 2-5 15,-1 1-2-15,-13 0 24 0,7 0 14 0,0 0-40 16,-1 0 4-16,-6 0 12 0,10 0-20 15,-3 0 8-15,2 11-19 0,-4-8 18 0,-5 0-21 16,4 1 2-16,-4-1 29 0,1 2-32 16,-1-3 17-16,3 2 14 0,-6 2-3 0,6-4-5 15,-7 3-9-15,4-5 1 0,0 0-1 16,0 0-54-16,-9 14 4 0,5-11 22 0,1 2 39 16,0-3-34-16,-1 2 17 0,1-1-17 15,-3-3 2-15,3 3 24 0,0 0-9 0,0-2-2 16,2 2 1-16,-2-3-14 0,3 2-7 0,-3-1 6 15,1 1-13-15,1-2 5 0,1 0-1 16,-2 2 16-16,1-1 31 0,1 0-40 0,0 2 20 16,0-3 0-16,0 0-2 0,0 0 5 15,0 0-10-15,0 0-2 0,9 10 18 0,-5-7-2 16,-1-2-16-16,0 0 1 0,1 1-16 0,1 1 17 16,-1-1-5-16,2 0-1 0,0 1 0 0,-4 0-6 15,2-1-5-15,1 1 1 0,0 0 2 16,-1 1 33-16,-2 0-13 0,1 0-25 0,0-1 34 15,-2 3-32-15,2-2 23 0,-3 1-12 0,2-2-11 16,-2 3 9-16,0-2-7 0,0-4 1 16,0 0 1-16,0 7 12 0,0-7-9 0,0 7-5 15,0-7 12-15,0 7 0 0,-12 4 9 0,10-8-5 16,-2 0 37-16,-1-2-32 0,1 2-14 0,-1-1 36 16,0 1-34-16,0-3 28 0,1 3-14 15,-1-3-14-15,-1 1 29 0,-1 1 1 0,2-2-6 16,-1 0-10-16,6 0-8 0,0 0-5 15,-12 0 35-15,5 0-11 0,-1 0 9 0,1 0-33 16,0 0 44-16,7 0-32 0,-8 0 12 0,0 0-11 16,8 0-1-16,-16-11-3 0,11 11 7 15,2-2-6-15,-1 2 1 0,2-1-3 16,-2 0-29-16,3 0-23 0,-2 1-15 0,1-2 15 16,2 2-6-16,-2 0 2 0,2 0-53 0,0 0 11 15,4 0-56-15,-4-2-32 0,0 2-132 16,3 0 13-16,-2 0-79 0</inkml:trace>
  <inkml:trace contextRef="#ctx0" brushRef="#br0" timeOffset="173469.05">14272 14459 287 0,'-1'0'76'0,"-5"4"47"0,2-1-41 15,-1 2-40-15,2 0-3 0,-5 4-13 0,2 1 23 16,2-3-14-16,2 2 33 0,-1-3-13 16,2 1-27-16,-2-1-10 0,3 2 1 0,0-2 22 15,0 2 2-15,0 2-5 0,0 0-3 16,0 0-4-16,0-2 20 0,0 2-5 0,18 10-6 15,-13-10-12-15,0-3 11 0,0-1-4 16,9 1-4-16,-6 1-5 0,0-4-5 0,-1 0-1 16,2-2 13-16,-2-1-20 0,-1-1 2 0,2 2-20 15,1-2 22-15,-9 0 10 0,6 0-16 16,1 0 12-16,-1 0-5 0,1 0 4 0,-7 0 14 16,9 0 16-16,6-10-10 0,-3 2-34 0,-4 2 37 15,-2 0-14-15,-2-1 21 0,0 0-25 0,-1 0 24 16,-1 1-5-16,-2-1-1 0,0 0-11 15,0 0-14-15,0 0 6 0,0-2 8 0,0-4 3 16,0 0-26-16,-14-16 15 0,5 15-16 16,0 3 26-16,0-2-32 0,2 6 12 0,1-1-27 15,0 3 26-15,-7-1-19 0,6 2-8 0,0 1-67 16,-2 0 9-16,3 2-229 0,2-2-51 16,-2 0-3-16,3-1 19 0,-2 1 30 0</inkml:trace>
  <inkml:trace contextRef="#ctx0" brushRef="#br0" timeOffset="176372.92">10807 15586 419 0,'0'0'166'0,"0"0"-12"0,0 0-14 0,-13 0-39 16,13 0-3-16,0 0-2 0,0 0 6 0,0 0 9 15,0 0-8-15,0 0-11 0,0 0-17 16,0 0-2-16,0 0 2 0,0 0-17 0,0 0-21 16,0 0 1-16,0 0 7 0,0 0-6 0,0 0-3 15,0 0 9-15,6 5-21 0,9-11 0 16,0 5-20-16,-15 1 16 0,12 0 1 0,-1 0-19 15,5 0 25-15,2 0-2 0,1 0-9 0,-3 0-27 16,-1 0 23-16,18 10 0 0,-15-7-26 16,-4-3 2-16,-1 2 9 0,-2-2 25 0,-2 0-27 15,-1 0 11-15,1 0-3 0,-3 0-10 16,-2 0 21-16,0 1-28 0,-4-1-31 0,0 0-5 16,0 0-17-16,7 0 7 0,-7 0-30 0,0 0-45 15,0 0-29-15,0 0-42 0,7 0 17 16,-3 0 14-16,-4 0 13 0,0 0-227 0</inkml:trace>
  <inkml:trace contextRef="#ctx0" brushRef="#br0" timeOffset="176671.66">10822 15770 389 0,'-1'0'131'0,"1"3"4"16,2-3 1-16,-2 0-20 0,4 2-33 0,0-2-12 16,1 0 3-16,2-2 0 0,0 2 10 0,15-3-63 15,-11 3 32-15,6 0-10 0,1 0 18 16,5 0-53-16,-3 0 27 0,1 0-4 0,-1 0 4 15,-3 0-19-15,20 12 0 0,-27-10-3 16,4 4-33-16,-4-1-31 0,-6 0-40 0,4 0-13 16,-7-2-79-16,3 0-153 0,-4-1 8 0</inkml:trace>
  <inkml:trace contextRef="#ctx0" brushRef="#br0" timeOffset="177302.65">11774 15705 267 0,'-8'-2'164'0,"3"1"-31"15,-1 0-6-15,1 0-13 0,-1 1 10 0,2-2-56 16,0 2-1-16,1-3 12 0,-1 3-22 15,3 0-22-15,-1-1 19 0,0 1 3 0,2 0-15 16,5 0-3-16,-3 0 6 0,2-1 2 16,1-1-37-16,1 2-9 0,3 0 23 0,10-1-8 15,3-1-4-15,-2 1 32 0,2 1-46 0,-9 0 25 16,4 0-5-16,4 0-3 0,1 0-9 16,0 0 9-16,0 0 8 0,-5 0-17 0,-2 0 3 15,-2 0 3-15,-1 0-27 0,-4 0 32 16,1 0-9-16,-9 0 5 0,7 0-14 0,-2 0 3 15,-5 0-11-15,8 0 17 0,-8 0-17 0,0 0 0 16,8 0-13-16,-8 0 4 0,6 0-73 16,-6 0-34-16,0 0-16 0,7 0-118 0,-7 0-77 15,0 0 8-15</inkml:trace>
  <inkml:trace contextRef="#ctx0" brushRef="#br0" timeOffset="177716.87">12201 15559 295 0,'0'-1'132'0,"-1"-2"-42"0,1-1-8 15,-2 3-9-15,2-4 19 0,-1 4-18 16,1 0-7-16,-1-1-10 0,1 1 3 0,0 2-5 16,0-1-8-16,0 2-5 0,1 0 0 15,-1 3-5-15,0-3 11 0,0 4-4 0,0 1-8 16,6 7-9-16,-2 4-9 0,-4-3-1 0,0-7 25 16,0 6-33-16,0 4 17 0,0 0 12 0,0 0-16 15,0 2 13-15,0-1 0 0,0 0-17 16,0-3-16-16,0-1 30 0,0-2-34 0,0-1 13 15,0-4 10-15,0 1-24 0,0 0-4 0,0-4 10 16,0-5 21-16,0 10-30 0,0-3 7 16,0-7 13-16,0 7-14 0,0-7 0 0,0 8 0 15,0-8-11-15,0 5 22 0,0-5-42 0,0 0 5 16,0 0-66-16,0 0-43 0,0 10-91 16,0-13 13-16,0 1-141 0,0-1-32 0</inkml:trace>
  <inkml:trace contextRef="#ctx0" brushRef="#br0" timeOffset="178195.71">12486 15735 219 0,'0'2'109'0,"0"2"-12"0,2-4 4 0,-2 4-15 15,0-1-11-15,0 0-6 0,1 0-7 16,-1-1-9-16,0 3-7 0,0-4-4 0,0 1 17 16,0-1 25-16,0 2-25 0,0-1 19 15,2 1 4-15,-2-1 9 0,0-1-7 0,0-1-24 16,2 1 17-16,-2-1-13 0,0 1-11 0,0-1 15 15,-2 0 3-15,2 2-22 0,0-4-2 16,-2 4-21-16,2-2-3 0,0 0 1 0,0 2 2 16,0-2 7-16,0 0-26 0,0 0-2 0,-1 1 27 15,2-1-12-15,-1 0 5 0,0 0-26 16,4 0 19-16,-4-1-12 0,0 2 16 0,0-1-15 16,0 0 16-16,0 0-32 0,0 0 6 0,0 0 2 15,0 0 8-15,-2 0-15 0,4 0 18 16,-2-1-4-16,0 1 2 0,0-4-18 0,-2 3 21 15,0 0-15-15,2 0 16 0,0-4-8 0,4 1-5 16,-4 2-3-16,0-1-11 0,1-2-30 16,-1 0 5-16,1 2-59 0,1-1-61 15,-2 1-33-15,0-2-134 0,0 5-20 0,0 0 13 16,0 0-63-16</inkml:trace>
  <inkml:trace contextRef="#ctx0" brushRef="#br0" timeOffset="178956.87">12628 15515 215 0,'0'-2'113'0,"2"1"14"0,1 1-32 16,-3-1-11-16,4 1-11 0,-1-1-17 0,1 1-15 15,-1-1-2-15,1 1 42 0,3 0-17 0,-2-1-14 16,1 1-5-16,0-1-6 0,-1 1 3 16,-5 0-3-16,9 0-6 0,6 0-1 0,18-3-40 15,-15 1 2-15,0-3-1 0,-4 4 2 16,-3-1 28-16,1-1-2 0,4 0-8 0,-4 2-2 16,-1-2 11-16,-4 1-4 0,0 1-1 0,-1 0 4 15,0 0-4-15,-2-2 2 0,0 3-3 16,-2-3-1-16,1 3-2 0,2 0 0 0,-4-3-16 15,2 3 9-15,-1 0 0 0,2 0-30 16,-2-1 1-16,0 1 26 0,0 0-1 0,0 0-1 16,-2-1 14-16,2 1-9 0,-1-2 14 0,1 2-9 15,-2 0 9-15,0 0-15 0,0-1-1 16,0 1 16-16,0 0-5 0,0 0-1 16,0 1-3-16,-2 2 0 0,2-2-13 0,-1 2 23 15,-1 1-27-15,2 0 14 0,0 2-1 0,-2-2-22 16,2 4 39-16,-2-3-29 0,2 4 2 0,-3 16-7 15,-1-8-2-15,4-3 22 0,-3 2 13 16,3-2 9-16,-2 3 9 0,1 1-21 0,0-2 7 16,1 0-2-16,-3 4-3 0,3-15-13 15,0 6 25-15,0-1-10 0,0 1-19 0,0-1 23 16,0-2-21-16,0 0 18 0,0-1 12 0,0-1-19 16,0-6-20-16,0 8 19 0,0-1-18 15,0-7 18-15,0 7-12 0,0-7 10 0,0 7 25 16,0-7-14-16,0 8-17 0,0-8-1 0,0 6-2 15,0-6 5-15,0 0 21 0,0 6-19 16,0-6 17-16,0 0-38 0,0 0 6 0,0 7-2 16,0-7 8-16,0 0-36 0,0 0-4 0,0 0 2 15,0 0-71-15,0 0-55 0,0 0-18 0,-4 10-166 16,3-12 22-16,1 0-27 0,1-2 8 16</inkml:trace>
  <inkml:trace contextRef="#ctx0" brushRef="#br0" timeOffset="180105.84">13161 15521 226 0,'3'-2'99'15,"1"-2"-16"-15,1 1-17 0,0 0-7 0,-1 1 7 16,1-1-11-16,0 1 13 0,-1-1-23 0,1 0-24 15,-1 2 10-15,3 0-14 0,-2 1 9 16,-1-2-22-16,1 2 31 0,1 0 1 0,-6 0-22 16,0 0 1-16,8 0-19 0,3 0 14 15,10 12-14-15,-14-8 16 0,-1-1-19 0,-1 2 25 16,-1-2-4-16,2 0 1 0,-2 0 10 0,-1 1-33 16,-1 0 11-16,1-1 14 0,0-1-11 15,-2 3-5-15,2 0 7 0,-3-2-16 0,1 0 8 16,0 2 35-16,0-2-30 0,-1-3-19 0,0 0 6 15,0 0 21-15,0 8-18 0,0-1-14 16,0-7 5-16,0 7 12 0,-11 4-6 16,7-7 25-16,1 0 9 0,-1-2-22 0,2 4-5 15,-11 2 35-15,6-2-39 0,0-1 13 0,1-1-16 16,-1-1 12-16,1 2-8 0,1-1 12 0,0-1-13 16,1 0 10-16,-2-1 20 0,3 0-34 15,-1 2 12-15,0-2 9 0,0 2 2 0,2-4-41 16,-3 3 1-16,3-2 6 0,-1 0-1 15,0 1 3-15,1-1 40 0,0 0 12 0,0 0-26 16,2 1 14-16,-4-1-1 0,4-1-3 0,0 1-3 16,-1-1-1-16,1 0-1 0,0 0 15 15,0-1 5-15,1 1-4 0,-1 1-15 0,3-1-1 16,-2-1-15-16,1 1-1 0,1 0 14 0,0 0 6 16,0 0 8-16,1 0 0 0,0 0-12 15,0 0 1-15,-1 0-13 0,3 0-1 0,-2 1 1 16,2-1 14-16,-6 0-1 0,0 0-2 15,9 0 1-15,4 0-31 0,-1 0-3 0,8 10 3 16,-12-9 21-16,-2 2 7 0,-1-2-1 0,0 4-1 16,-1-4-2-16,1 0-29 0,-4 2 2 15,3 0 26-15,-1-2 4 0,0 2 5 0,0 1-2 16,0-1-37-16,-1 1 1 0,1 0 3 0,-2-2 24 16,-1 3-2-16,1-2 2 0,-1 1 1 15,0-4-1-15,0 0 10 0,0 5-8 16,0-5 2-16,0 8-11 0,0-1 1 0,-10 2 13 15,4-4-5-15,4-2 10 0,0 3-1 0,-2-3 0 16,-1 1-19-16,1 3 10 0,0-3 12 16,3-1-1-16,-8 8-1 0,5-6-9 0,-2 2 1 15,2-4-2-15,1 2 7 0,2-1-8 16,-2-1-12-16,1-2-2 0,2 3 4 0,-3-2 14 16,1 0-7-16,-2 1 1 0,0 0 6 0,0-2-3 15,2-1-10-15,-2 3 14 0,0 0 25 0,1-2-16 16,1 0-1-16,-3 1 5 0,1-1-39 15,-2 1 17-15,2-1-3 0,0 0 8 0,-1 0 40 16,0-1-24-16,-1 2-1 0,0-2 6 0,0 0-5 16,2 0 4-16,-4 0 11 0,2 2-10 15,-2-2 11-15,8 0 9 0,-6 0-18 0,-3 0-23 16,2 0 27-16,0 0-16 0,-1 0 24 0,2 0-15 16,-2 0-14-16,8 0 9 0,-10 0 6 0,-7-12 3 15,13 12 2-15,-1-1 9 0,0 1-3 16,1 0 0-16,-1-1-1 0,3-2 0 15,-2 3-15-15,1-3 1 0,2 2-12 0,-3 1 7 16,2-3 4-16,-1 1-6 0,2 1-10 0,0-1 4 16,-1 2 1-16,0-2-12 0,2 1 1 0,-3-2 11 15,3 2-15-15,-1-1-6 0,1 0 1 16,0 1-15-16,0-1-31 0,0-1-20 0,0 3 9 16,0 0-124-16,0-2-90 0,0 2 19 15,0 0-115-15,0 0-15 0,0 0 52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5-03-10T09:52:01.899"/>
    </inkml:context>
    <inkml:brush xml:id="br0">
      <inkml:brushProperty name="width" value="0.05292" units="cm"/>
      <inkml:brushProperty name="height" value="0.05292" units="cm"/>
      <inkml:brushProperty name="color" value="#FF0000"/>
    </inkml:brush>
  </inkml:definitions>
  <inkml:trace contextRef="#ctx0" brushRef="#br0">15540 6967 331 0,'0'-14'209'0,"0"14"-13"0,0 0-11 0,0 0-13 16,0 0-6-16,-14 0-25 0,14 0 13 16,0-13-23-16,0 13 6 0,0 0-12 0,-20-16-21 15,18 13-15-15,2 1-2 0,0 2 5 16,0-1-20-16,0 1-15 0,-1-1 16 0,1-2 4 15,-2 3-28-15,2-1 2 0,0 0-7 0,0 1-6 16,0 0-5-16,0 0 13 0,0-2-17 16,0 2-15-16,0 0 3 0,0 0 1 0,0 0 10 15,0 0-13-15,0 0 3 0,2 0-16 0,-1 0 12 16,-1 2 0-16,3-1-1 0,1-1-4 16,-1 1 18-16,1 2-5 0,2-3-4 15,-3 1-14-15,3 0-4 0,-1-1-2 0,12 5 14 16,-4-4-7-16,0-1-5 0,5 0 17 15,2 2 4-15,1-2-21 0,-3 1 4 0,-9-1 3 16,4 0 10-16,1 0-7 0,3 0-13 16,3 0 19-16,-4 0-15 0,20-12-1 0,-18 6 5 15,1 2 22-15,-1-2-23 0,2 1-10 0,-3 0 28 16,-2-1-13-16,3 1 2 0,-2 0-10 16,-3-1 20-16,3-1-14 0,1 0-1 0,-5 2 6 15,4-5 18-15,-1 2-29 0,4-1-2 0,-3 2 2 16,-1-3-1-16,2 2 5 0,-1-1-2 0,1-1 2 15,-4 0 12-15,4-1-15 0,0 1-2 16,-1-2 25-16,2 1-24 0,-2 1 1 0,2-1 11 16,0 3 12-16,-5-2-40 0,2 3 16 0,0-4-1 15,2 1-2-15,-4 1 28 0,3-3-28 16,-3 5 8-16,0-3 15 0,0-2-9 0,1 0-14 16,0 2 26-16,-2 3-35 0,6-3 7 0,-3-3 11 15,0 1 6-15,-2-2-10 0,6 0 11 16,-4 2-2-16,1-3 10 0,3 3-23 15,4-3-5-15,-5-1 4 0,1 1 26 0,4 1-19 16,-3-2-10-16,2 2 0 0,-2-1 1 0,1 0-2 16,-1 0 19-16,1 2 11 0,-1-3-9 0,2 1-12 15,-4 0-2-15,2 1 24 0,-1-3-31 16,-1 2 0-16,0-1 41 0,0-1-33 0,3 0 21 16,-4 2-6-16,1-3 20 0,3 2-52 15,-3-4 32-15,-2 2-26 0,1 1 14 0,1 0 10 16,-2 0-20-16,0 0 11 0,-1 2 1 0,-2-1 14 15,1 2-1-15,-1-4-12 0,1 5-4 16,1-3-14-16,-2 2 7 0,4 0-5 0,-8-1 13 16,6-4-14-16,0 4 50 0,2 3-43 0,-3-3 9 15,4 0-6-15,-4-3 20 0,2 3-23 16,0 2 37-16,2-3-26 0,-2 0-7 0,4 1-2 16,-1 0-3-16,0-2 28 0,0 3-20 0,-2-1-11 15,1 0-1-15,-2 5 5 0,0-4-11 16,0 2 2-16,-3 0 7 0,3 0 11 0,0 0-1 15,2-1-8-15,-3 1-2 0,2 3 34 16,-3-3-48-16,0 1 13 0,0-1-2 0,1 1-2 16,-2-1 11-16,4 1 27 0,-5 0-31 15,2-1 5-15,-2 1 9 0,1 1-30 0,-1-1 3 16,0 2 14-16,2 1 14 0,-2-3-19 16,0 3 38-16,2-2-24 0,-2 1-33 0,2 1 47 15,0-1-34-15,0 1 26 0,-1 1-17 0,2-3 3 16,0 3-3-16,2 2 9 0,-4-3-1 0,4 2-16 15,-6-1 12-15,4 2-9 0,2-3-14 0,0 1 24 16,-1 2 2-16,2-2-2 0,-1 2-25 16,2-2 15-16,-5 2 39 0,0 1-15 0,0-4-12 15,3 6-3-15,0-3 22 0,0 0-53 16,0 1 39-16,-6 3-23 0,7-5 10 0,-2 3 6 16,3-1 1-16,-1 3 7 0,2-2-3 0,1 0-16 15,-1 3 15-15,-1-4 1 0,2 3 9 16,-7 1-12-16,5-4 0 0,-11 4 8 0,2 0-26 15,1 0 0-15,-2 0 15 0,6 0 6 16,0 0-21-16,-1 0 7 0,-3 0-12 0,1 0 37 16,3 0-29-16,12 12 18 0,-17-12-21 0,-1 3 22 15,0-2-35-15,-1 0 19 0,-2 1-6 0,10 2 1 16,-4 0-5-16,-1-2 22 0,8 1-9 0,-4 2 13 16,0-1 4-16,1 0-17 0,0 1 20 15,5 1-22-15,-5 1 1 0,2-2 29 0,2 2-10 16,0-2-13-16,0 1-7 0,1 1 28 15,1 4-10-15,1-3 9 0,-1 0-3 0,-1 0-31 16,1 0 14-16,-1 1-11 0,-3-4 3 0,-1 5-3 16,1-2 9-16,-1 3-17 0,-5-2 30 15,4-2-20-15,-3 1 7 0,-2 0-15 0,2 1 9 16,-4-4 6-16,3 5-10 0,-2-2 16 16,-2-1 5-16,5 1-16 0,-4 0 16 0,1-1-16 15,0 2 3-15,-2-2 5 0,-1-1 7 0,4 3-4 16,-1-1-10-16,1 3 12 0,-1 0-20 15,-1-1 11-15,0 0-2 0,3-1-4 0,-5-2-2 16,-1 2 24-16,-1-2 13 0,0-3-16 0,6 6 4 16,-4 1-36-16,1-3 48 0,3 1-33 0,-2 1 9 15,-4-1 3-15,2-6 0 0,1 1-14 16,-5 2 8-16,3-1-8 0,-3 0 28 0,0-1-26 16,7 8-4-16,-2-7 15 0,-3-1 18 15,-1 2-35-15,-2-4 29 0,4 3-25 0,-3-2 35 16,1 2-38-16,0-1 30 0,1-1-9 0,-1 2-21 15,8 4-1-15,-2-1 10 0,-1 1 8 0,4 1-12 16,-3-5 0-16,0 3 3 0,-1-2 4 16,1 4-7-16,2-1-16 0,-2-1 39 0,3 0-9 15,-7 0-13-15,0-2-1 0,3-2 35 0,1 4-37 16,1-3 0-16,-3 2 17 0,2 3 7 16,-2-3 9-16,-1-2-34 0,0 0 14 0,-1-1-8 15,4 5 12-15,-1-1-8 0,5-1 22 0,-8-2-27 16,2 1-18-16,-1-1 13 0,5 2 2 15,-1 0 24-15,-1 2-23 0,2-1 4 0,-1-1-5 16,0 0-8-16,1 0 2 0,-5-2 17 0,4 1-9 16,-5-2-14-16,-2 1 10 0,2 0 9 15,6 2 33-15,-5-1-23 0,-2 0-23 0,3-2 26 16,-4 0-17-16,4-2 17 0,-5 2-1 0,3-1-14 16,-5 2-3-16,7-3-12 0,-4 2 27 15,7 4-14-15,-2-2-2 0,3 1-12 0,-5 0 15 16,2-3 13-16,3 5-26 0,-1-1 25 0,-2-2-2 15,3 1-1-15,0 1-20 0,4 0 1 16,-7-2 13-16,5 3 1 0,0-4 2 0,-3 2-22 16,1 2 57-16,2-1-39 0,-1 0 6 15,-4-2 17-15,6 1 11 0,-5-2-37 0,4 0 15 16,-4 1-6-16,2 3 2 0,3-5 24 0,-2 3-46 16,0-1 24-16,0 2-5 0,-1-7 2 15,-3 4 1-15,4 1 13 0,-3 0-29 0,-1-5 32 16,0 1-35-16,-2 2-2 0,1-2 25 0,-1 1-31 15,8 5 43-15,-2-3-39 0,-3 1 29 16,2-5-17-16,-7 3 6 0,4 1 3 0,-3-3-9 16,9 4-3-16,-2 1 13 0,4-2-12 0,-4-1 10 15,3 3-8-15,0-3 8 0,0 2-12 16,0-3 11-16,0 2-8 0,6-3 31 0,-7 5-26 16,4-4-8-16,1 2 39 0,-1-3-38 15,-3 3-7-15,1-2 22 0,1 1-6 0,0-1-9 16,2 4 19-16,1-5-28 0,-6 5 16 0,3-4 11 15,-3 3-6-15,-1-5-13 0,2 3 37 0,-1-1-36 16,-5-2 1-16,7 6 28 0,-3 0-31 16,1-6 18-16,0 3-3 0,0-2-17 15,-4 1 10-15,6-3 11 0,0 3-2 0,0 1-16 16,0-1 24-16,-3-1-28 0,-2 0 40 0,-5 1-32 16,9 1 30-16,-4-3-23 0,1 2-10 15,-3-3 25-15,-1 1-29 0,8 4-8 0,-3-4 21 16,-3 0 1-16,1-1-8 0,6 1 2 0,-1 6 4 15,-2-7 3-15,2 5 3 0,-1-5-31 16,1 4 17-16,-7-4-6 0,3 0 20 0,3 0 6 16,2 0 9-16,0 0-12 0,0 0-19 0,2 0 27 15,2 0-16-15,20 15-29 0,-20-14 24 16,1 0-6-16,-1 2 33 0,-3 1-35 0,-1-1-10 16,1-2 1-16,-1 2 24 0,0 0-6 15,-2-3-6-15,4 1 3 0,-4 0 8 0,5 0-4 16,1 1 9-16,-14-2-16 0,7 0 21 0,1 0-16 15,0 0-3-15,-1 0-2 0,2 0 7 16,-1 0 2-16,1 0 14 0,-1 0 12 0,-3 0-32 16,0 0 20-16,0 0-15 0,1 0 21 0,-1 0-18 15,2 0 5-15,-4 0 0 0,0 0-17 16,-1 0 38-16,-3 0-39 0,1 0-4 0,-1 0 18 16,0 0 19-16,1 0-27 0,5 0 12 0,0 0-9 15,1 0 4-15,1 0-6 0,0-8-14 16,2 8 21-16,-4 0-4 0,3 0-24 0,2 0 17 15,1 0 21-15,0 0-20 0,1 0-13 16,-5 0 10-16,4 0 1 0,-1 0 8 0,-5 0-1 16,5 0-6-16,-7 0 23 0,2 0-11 0,-3 0-6 15,-2 0 2-15,1 0-2 0,-3 0-4 16,-6 0 12-16,9 0-10 0,0 0 2 0,-1 0 31 16,-2 0-30-16,-6 0 1 0,8 0 4 15,-3 0 7-15,-5 0-4 0,11 0-31 0,-4 0 20 16,-7 0 33-16,8 0-32 0,-8 0 1 0,7 0 2 15,1 0-17-15,-8 0 29 0,6 0-7 16,-6 0-9-16,7 0 0 0,-7 0 17 0,0 0-23 16,7 0 10-16,-7 0 6 0,0 0 24 15,7 0-36-15,-7 0 2 0,0 0 6 0,0 0-5 16,0 0-2-16,7 0-15 0,-7 0 10 0,0 0-8 16,0 0-17-16,0 0 9 0,0 0-27 0,0 0-44 15,11-4-39-15,-13 4-61 0,-1 1 18 16,2-1-209-16,-4-3-26 0,-1 3 28 0,-2 0-46 15,2 0 51-15,-10-5 22 0,-3 2 10 0</inkml:trace>
  <inkml:trace contextRef="#ctx0" brushRef="#br0" timeOffset="3227.75">15653 7274 383 0,'0'0'178'0,"-15"0"16"0,15 0-49 0,0 0-5 0,0 0-26 16,0 0 18-16,0 0 0 0,0 0-20 15,0 0-2-15,0 0-12 0,-12 0 9 0,12 0-19 16,0 0-3-16,0 0 6 0,0 0-11 16,0 0-8-16,0 0-11 0,-18 11 2 15,17-11-7-15,1 0-4 0,-2 0-18 0,2 0 12 16,0 1-21-16,-2-1 18 0,4 1-18 0,-2-1-5 15,-2 0 16-15,2 0-27 0,-2 1 21 16,1-1-21-16,1 1 15 0,0-2-4 0,0 1 3 16,0-1-18-16,0 1-4 0,0 0-3 0,0 0 7 15,0 0 22-15,0 0-17 0,1 1 5 16,1-1-4-16,-2 1 1 0,5 1-14 0,-4-1 9 16,3-1 8-16,-1 2-4 0,-2-2-13 0,1 1 19 15,4 0-3-15,-4-1-2 0,2 0-13 16,1 0 13-16,-1 3 8 0,1-3-17 0,1 0 9 15,-6 0 2-15,0 0-13 0,9 0 8 0,0 0 1 16,-2 0 7-16,18 9-15 0,-8-6 2 16,-3-3 2-16,0 2-9 0,-3 0 18 0,0 0-5 15,-2-2-7-15,11 3 13 0,-5-3-17 0,-2 1 20 16,7 1-16-16,-8-2 6 0,1 2 4 16,0-2-13-16,-4 0-1 0,0 0 14 0,1 0-18 15,8 3 3-15,-4-3 19 0,-14 0-14 0,10 0 7 16,-1 0-13-16,2 0 6 0,4 0 12 15,-1 0-11-15,-3 0-8 0,2 0 4 0,0 0-7 16,-3 0 4-16,4 0 7 0,0 0 11 16,0 0-27-16,-2 0 5 0,-3 0 15 0,2 0-11 15,-2 0 14-15,-1 0-9 0,-1 0 9 16,2 0-17-16,-1 0 14 0,6 0-17 0,2 0 7 16,0 0-7-16,-2 0 6 0,-1 0-7 0,0 0 13 15,-4 0 4-15,0 0-2 0,5 0 6 16,1 0-21-16,0 0 24 0,-1 0-24 0,-1 0 4 15,2 0-6-15,1 0 28 0,-2 0-24 0,4 0 9 16,0 0 0-16,-3 0-3 0,2 0-11 16,-4 0 21-16,7 0-10 0,-7 0-4 0,2 0 14 15,2 0-11-15,-3 0 4 0,5 0-3 16,-1 0 9-16,-2 0-1 0,0 0 8 0,-1 0-23 16,2 0 4-16,-1 0-6 0,-1 0 15 15,0 0-2-15,4 0-1 0,0 0-8 16,-6 0 7-16,0 0 11 0,-2 0-5 0,4 0-9 15,-1-6 18-15,13-5-7 0,-15 11-12 16,-6 0 16-16,4 0-20 0,-2 0 2 16,10-1 17-16,-5-1-18 0,-4 2-4 0,1 0 9 15,-1 0-3-15,-1-1 0 0,9 0 2 0,-5-1-1 16,0 2 11-16,-1-1 10 0,-2 1-9 16,9-1-11-16,-5 1-4 0,0-3 2 0,-2 3 7 15,0 0-4-15,10-4-3 0,-7 1 19 0,9 3-8 16,-5 0-6-16,1-1 10 0,3-3-14 15,-11 4-6-15,6 0 14 0,2 0 0 0,2 0-14 16,2 0 14-16,-2 0-8 0,0 0 1 0,0 0-10 16,2 0 11-16,-1 0 16 0,-3 0-7 15,-1 0-13-15,-1 0 3 0,-1 0 1 0,0-6 18 16,3 6-22-16,0 0 0 0,16-8 9 0,-17 5 4 16,-4 1-14-16,6-1 5 0,-3 0-6 15,2 3 17-15,-1-2-25 0,4 0 20 16,-2 0 14-16,-3-1-15 0,-2 3-11 0,3-3 0 15,0 1 23-15,-5 1-9 0,0 0-3 0,6 0-6 16,-4-1-10-16,-2 2 26 0,1-7-23 0,1 7 3 16,-5 0 7-16,0-1-11 0,-1 1 7 15,1 0 3-15,-2 0 0 0,8-3-3 0,1-1-7 16,-9 4 13-16,-1 0-6 0,7 0 20 0,1 0-9 16,3 0-11-16,0 0-3 0,-2 0 8 15,3 0-6-15,1 0 8 0,0 0-3 0,1 0-6 16,-1 0 29-16,22-8-21 0,-19 8-7 15,-1-1 2-15,-11 1-6 0,6 0 3 0,2 0 24 16,4 0-15-16,-3 0-10 0,1 0 15 16,2 0 6-16,-3 0-20 0,0 0-1 0,0 0 13 15,-6 0-16-15,0 0 22 0,-2 0-6 0,-2 0-19 16,0 0 27-16,4 0-5 0,2 0-16 0,-2 0 9 16,3 0-5-16,2 0-5 0,0 0 14 15,-4 0 5-15,4 0 4 0,-1 0-20 0,-4 0 4 16,5 0-1-16,2 0 0 0,1 0 13 0,-1 0-21 15,2 0 10-15,-1 0 9 0,0 0 4 16,-2 0-23-16,1 0 20 0,-2 0 10 0,-2 0-21 16,-2 0-8-16,-1 0 4 0,-3 0 22 15,-2 0-25-15,0 0 16 0,0 0-3 0,4 0 8 16,4 0-19-16,-4 0 17 0,0 0 1 0,-1 0-9 16,2 0 17-16,5 0-11 0,16-12-7 15,-17 11 2-15,-2-2 14 0,-2 2-15 0,11 1 7 16,-10-1-8-16,5 1 11 0,-2-2 0 15,3 0-8-15,0 0-12 0,-1 2-4 0,-10 0 11 16,5 0 11-16,6 0-17 0,0 0 23 0,1 0-17 16,0 0-6-16,0 0 9 0,-1 0 4 0,0 0-3 15,1 0-12-15,-2 0-13 0,1 0 5 16,-5 0 29-16,3 0-21 0,0 0 14 0,1 0-23 16,-2 0 26-16,1 0-19 0,1 0 9 0,-1 0-8 15,2 0 4-15,0 0 11 0,-1 0-6 16,2-7 0-16,22-2 9 0,-21 8-14 0,0 1 5 15,3 0-5-15,-3 0 18 0,1 0-23 16,0-5 29-16,-11 5-24 0,4 0 4 0,3 0-6 16,3 0 2-16,-2 0 15 0,2 0-12 15,-2 0 23-15,-1 0-34 0,0 0 36 0,2 0-27 16,-3 0 12-16,3 0 5 0,-2 0 3 16,1 0-5-16,0 0-17 0,0 0 4 0,-2 0 8 15,1 0-11-15,23-3 23 0,-22 3-39 0,0 0 10 16,2-2-4-16,-3 0 14 0,3 2-8 0,-1-1 16 15,2 1-7-15,-3-1 20 0,0 0-33 16,0 1 8-16,2 0 8 0,0 0-1 0,-1 0 3 16,-1-2 2-16,1 2-11 0,1-1 20 15,-1 1-3-15,-2-2-28 0,3 2 38 0,-1-1-25 16,0 1-11-16,-2 0 18 0,2-3-17 16,-4 1 30-16,0 2-34 0,3-2 6 0,0 2 8 15,-7-1 4-15,4-2 15 0,4 3-30 0,-14 0 5 16,4 0 2-16,2 0-5 0,-1 0 7 0,2 0 0 15,4 0 11-15,1 0 11 0,-1 0-17 16,3 0-2-16,-5 0 20 0,1 0-5 0,3 0-30 16,-1 0 10-16,1 0 10 0,3 0-16 0,-1 0-1 15,0 0 37-15,-3 0-10 0,2 0 5 16,-3 0-26-16,0 0-7 0,1 0 32 0,0 0-1 16,-5 0-26-16,1 0-6 0,2 0 26 0,0 0-19 15,-4 0 2-15,6 0 26 0,-4 0-36 16,1 0 26-16,4 0-5 0,-2 0 1 0,3 0-23 15,1 0 9-15,-3 0 4 0,3 0 0 16,0 0 12-16,-1 0-17 0,-2 0 7 0,2 0 11 16,0 0-19-16,-3 0 36 0,3 0-28 15,-2 0-6-15,-1 0-2 0,3 0 2 0,-3 0 10 16,1 0-7-16,-1 0-2 0,2 0 10 0,-1-5 17 16,1 5-9-16,2 0-26 0,0 0 6 15,-1 0 30-15,0 0-30 0,1 0 15 0,1 0-8 16,-5 0-4-16,2 0 15 0,2 0 2 15,0 0-13-15,0 0 4 0,0 0 3 0,-2 0-15 16,0 0 8-16,2 0 5 0,-3 0 17 0,2 0-35 16,1 0 34-16,-1 0-15 0,-1 0 12 15,-1 0-5-15,0 0-21 0,-1 0 2 0,1 0-1 16,0 0 9-16,-3 0-4 0,0-7 29 0,0 7-11 16,0 0-22-16,2 0 2 0,22-14 8 15,-20 14-14-15,-10 0-7 0,5 0 37 0,2 0-1 16,0 0-9-16,4 0 2 0,-4 0-25 15,-2 0-1-15,2 0 39 0,-4 0-24 0,1 0 6 16,7-9-1-16,-22 9-20 0,9 0 19 16,0 0-12-16,-2 0-10 0,0 0 10 0,-1 0 20 15,0 0-10-15,-6 0 15 0,10 0-36 0,-3 0 24 16,-2 0-9-16,-5 0-6 0,9 0 2 16,-1 0 22-16,-8 0-10 0,7 0 3 0,-7 0-21 15,6 0 9-15,-6 0 27 0,0 0-31 0,7 0 2 16,-7 0 7-16,9 0 21 0,-9 0-30 15,0 0 27-15,0 0 2 0,4 0-23 0,-4 0-2 16,0 0 27-16,0 0-15 0,8 0-9 16,-8 0 1-16,0 0 11 0,0 0 21 0,0 0-8 15,0 0-2-15,7 0-20 0,-7 0 22 0,0 0-29 16,0 0-36-16,7-8-33 0,-7 4-67 16,0 4 15-16,-3-2-222 0,-1 0-99 0,-1-3 30 15,-6-2 27-15,-2-5 39 0,-3 0 44 0,3-2-8 16,-5 2 12-16</inkml:trace>
  <inkml:trace contextRef="#ctx0" brushRef="#br0" timeOffset="6287.4">17011 6241 314 0,'0'0'220'15,"0"-12"-32"-15,0 12-17 0,0 0-12 0,0 0-19 16,0 0-25-16,0 0 16 0,0 0-11 16,0 0-42-16,13 0 31 0,-13 0-15 0,0 0-1 15,0 0-28-15,0 0 9 0,0 0-8 0,0 0-15 16,0 0-13-16,0 0 23 0,0 0-13 16,0 0 3-16,0 0-17 0,-5 6 12 0,1 5-38 15,2-3 19-15,-1 1-13 0,-5 6-1 16,2 2 15-16,1-5-9 0,3 5 4 0,-1-5-18 15,3 0 14-15,-5 4 7 0,1-1-6 16,4 0-1-16,-1 2 4 0,-3 0-15 0,0 1 14 16,2 0-8-16,0-2 5 0,0 2-17 0,-1-2 16 15,2 2-1-15,-2-3-4 0,2 1 1 0,0-1 1 16,1-1 6-16,0-2-8 0,-2 0 5 16,2-3-20-16,0 0 7 0,0 3 1 0,0 4-6 15,0 0 4-15,0-2 16 0,-6 16-11 16,6-24-15-16,0 4 4 0,0 5 14 0,0 0-4 15,0-2-12-15,0-1 19 0,0 3-10 0,0-3-3 16,0 0-9-16,0 0 25 0,0-3-7 16,0 1-4-16,0-2-13 0,0-1 14 0,0 0 12 15,0 0-23-15,0-1 18 0,0 0-1 0,0 0-16 16,0 2 2-16,0-2-8 0,0-1 6 16,0 2 4-16,0 0-4 0,0-1 16 0,0-6 4 15,0 9-5-15,0-2-7 0,0-7 12 0,0 8-18 16,0-2-11-16,0-6 19 0,0 9-2 15,0-2 6-15,0-7-1 0,0 7-1 0,0-7 1 16,0 9-19-16,0-9 16 0,0 7-7 0,0-7 7 16,0 9 5-16,0-9 2 0,0 7-15 15,0-1 13-15,0-6-11 0,0 7-1 0,0-1 8 16,0-6-12-16,0 8-2 0,-9-8 14 0,9 7-2 16,0-7-2-16,0 9 18 0,0-2-12 15,0-7-14-15,0 7 14 0,-6-7-15 0,6 9 6 16,0-9 0-16,0 8 9 0,0-8 1 15,0 7-23-15,0-7 11 0,0 7-7 0,0-7 19 16,0 6 3-16,-7-6-11 0,7 8 11 0,0-8 2 16,0 6-22-16,0-6 27 0,0 7-30 15,0-7 16-15,-11 12-7 0,9-5-1 0,0-5 18 16,2-2-26-16,0 0 13 0,0 0 21 16,0 0-33-16,0 0 24 0,0 8-6 0,0-8 15 15,0 0 3-15,0 0-31 0,0 0 31 0,-2 5-22 16,2-6-30-16,-2-3-7 0,1 4-18 15,0-6-9-15,-1 2-48 0,1-1-8 0,0-1 11 16,1-1-138-16,-2-11-63 0,1 1-82 16,1 5-3-16,-1 0 25 0,1 2 22 0,-3 0 15 15,3 2 2-15</inkml:trace>
  <inkml:trace contextRef="#ctx0" brushRef="#br0" timeOffset="6955.41">16903 6759 301 0,'0'0'118'0,"1"0"-17"0,-1 0 14 0,0-2-14 16,0 4-14-16,-1-1 43 0,1 0-16 15,0 2-4-15,-3 1 3 0,1-2-17 0,-1 3-14 16,1-1-23-16,-6 11 29 0,-6-4 13 0,5 4-31 15,0 0-5-15,-4-1 9 0,4-2-19 16,-5 4 10-16,-1-1 1 0,-2 0-3 0,2 2-4 16,-4 0-7-16,1 1-11 0,-1-2 10 15,3 0 9-15,0-1-21 0,-1 0 8 0,2-2-16 16,-2 0-7-16,4 2 8 0,-2-2-1 0,2 0-9 16,0 2-5-16,-2-5 8 0,2 4-1 15,-3-5-9-15,6 1 1 0,-2 0-3 0,2-1 7 16,1-2-12-16,4-1 3 0,1-5-9 0,0 5 16 15,3-4-5-15,-2 1-2 0,1-3-21 16,2 2 13-16,-3-1-4 0,2-1 3 0,1 2-13 16,0-2-6-16,0-2-13 0,0 1-33 15,1-1-14-15,2-2-14 0,-1 0 10 0,6-12-79 16,1 7-30-16,0-6-39 0,-1 0-79 16,3 1-27-16,-3 1 6 0,3-4 10 0,2 2 0 15</inkml:trace>
  <inkml:trace contextRef="#ctx0" brushRef="#br0" timeOffset="7314.98">16689 6774 212 0,'-10'9'136'0,"0"2"-28"0,0 3-14 16,-2-2 43-16,-2 3-24 0,1 0 24 0,-2 3-43 15,4-2 2-15,-6 2 1 0,3-1-25 16,-5 2 19-16,6 1 6 0,-1-3-36 0,0 1-19 16,1-2 9-16,0 0 2 0,1-1-39 0,2-2 2 15,-2 2 42-15,3 0-23 0,0-5-18 16,-2 1 12-16,5-2-11 0,-2-2 14 0,6-3 3 15,-4-1 3-15,4 1-28 0,0-3 12 0,2 1 3 16,-4 1-14-16,3-3-2 0,1 4-13 16,-2-4-57-16,1 0 50 0,1 0 0 0,0 0-56 15,0 0-20-15,-1-5-30 0,3 1-26 16,0-1-38-16,-2 0-93 0,1-2-20 0,7-5-30 16</inkml:trace>
  <inkml:trace contextRef="#ctx0" brushRef="#br0" timeOffset="7687.03">16511 6791 315 0,'-13'13'175'0,"2"0"-65"16,-1 4 28-16,-6-1 2 0,5 0-25 16,-1 2-31-16,-2 0 33 0,1-1-43 15,-4 0-2-15,1 1 17 0,4 0 10 0,0 1-10 16,-4-2-20-16,5-1-26 0,-3 0 22 0,-1 0-5 16,4-1-21-16,-2-2 1 0,2 2 6 15,2-3-7-15,1-5-19 0,1 3-7 0,1-2 22 16,3-2-13-16,1-2-25 0,-2 0 24 15,3-1 4-15,2 0-4 0,-2-1-25 0,1 0 5 16,2-1-3-16,-2-1-33 0,2 0 22 0,0 0-21 16,0 0 5-16,0 0 1 0,2-1 4 0,0-2-63 15,1-2-48-15,-2 2 18 0,8-9-50 0,-5 2-107 16,2-2-67-16,1 0 9 0</inkml:trace>
  <inkml:trace contextRef="#ctx0" brushRef="#br0" timeOffset="8016.98">16265 6899 424 0,'-14'19'110'0,"3"-1"25"0,-1-1 9 16,0 0-56-16,-3 0-16 0,2 0 27 0,-2-3-47 16,2 1 34-16,-1 0-5 0,3 0-33 0,-1 1 12 15,-1-2-9-15,3 1-2 0,1-5 0 16,1 1 4-16,0-1-8 0,4-3-21 0,-2 1 12 16,3-2-34-16,-1-2 31 0,1-2-17 15,1 3-25-15,1-4-1 0,-1 1 22 0,0-1-12 16,2 2 2-16,-2-3-38 0,1 0-29 0,1 0-12 15,1-3-25-15,-1 2 1 0,0-2-50 16,0-4-58-16,2 3 14 0,-1-4-170 0</inkml:trace>
  <inkml:trace contextRef="#ctx0" brushRef="#br0" timeOffset="8335.06">16105 6947 296 0,'-11'13'177'16,"-5"4"-45"-16,3-3 11 0,-3-1-20 16,0 4 1-16,0-1-43 0,1 0-26 0,1-1 43 15,-3 0-43-15,2-1 33 0,0 2-17 16,0-1-6-16,2-1-22 0,1-2 5 0,-2 2 23 15,2 0-59-15,2-1 3 0,2-1-3 0,-1 0 53 16,-1-2-17-16,1 1-30 0,4-2 15 16,1-4 1-16,-1 1-18 0,2-3-21 15,1 1-10-15,-1-1 3 0,3-3 1 0,0 0-54 16,0 0 10-16,-1-5-48 0,2 1 12 0,2 0-42 16,-1-3-18-16,3-7-25 0,2-1-101 15,-5 1-25-15</inkml:trace>
  <inkml:trace contextRef="#ctx0" brushRef="#br0" timeOffset="8630.83">15871 6982 380 0,'-11'13'161'0,"-1"0"-10"0,-4 1-14 16,4 1-31-16,-4 0-30 0,4 0 43 0,-2-1-26 16,2 0-28-16,-2 0 11 0,4-1-1 0,0-1-16 15,-1-1 8-15,1 4-15 0,1-4-20 16,6-4 1-16,-5 0 3 0,6-4-39 0,-2 2 26 16,1-3-4-16,1 0-1 0,2 2 8 0,-3-4-24 15,2 1-24-15,1-1-4 0,0 0 1 0,0 0-72 16,2-5 3-16,0 3-5 0,0-3-12 15,-1 0-38-15,2-2-39 0,0 1-56 0,2-8-85 16</inkml:trace>
  <inkml:trace contextRef="#ctx0" brushRef="#br0" timeOffset="8896.94">15751 7027 234 0,'-9'10'160'0,"1"3"14"15,-2-2-10-15,0-1-4 0,0 3-55 0,2-1 39 16,-3-1-26-16,2-1-19 0,0 1-26 16,-3-1 26-16,5 1-22 0,-3-3 1 0,3-2-29 15,1-1-13-15,0 1-21 0,3-2 15 16,0 3 10-16,0-4 1 0,0 1-15 0,-1-1-38 15,1 0-22-15,-1 1 6 0,4-3-63 16,-2 3-8-16,2-4-91 0,0 0 16 0,0 0-213 16,-3-5 20-16</inkml:trace>
  <inkml:trace contextRef="#ctx0" brushRef="#br0" timeOffset="11447.72">16595 7708 449 0,'0'0'219'16,"0"0"-34"-16,0 13-48 0,0-13 19 0,-14 0-19 15,14 0-30-15,0 0 4 0,0 0-12 16,0 0-19-16,0 0-7 0,0 0-21 0,0 0 29 15,0 0-9-15,0 0 1 0,0 0-25 16,9 19-3-16,-4-19 14 0,4 0 3 16,-2 0-29-16,-7 0 6 0,13 0-19 0,4 0 3 15,-3 0-3-15,1 0-8 0,0 0 13 0,1 0 12 16,-3 0-13-16,-2 0-11 0,0 0 8 0,-1 0 5 16,-3 0-12-16,2 0-25 0,-1 0 22 15,-2 0 12-15,1 0-21 0,-7 0 2 0,9 0-19 16,-5 0 11-16,-4 0 18 0,8 0-19 0,-8 0-5 15,7 0 18-15,-7 0-11 0,6 0 15 16,-6 0 3-16,0 0-31 0,8 0 21 0,-8 0-37 16,0 0 5-16,0 0-18 0,8 0-22 15,-8 0-11-15,0 0 6 0,0 0-89 16,0 0-32-16,10-12-106 0,-10 10-59 0,0 1 53 16,0-2 14-16,0-1 4 0</inkml:trace>
  <inkml:trace contextRef="#ctx0" brushRef="#br0" timeOffset="11899.92">16947 7597 283 0,'-1'-3'237'0,"0"0"-1"0,1-2-47 0,-1 2-2 16,-1 2-23-16,1-4-4 0,-1 4-23 16,2 0-13-16,0-2-20 0,0 1-8 0,0-1-22 15,0 3 0-15,0 0-6 0,0 0-18 16,0 0 7-16,0 1-4 0,0 3-7 0,0 0-18 16,-3-2 12-16,3 3-8 0,3 2 7 0,-3-2 0 15,5 10 0-15,-5-9-24 0,0 3 0 0,0-1 8 16,0 2 5-16,0 5 1 0,0 1 3 15,0 1-25-15,0 0 25 0,0 1-7 16,0-2-14-16,0-1-3 0,0-3 12 0,0 1-5 16,0-2-1-16,0 3-2 0,0-5 9 0,0 2-7 15,0-2-2-15,5-2-5 0,-5 0-1 0,0-7 6 16,0 8-7-16,0-8-4 0,0 7 18 16,0-7-10-16,0 7-1 0,0-7-9 0,0 0 13 15,0 6-7-15,0-6 7 0,0 0-20 0,0 0-3 16,11 7-27-16,-9-9-37 0,-2 1-27 15,1-2 9-15,2 0-137 0,-3-1-90 0,6 0 23 16,-5 0 20-16,0 0 22 0,2 0 19 0,-3-2-90 16,4 2 41-16</inkml:trace>
  <inkml:trace contextRef="#ctx0" brushRef="#br0" timeOffset="12228.84">17086 7796 303 0,'1'0'250'0,"-1"0"-56"0,3 0-21 0,-6 0-25 15,8 0-7-15,-5 0-28 0,1 1-17 0,-1-1 4 16,3 2 3-16,-3-2 0 0,1 1-9 16,-1-1-23-16,0 1 19 0,3 0-5 0,-2 1-10 15,-1 1 9-15,1-3 2 0,-1 0-8 0,0 1 11 16,0-1-4-16,2 2 4 0,-2-2-10 15,0 1 42-15,0-1-29 0,0 0-5 0,1 0 5 16,-1-1-26-16,0-1-3 0,0 2-1 16,0-1-23-16,-1 1-12 0,1-3 43 0,0 0-28 15,-2 2-43-15,2-2-9 0,2-1-39 16,-4 1-32-16,2 1-12 0,-1-3-77 16,1 3 17-16,-4-4-157 0,4 4 26 0,0-4 22 15,-1 3-121-15,1 3 54 0,0 0-6 0,0-7 29 16,0-1 7-16</inkml:trace>
  <inkml:trace contextRef="#ctx0" brushRef="#br0" timeOffset="12947.91">17197 7556 430 0,'-1'-3'210'0,"1"3"-21"0,-2-3-36 0,1 3-7 16,2 0-14-16,-1-1-37 0,2-2 10 15,-1 2-5-15,1-1-12 0,1 1-35 0,-2 0 26 16,2 0-11-16,-2 1-14 0,4-1 2 0,0-2-5 15,0 3 13-15,-1 0-42 0,3-1 5 16,-3-1-11-16,4 2 6 0,-1 0 5 0,-1-1-12 16,2 1-16-16,-2-1 21 0,2 1-9 0,-2-2 8 15,2 2-8-15,-1-1 10 0,0 1-26 16,-1 0 28-16,0 0-6 0,0-1-28 0,-2 1 15 16,2 0 11-16,-2 0 1 0,2 0-12 15,-6 0 7-15,0 0-14 0,0 0-3 0,7 0 6 16,-7 0 5-16,0 0 8 0,8 0-17 15,-8 0 29-15,0 0 15 0,7 0-1 0,-7 0-15 16,0 0 30-16,0 0 5 0,6 0 6 0,-6 0-22 16,0 0 24-16,0 0-28 0,0 0-2 15,0 0-5-15,0 0 15 0,0 0 0 0,0 0-7 16,8 0-16-16,-9 0 19 0,1 0-31 0,0 0-1 16,0 0 6-16,-1 0 4 0,1 1-1 0,-2 2 0 15,1-2-13-15,1 2 17 0,-3-2 3 16,2 4-36-16,0-3 12 0,1 5-6 15,-4-1 12-15,-2 8-4 0,2-2 6 0,4-2 12 16,-5 6 3-16,2 0-1 0,1 0-27 0,-2-2 17 16,4 1-1-16,-1-3-24 0,-2 5 19 0,1-5-14 15,2 0 14-15,0-2 0 0,0-1-21 16,0-1 26-16,0 0 0 0,0-1-18 0,0-3-13 16,-1 3 22-16,1-7-14 0,0 0 19 15,0 7-24-15,0-7 29 0,0 8-26 0,0-8 9 16,0 7 1-16,0-7-9 0,0 7 27 0,0-7 5 15,0 6-23-15,0-6-6 0,0 0 2 0,0 0 10 16,0 7-5-16,0-7 1 0,0 0-10 16,0 0-34-16,4 10-19 0,-5-10-54 0,1-3-32 15,1 3 12-15,-1-3-77 0,-1-1-100 0,1 2 24 16,0-2 21-16,0 1-89 0,0-1 25 16,3 0 14-16,-2-1 10 0</inkml:trace>
  <inkml:trace contextRef="#ctx0" brushRef="#br0" timeOffset="14071.9">17574 7563 367 0,'-1'-3'225'15,"2"0"-5"-15,0 0-46 0,3-1-24 0,-1 3-29 16,-1-3-17-16,2 1 5 0,-1 0-18 15,0-1-23-15,1 1 12 0,1-1-20 0,3 3 16 16,-3-2-35-16,7-4 14 0,-5 2-37 16,2 1 16-16,-4 3-1 0,3 1 5 0,-4 0-10 15,-4 0-2-15,0 0 10 0,0 0-12 0,9 0 10 16,-9 0-35-16,9 0 7 0,-4 0 14 16,7 10 10-16,-9-8-24 0,1 0 20 0,0 4-35 15,-2-4 20-15,1 2 3 0,0-1-30 0,-1 2 21 16,2-1 0-16,-3 0-5 0,1-3 4 15,0 5 6-15,-2-2-3 0,1 1-20 0,-1-2 16 16,3-1 3-16,-3 4 6 0,0 0-25 0,0-6-1 16,0 0 22-16,0 4-9 0,0-4-13 0,0 8 10 15,0-8 10-15,-12 16-12 0,9-11 11 16,0-2 0-16,-1 3 4 0,-4 5-24 0,-3-1 6 16,6-5 16-16,1-2 6 0,0 1 2 15,-2-1-7-15,2 2-3 0,0-4 16 0,3 0-3 16,-2 1-6-16,2-1-4 0,-4 0 13 15,4 2-7-15,-2-3-7 0,-2 0 19 0,5 3-10 16,-4-3-2-16,4 0 0 0,-4 0 3 0,3 1-1 16,1-1-3-16,-1 3 3 0,-3-2-10 15,4-1 0-15,0 0 10 0,0-1-11 0,4 1-13 16,-3 0 8-16,-1-1 7 0,5-1 9 0,-4 2-5 16,2-1-10-16,1 1 6 0,0 0-3 0,-2 0-7 15,2-3-9-15,-2 3 12 0,3 0-15 16,1 0 22-16,-2 0-3 0,-1 0-14 15,1 3 17-15,-4-3 4 0,0 0-23 0,8 0-9 16,-8 0 15-16,8 0 0 0,-2 0 0 0,-6 0 8 16,9 0-8-16,-3 0 12 0,-6 0-30 0,14 8 3 15,-8-7 5-15,-4-1 13 0,2 4-26 16,1-3 1-16,-1 0 27 0,-1 2 11 16,-1 1-10-16,0-3-5 0,1 2 3 0,0 0 21 15,-2-1-13-15,0 1-14 0,1 0 5 0,0 1 9 16,-1-2 12-16,1 2-15 0,-1-2-7 15,-1 1-3-15,1 1-3 0,1-1 5 0,-2 2 6 16,1-1-11-16,-1 0 15 0,0-1 2 16,0-3-16-16,0 0-4 0,0 0 4 0,0 6 16 15,0-6 15-15,0 8-20 0,0-8-4 16,0 7-4-16,0-7-4 0,-11 12 16 0,9-8 0 16,1-3 2-16,-1 4-16 0,1-3 12 15,0 1 0-15,-3 1-27 0,4-1 32 0,-2-2-5 16,-1 2-10-16,0 0 24 0,0-1 3 0,0-1-6 15,-1 1 3-15,2 1 5 0,-4-1 4 0,1-2 15 16,-1 3-13-16,1-3 4 0,-1 0 16 16,0 0 10-16,1 2 11 0,-2-2-27 0,3 0 9 15,-4 0 3-15,8 0-3 0,0 0 1 16,-10 0 5-16,4 0-15 0,-1 0 55 0,7 0-23 16,-9 0-20-16,3 0-10 0,6 0 30 0,-9 0-11 15,9 0 3-15,-8 0-19 0,8 0 8 0,-8 0-6 16,8 0-22-16,-7 0 13 0,7 0-6 15,-8 0-3-15,8 0-3 0,0 0-27 0,0 0 6 16,-6 0-24-16,6 0-7 0,0 0-18 0,0 0-20 16,-8 0-30-16,8-7-45 0,0 7-67 15,-6 0 16-15,-5-8-213 0,9 8 32 0,1-3 28 16,-1 2 24-16,0-2-70 0,-3 3 29 0,5-5 41 16,-2 4 8-16</inkml:trace>
  <inkml:trace contextRef="#ctx0" brushRef="#br0" timeOffset="29537.79">16635 6831 209 0,'0'0'133'15,"0"0"-21"-15,0 0 23 0,0 0-9 0,0 0-2 16,0 0 1-16,0 0-41 0,0 0 0 16,0 0 12-16,0 0 13 0,0 0-20 0,0 0-14 15,0 0-16-15,0 0 29 0,-2 0 7 0,-3-3-17 16,1 0-13-16,-7-5 9 0,2 3-13 0,-5-2 5 15,3 2-5-15,-1-2 7 0,-1-2-10 16,-2 2 16-16,1-1-3 0,1-2-7 16,0-1 0-16,-1 1-18 0,0 0-8 0,2-2 5 15,-4 2 5-15,3-2 3 0,-4 0-15 0,6 0 0 16,-2-1 8-16,-2 0-14 0,1-1 27 0,1 1-20 16,-4-1-4-16,3-1 16 0,-2 0-20 15,3 3-4-15,-4-2-10 0,3 1 2 0,-2-1 4 16,-1 3 3-16,2-2 4 0,1 5-14 0,6-4 14 15,-5 4-20-15,5 1 26 0,1 0-21 16,1 3 2-16,0-1-11 0,2-1-5 0,2 4 0 16,-3-2 22-16,2 1-1 0,2 1-17 15,-3-3 5-15,0 1-1 0,3 1-1 0,-5 0 9 16,3 1-13-16,0 0-5 0,-1-2 27 16,1 2-12-16,3-2-21 0,-3 2 6 0,2 1 1 15,-2 0-10-15,1 0-1 0,2 0-14 0,-2 0 0 16,-1-2-11-16,3 3-20 0,0 0-32 15,0 0-39-15,0 0 30 0,0 0 9 0,0 0-93 16,0-4-16-16,0 5-60 0,2 0 21 0,1 1 19 16,-3 1-114-16,5-2 24 0,-4 1 16 15,2-2 11-15</inkml:trace>
  <inkml:trace contextRef="#ctx0" brushRef="#br0" timeOffset="30673.79">15194 6030 443 0,'-14'0'246'0,"14"0"-44"16,0 0-10-16,-16-14-25 0,2 0-20 15,9 12-29-15,1 1 7 0,2 1-10 0,-1 2-23 16,3 1-20-16,0 2-6 0,0 1-3 0,-1 1 13 16,1 1-27-16,0 3-1 0,0 3-29 15,0 2 16-15,0 2-1 0,0 1 1 0,0-3-13 16,0-2 11-16,0-1-7 0,13 15-16 16,-11-19 3-16,-2-9 3 0,0 8 4 0,0-1-2 15,0-7 4-15,0 7 3 0,0-7 9 0,0 6 9 16,0-6 15-16,0 0-27 0,5 8-4 15,-6-11 4-15,0 2 0 0,-2-5-27 0,3-1 18 16,-5-9-16-16,5 5 1 0,-4-23 4 16,4 12 8-16,-2-5-15 0,1 0-9 0,-1 0 14 15,2 13-6-15,0-6-3 0,0 0-3 0,0-3 6 16,0 2-17-16,0 1 12 0,0 2 3 16,12-15-1-16,-10 24-11 0,-2 1 1 0,0 0 1 15,0 2 13-15,3 2-10 0,2 1 0 0,-3-1 12 16,2 0-17-16,-1 4 8 0,1-3-6 15,1 2 16-15,2 0-15 0,-1 1-11 16,1 0 20-16,4 0-1 0,1 0-3 0,18 12-8 16,-16-5 13-16,2 3-1 0,-3-1-10 0,2 1-6 15,-2 2 16-15,3 3-3 0,-4-2 3 0,5 3 3 16,-2 1 7-16,-2 0-12 0,0 0-5 0,-3 0 11 16,3 0 6-16,-4-2-11 0,1 1 8 15,0-2-8-15,-1-1-5 0,-1-1 6 0,2 2-6 16,-5-5 6-16,0-1-3 0,1-4-14 15,-4 0 23-15,-1 0-14 0,-1-1-3 0,4-1-24 16,-1-1-9-16,-2 0-30 0,1-1-12 0,-2 3 7 16,3-3-88-16,-3 0-73 0,0 0-140 0,-3-10 11 15,3 6 38-15,-4-1 37 0,2 0-27 16</inkml:trace>
  <inkml:trace contextRef="#ctx0" brushRef="#br0" timeOffset="30924.62">15141 6108 360 0,'0'-2'200'0,"2"1"-16"0,0 0-59 0,3-4 18 16,-2 2-19-16,3 3-65 0,8-9 54 15,-1 1-30-15,-1 0-2 0,0 2-1 0,-3-1-14 16,0 2-21-16,0 2-1 0,-1 1-57 16,-3-1 3-16,1-1-52 0,10-1-12 0,-11-1-63 15,0 0-119-15,-1 1-73 0,2-2 19 0</inkml:trace>
  <inkml:trace contextRef="#ctx0" brushRef="#br0" timeOffset="31389.33">15399 5862 242 0,'2'-1'171'0,"3"-3"39"15,-2 1-53-15,0 3-52 0,1-2 7 0,0 0 4 16,5 1-1-16,-3 1-54 0,2 0 20 15,-1 1-11-15,4-1-3 0,2 0-12 0,17 9 3 16,-13-3-32-16,0 0 22 0,-4 0 1 16,-3 0-8-16,4 2-7 0,-5-3 2 0,-6 2-4 15,4-2 7-15,-3 0-9 0,-2-1-12 0,1-1-11 16,1 1 19-16,-4-1-31 0,1-1 29 0,-1 3 9 16,1-2-11-16,-1 0-4 0,0-3-4 15,0 0 21-15,0 0-17 0,0 0-8 0,-13 7 1 16,11-7 4-16,-2-1 10 0,1 0 3 15,0 0-23-15,-1-2 20 0,0 1-27 0,-1-1 23 16,1-1 6-16,2-1 0 0,-2 0-13 0,2 0 13 16,-2-16-11-16,-1 9 5 0,4-3-11 15,-2-2 4-15,3 2-9 0,0 3 3 16,0 12-3-16,0-9 7 0,0 1 13 0,0-1-16 16,0 1 1-16,0 3-5 0,0 5 5 0,0-9-15 15,0 9-11-15,0-10-25 0,0 4-35 0,0 6 13 16,0-8 7-16,13-3-104 0,-11 7-23 15,2 0-48-15,-2-1 19 0,-1 0 16 0,2 3 17 16,1-1 13-16,-2-1 11 0</inkml:trace>
  <inkml:trace contextRef="#ctx0" brushRef="#br0" timeOffset="32209.77">15696 5743 430 0,'4'2'114'0,"0"-1"-12"0,1-1-38 16,-2 0 13-16,3-1-12 0,-1-1-7 0,3 0-6 16,-5-1-7-16,3 1 4 0,-4-1-7 0,3-1-4 15,-2 1-5-15,-1-1-31 0,0-1 2 16,1 1-3-16,-1 0 11 0,-1-1-2 15,0 0 0-15,-1 1-2 0,0 1 28 0,0 3-4 16,0 0-2-16,0 0-26 0,0-6-1 0,0 6 9 16,0 0 3-16,-14-14 17 0,9 13-7 0,4 1 4 15,-4 0-7-15,1 0 0 0,-1 3-22 16,-1-2 23-16,3 2-2 0,-1 1-2 16,1 0-15-16,-3 7 0 0,1-1-1 0,4-2 1 15,-1-1-2-15,1 0 0 0,1-7 0 16,0 7 1-16,0-7-29 0,0 7 2 0,12 6 34 15,-9-8-16-15,1-4 1 0,2 4 1 0,10-2-1 16,2 1-2-16,-4-3-8 0,-5-1 2 16,22-11 28-16,-8 3-7 0,0-2 0 0,-4 2 10 15,5-6-3-15,-3 2-1 0,0-3-10 0,-1 1 0 16,-1-2-19-16,-1 2 1 0,-3-3 32 0,3-2-22 16,-5 2 9-16,4-2-6 0,-9 2 35 15,-1 5-6-15,-5 0-23 0,-2 12 34 0,0-8-1 16,0 1-16-16,0 7-28 0,-12-12 40 15,9 9-9-15,-2 2-15 0,-3 1-18 0,-9 2 35 16,8-2-2-16,-14 10 2 0,6-2-21 0,4 5 15 16,1-1-8-16,2 4-19 0,2 0 40 0,2-2-29 15,3-3 4-15,2-2 2 0,1 2-13 16,0-11-29-16,0 6 42 0,0 1-10 0,17 10-19 16,-11-11 26-16,-1 1-2 0,2-6-3 15,1 2 17-15,0-3-7 0,-8 0-10 0,0 0-2 16,8 0 6-16,0 0-3 0,11-15 6 0,-8 6-6 15,-3 1-21-15,0-1 19 0,-2 1 2 16,-3-1 14-16,2 2-6 0,0-1-16 0,-5 3 10 16,3 1-37-16,-3-1 21 0,3 2 25 15,-2-1 10-15,-1 4-46 0,0 0 31 0,0 0-2 16,0-8-6-16,0 8 5 0,0 0-1 0,0-6 1 16,0 6-3-16,0 0-28 0,0 0 24 15,0-8 13-15,0 8-15 0,0 0-23 0,0 0 21 16,0 0 8-16,11-12-4 0,-10 10-21 15,-1 2 14-15,1 0 11 0,2 2 5 0,1-1 16 16,-1 2-29-16,1-3 4 0,3 2-2 0,-5 1-27 16,5 0 18-16,-3-2 19 0,11 7-18 15,-3-2 32-15,-1-4-48 0,2 5 46 0,-4-5-58 16,1 5 2-16,-2-3-30 0,-2-3-43 16,-1 3-45-16,-2-4-79 0,-1 0-70 0,2 0 16 15,-4 0-94-15</inkml:trace>
  <inkml:trace contextRef="#ctx0" brushRef="#br0" timeOffset="32951.75">16194 5069 329 0,'-2'-5'302'0,"-1"2"-51"0,3-1-27 15,-1 1-33-15,-1 0-20 0,2 1-26 16,0-1-22-16,0 0-10 0,-3 2-18 0,4 0-11 15,-1 1-7-15,0 2-18 0,2 1 10 0,-2 0-20 16,2 4 0-16,4 9-2 0,-1 2-9 0,-1 1 14 16,2 1-13-16,1 1-23 0,0 1 15 15,-6 1-3-15,8-2-7 0,0 1 17 16,-1-1-16-16,-1 1-5 0,4-3 6 0,-1-1-16 16,-4-2 9-16,6-4 2 0,-2 5-13 0,-5-8 15 15,4-1-5-15,-3 0-4 0,2-1-2 16,-4-3-2-16,0 1-1 0,1-5 3 0,-1 0 13 15,-2 0-13-15,-2 0 1 0,0 0-12 0,0 0 12 16,7 0 4-16,12-18-9 0,-14 10-8 0,0-2 9 16,1 5 0-16,-2-4-8 0,-1 4 9 15,1-2-21-15,-2 3 16 0,1 0-22 0,-1-1 19 16,-1 0-1-16,2 3-1 0,0-2-5 16,-1 1-7-16,1 0 5 0,-1 1-15 0,1 0 4 15,-2 1 17-15,2-1-2 0,-3 2-5 0,0 0-10 16,0 0 22-16,0 0-8 0,0 0 4 15,7 0 7-15,-7 0-4 0,16 13 0 0,-11-9-14 16,-2-1 13-16,8 6-14 0,-2-4 11 0,0 1-13 16,0-2 13-16,-1-2 0 0,-2 0-3 0,0 1 1 15,-1-3 11-15,-1 1-4 0,1-1-12 16,2 0 16-16,-7 0 5 0,0 0-12 0,7 0 6 16,-7 0-1-16,7 0 5 0,-7 0 2 0,11-11-2 15,-9 6-6-15,-1 2 7 0,0 1 5 0,0-3 0 16,-2 3 3-16,0-5-11 0,0 3 3 15,-1 1-16-15,0-1 27 0,-1 0-12 0,1 1-1 16,-2-1-15-16,0 1-3 0,-1 2 10 16,0-2-9-16,2 1-17 0,-3 0-35 0,3 1 1 15,-1 1-5-15,-1 0-28 0,5 0 10 16,0 0-67-16,-6 0-60 0,6 0-140 0,-10 0 15 16,2 0 4-16,8 0 14 0,-8 0-64 0</inkml:trace>
  <inkml:trace contextRef="#ctx0" brushRef="#br0" timeOffset="33184.8">16192 5275 320 0,'-1'0'248'0,"-1"-1"-60"0,2 1-27 15,2 0 0-15,1-3-21 0,-1 1-27 0,1-1-26 16,10-6 17-16,2 1-19 0,-2 0-16 0,3 0-12 16,-3-2-4-16,5 1-32 0,-2 1-32 15,-3 1 3-15,4 1-125 0,-8 1-101 0,-2-1 22 16,0-1 13-16,-3 4-134 0</inkml:trace>
  <inkml:trace contextRef="#ctx0" brushRef="#br0" timeOffset="33889.51">16868 4891 527 0,'-2'-7'253'0,"2"1"-35"0,-3 1-23 15,3 2 5-15,-1-1-13 0,1 3-43 16,-1-4 5-16,-1 4-31 0,1-1-4 0,-1 0-22 15,1 2-22-15,0-3-4 0,1 3-1 0,1 0-8 16,-1 1-19-16,1 1 7 0,2 2 9 16,0 2-22-16,1 7 7 0,5 1-15 0,-2 1 3 15,-2 0-2-15,-1 1 2 0,3 2 0 0,-1-3-2 16,-4 3-5-16,6-3 2 0,-3 1 1 16,2-1-10-16,-3 0-7 0,2-1 3 0,0-3 13 15,-2-2-20-15,-1-1-17 0,2-3-29 0,-2 0-15 16,-3-1 4-16,0-1-33 0,0-2-27 15,1 3 11-15,-1-4-114 0,-4 0-112 0,1 0-42 16,1 0 25-16,-2-1-12 0,0-2-9 0</inkml:trace>
  <inkml:trace contextRef="#ctx0" brushRef="#br0" timeOffset="34721.46">16811 4989 282 0,'20'-7'83'0,"-1"-4"-40"16,6 3 19-16,3 1-3 0,-5-4 11 0,1 1-44 16,0 2 7-16,-3 0-23 0,-3 0 7 0,-1 4 5 15,-10-2-10-15,3-2-27 0,-2 0 51 16,0 4-32-16,-7-3 16 0,1 3 20 0,1 0-35 15,-3 4 20-15,0 0 7 0,0 0 7 16,0-7 1-16,0 7-34 0,0 0 29 0,-14-14-4 16,13 12-3-16,1 0-33 0,-3 2 33 15,2-2-11-15,0 4-30 0,-2-2 29 0,3 0 12 16,-1 2-25-16,1-1 3 0,0 3-9 16,2-2 22-16,0 1-3 0,-1 1-3 0,0 1-15 15,2-2 19-15,-1 2 3 0,6 9-27 0,-2-2 20 16,-1-2-2-16,2 0 21 0,-3 1-12 0,2-3 5 15,-2-1 5-15,-4-1-4 0,4-1-1 16,-3-2 13-16,0 0-4 0,1 1 22 0,-1-1 12 16,1 0 11-16,-2-1-11 0,2 1-27 15,-1-3 5-15,-1 0-2 0,0 0-18 0,0 0 30 16,-1-3-9-16,-1 0-20 0,2-1-11 0,2 3 11 16,-1-3-15-16,-1-2 23 0,1 1-35 0,2-1-11 15,-3 4 21-15,3-5-9 0,0 4-14 16,1-2 24-16,0 2-6 0,-2-3-5 0,2 3-31 15,-1 1 25-15,3-2-1 0,-2 3-1 16,2-2-13-16,-2 1 45 0,3 1-27 0,-2 0 6 16,0 1-29-16,-5 0-3 0,0 0 39 0,10 0 0 15,-4 0-8-15,1 0 7 0,16 14 8 16,-10-11-49-16,-2-1 37 0,2 3-3 0,0-3 23 16,-3 0-46-16,-2-1 37 0,-8-1-30 0,10 0 16 15,-3 0 8-15,0 0-5 0,-1 0 7 0,2 0-23 16,-8 0 18-16,10 0-16 0,12-14 30 15,-13 8 0-15,-3 1-42 0,-1-2-1 0,-2 2 1 16,0-2 22-16,-2 4 11 0,0-3-7 16,0 4-18-16,0-1 41 0,1-1-26 0,-2 4-1 15,0 0-19-15,0 0 34 0,0 0-21 0,0 0 9 16,0 0 9-16,-12-11 5 0,11 11-56 0,-4 2 45 16,2 1-36-16,1 2 30 0,-3-3-8 15,1 4 14-15,1-2-40 0,1 1 41 0,1-2-2 16,-1 3-15-16,2-1 1 0,0-2 8 15,2 1 5-15,-2-4-18 0,0 0-9 0,0 0 21 16,12 15 7-16,-4-14 26 0,-2 0-14 0,1 1 10 16,16-2-24-16,-13 0 6 0,7 0-30 0,17-13 0 15,-12 7 21-15,-5 2 12 0,-1-4-5 16,-4 4-20-16,-6 1 4 0,8-3-1 16,-5 2 0-16,-5 3-56 0,1 0-54 0,-5-1-42 15,0 2-75-15,0 0-109 0,0 0 8 0,0 0 17 16</inkml:trace>
  <inkml:trace contextRef="#ctx0" brushRef="#br0" timeOffset="36131.49">17506 4489 428 0,'-1'-2'195'0,"1"-3"-33"16,0 4-35-16,0 0 25 0,0-1-57 15,0-1 5-15,0 3-26 0,0 2-2 0,3 1 6 16,-3-2-7-16,2 3-18 0,1 0-11 0,-2 2-14 16,3 1 28-16,3 9-14 0,0 0 15 15,-2 0-7-15,4-1-8 0,-2 2-20 0,4-3 18 16,-1 1-5-16,1-3-9 0,-2-2-8 0,3-1 10 15,1 3-1-15,0-4 11 0,-1 1-16 16,0-6-19-16,2 2 2 0,-1-4 5 0,-2-1 1 16,-2 1 17-16,-9-1-15 0,13 0 3 15,11-13-15-15,-7 9-20 0,-6-5 10 0,-2-1 4 16,-1-2-9-16,2 2 28 0,-5-2-35 0,-1 2 21 16,0 2-9-16,-2 0 2 0,0 3 8 15,-2-1-4-15,0 6-13 0,0 0 16 0,0-7 4 16,0 7-43-16,0 0 14 0,0-7 3 15,-12-1 30-15,10 8-15 0,-1 0-1 0,-2 0-3 0,1 0 17 16,2 3-2-16,-1-2-8 0,1 0-9 16,-2 4 4-16,2-2 11 0,1-1-32 0,-1 2 26 15,1 0-21-15,2 1 28 0,-1-1 17 0,2-2-26 16,-1 2 4-16,2-1 8 0,0-3-11 16,0 3 28-16,0-1-16 0,4-2-1 0,0 1-5 15,-2-2-10-15,14-4-2 0,-12 5 16 16,18-9-19-16,-12 3 37 0,-1-2-26 0,2 0 0 15,-3-1 20-15,-3 0-50 0,-2-1 34 0,-1 0-28 16,-1 1 36-16,-2 1 20 0,0 0-27 0,-1-2 3 16,-1 3 3-16,0 7-38 0,0-7 36 15,0-5 27-15,-15-17-28 0,10 15 4 0,-4 1-31 16,1 2 41-16,-1-1-6 0,-4 2-24 0,7 3 36 16,0 3 8-16,-1-2-2 0,5 3-23 15,-2 0 5-15,0 1 4 0,3-1-4 0,-1 2-26 16,0-2 8-16,1 3 16 0,-2-3-11 0,3 3-1 15,0 0 5-15,1 3-6 0,1 0 20 16,-1 1-21-16,1 0 16 0,5 10 17 0,-1 0-28 16,-2 4 3-16,4-3-6 0,1 5 12 15,2-3 4-15,-2 5-11 0,0-3-7 0,0 0 17 16,0 1-14-16,0-1 2 0,-1 1-18 0,3 0 6 16,1-4 18-16,-1-1-12 0,1 2 1 15,-1-3 20-15,-3 0-4 0,2-2-28 0,0-2-1 16,3 0 24-16,-1-3-12 0,-5-3-16 15,2-3 0-15,-4 1 9 0,-1-2-19 0,2 0 23 16,-6 0-16-16,0 0-18 0,0 0 10 0,0 0-2 16,13-12 15-16,-12 6-33 0,-1 0 28 15,0 2 2-15,-1-2 2 0,1-1-27 0,0 0 34 16,-14-15 2-16,8 10 1 0,-3-1-7 0,-1 2 6 16,-2 1-6-16,2-1-13 0,-3 3 2 0,3 1 36 15,0 0-3-15,2 1-4 0,4 4 3 16,-1-3-5-16,1 4 5 0,2-3 21 0,0 3-37 15,0-1 7-15,2 1-19 0,0 1 13 0,0 0 13 16,0 0-2-16,0 0-28 0,13-16 3 16,-8 14 4-16,4-6 35 0,5 0-39 0,-4-3 55 15,-1 3-26-15,1-2 4 0,0 0 3 0,2 0-33 16,-3-2-2-16,-2 0 16 0,3 0 8 16,-2-2 21-16,-4 5-22 0,-1 1-16 0,-2-2 1 15,3-6 3-15,-2 4 27 0,-2 1-35 0,0 11 4 16,0-10 0-16,0 2 26 0,0 0-4 15,0 1-30-15,0-1 15 0,0 3 32 0,0 5-10 16,0-10-7-16,0 3-20 0,-10-5 48 16,8 8 4-16,0-2-30 0,-2 4 20 0,1-3 11 15,2 1 17-15,-3 0-20 0,1 3 12 16,2-4-13-16,-2 3 12 0,3 1 5 0,-2-2-26 16,2 0 14-16,-2 1-12 0,1 1-12 0,0 1 9 15,-2-1-2-15,3-1-9 0,0 4 12 0,0-1 1 16,0 0-10-16,0 1-1 0,0 2 16 15,0 0-6-15,0 2-10 0,4 1-8 16,1 8 3-16,-1 1 12 0,3 1-20 0,-1-2 14 16,1 2-27-16,-1 0 20 0,4-1-7 0,-1-2 8 15,0 2 3-15,0-1 9 0,1-4-20 0,0 1-2 16,-1-1 2-16,1-1 13 0,0 1 1 16,0-6-3-16,-3 2-7 0,1-3-1 0,-3-1 4 15,0-2-16-15,0 0-25 0,-1-1 7 16,2 0-31-16,-6 0-27 0,0 0 7 0,6 0-120 15,-6 0-58-15,12-8-120 0,-10 3 25 0,0 2 17 16,-1-2 12-16</inkml:trace>
  <inkml:trace contextRef="#ctx0" brushRef="#br0" timeOffset="36316.41">18111 4306 261 0,'-1'-2'178'0,"2"-1"-64"0,3 2-17 15,0-1-3-15,-2 0-9 0,6-2-67 16,-2 3-44-16,7-6-55 0,-4 2-86 0,-5 1-160 16</inkml:trace>
  <inkml:trace contextRef="#ctx0" brushRef="#br0" timeOffset="37293.58">18428 4250 242 0,'-4'10'109'0,"2"-2"-15"15,2 0-13-15,2-2-12 0,-1 2 55 0,2-2-33 16,6 6-12-16,-5-3-9 0,-3-1-13 0,4-3 16 16,0 0-14-16,-1-2-8 0,1-2-4 15,-1 2-2-15,1-3 1 0,-1 0-17 0,1 0-3 16,-5 0-3-16,0 0 30 0,0 0-15 0,8 0 23 15,3-12-33-15,-8 6 24 0,-1 1 2 16,0 2-45-16,-1-5 24 0,0 3 16 0,-1 0-14 16,0 5 8-16,0 0-17 0,0-9 12 15,0 2-25-15,-14-4-21 0,3 3 26 0,0 0-13 16,2 2-20-16,-1 2 37 0,4 0-11 16,1 1 0-16,-1 1-7 0,4 0-8 0,-1 1-1 15,-2-1 3-15,4 1 16 0,-1 0-15 0,2-1-4 16,-2 2-4-16,2 0-4 0,0 0 0 15,0 0 6-15,0 0-2 0,12-2-17 0,-7 2 23 16,0-1-2-16,0 1-3 0,3-3-11 0,8-2-11 16,-5 2 52-16,-3-3-29 0,0 6-31 15,0-6 31-15,-2 4 19 0,-3-2-3 0,2 1-5 16,-3 0 32-16,2 0-15 0,-1-1-5 0,-1 0 11 16,0-1-36-16,0-1 2 0,-2 2 26 15,0 0 18-15,2-1 1 0,-1 1 9 0,-1-1-20 16,0 1-4-16,0 4 10 0,0 0-4 15,0 0 7-15,0-7 4 0,0 7-5 0,0 0-36 16,0-8 28-16,0 8-20 0,0 0 6 0,0-6 5 16,0 6-9-16,0 0-1 0,0 0 2 0,0 0 3 15,4-9 0-15,-4 9-13 0,2 3 9 16,-2 0-12-16,2 2 8 0,-1 0 9 0,1 2 6 16,2 10-21-16,1-1 11 0,2 2-4 0,-5 1-4 15,5-2 8-15,-1 3 7 0,0-6-5 16,-2 6 0-16,1-2-3 0,3 5-12 0,-3-7 6 15,5 6-2-15,-5-1 8 0,3 2 5 16,2-4-5-16,-1 4-12 0,-2-5 7 0,2 1-14 16,-2-1 11-16,2-2 0 0,-2-1 8 0,0 0 9 15,0-1-14-15,-2-7-16 0,0 1 1 0,-1-4-26 16,0 1 3-16,1 0-12 0,-1-4-13 16,0 0 4-16,0 2 22 0,0-2 16 0,-4-1-10 15,0 0 10-15,0 0-18 0,8 0-20 0,-8 0 43 16,14-12-16-16,-14 8 1 0,0 0 8 15,4-4 13-15,-2 2-12 0,-2-1-5 0,0 1 10 16,0 6 17-16,0-12-5 0,0-3 4 0,-12-9 5 16,4 12-1-16,-1-2-22 0,-4 2 2 0,0 1 22 15,2 3 9-15,-2 0-3 0,4 1-13 16,-2 1 35-16,1 0-9 0,4 1 3 0,0 1-18 16,1 0 5-16,1 0 12 0,0 4 1 15,-1-3-5-15,4 1-7 0,-2 0 11 0,2 1-12 16,0-2-4-16,1 1 5 0,0 2-22 15,0 0-1-15,0 0-3 0,0 0 8 0,0-7-8 16,11-5-29-16,-7 10-23 0,0-2 7 0,0 1-104 16,-4-1-84-16,2 3-111 0,0-5 24 15,-1 5-21-15,-1 1 11 0</inkml:trace>
  <inkml:trace contextRef="#ctx0" brushRef="#br0" timeOffset="38603.71">19105 4158 428 0,'0'0'263'0,"0"0"-42"15,0 0-30-15,0 0-24 0,0 0-47 0,0-15 2 16,0 15-3-16,0 0-32 0,25-32-7 15,-11 24-13-15,1 0 5 0,0 1-4 16,2 4-9-16,-3-5-6 0,4-2-2 0,-4 2-1 16,0 4-19-16,-6-1-1 0,1 1 4 0,-4 0 6 15,0 1-2-15,-3 1-12 0,2 1 7 0,-2 0 2 16,1 0-15-16,-1-1 11 0,2 2-3 16,-4 0-8-16,3-1 15 0,0-2-22 0,-2 3 5 15,-1 0-18-15,3 0 24 0,-3 0-12 0,0 0 2 16,0 0-9-16,-3 6 6 0,2-3-11 15,-5 9 4-15,-3 1-1 0,-3 0 7 0,1 0 0 16,-1-1-5-16,2 5 13 0,-2-2-11 0,3 1-13 16,-1-4 12-16,3 3-3 0,-1-1 2 15,-2 1-2-15,3-3-2 0,0 1 11 0,1 0-26 16,3-2 14-16,-1-4 14 0,0 1-13 16,2-1-8-16,0 0 8 0,-3-3 2 0,5-1-5 15,0 0-2-15,0-3 2 0,0 0-4 0,0 0 11 16,0 7-9-16,0-7 8 0,0 7 7 0,0-7-9 15,0 0-2-15,11 10 7 0,-4-10-8 16,1 0-5-16,11 0 17 0,-10 0-11 16,21-8 9-16,-11 1-21 0,1 4 10 0,0-3-2 15,1 2-8-15,-6 0 14 0,3-4-16 0,-8 6-17 16,4-4 3-16,-2 5-18 0,-6-3-15 0,1-1-21 16,-2 4-9-16,3-1 8 0,-6 0-78 15,2-1-64-15,-3 3-126 0,1-1 24 0,0-3 22 16,-1 1 11-16,2 2 5 0</inkml:trace>
  <inkml:trace contextRef="#ctx0" brushRef="#br0" timeOffset="38908.35">19532 4036 382 0,'0'0'220'0,"-1"-1"-52"16,2 0-9-16,2-1-19 0,-1 1-12 0,2-2-44 16,1 0 22-16,2 2-47 0,6-6 22 15,-3 3-26-15,0 0 28 0,-1 0-34 0,5-1-3 16,-3 1 3-16,-1-1-10 0,-3 3 12 0,-1 0-36 15,1-1-16-15,-3 1-11 0,1 0 0 16,-1 1-86-16,0-1-8 0,-2 2-34 0,2 0-99 16,0-1 18-16,-2 1 14 0,0-1 12 15</inkml:trace>
  <inkml:trace contextRef="#ctx0" brushRef="#br0" timeOffset="39153.15">19627 4126 570 0,'0'1'192'0,"-1"2"-28"0,2-1-7 0,-1-2-18 0,3 0-16 16,-1-3-27-16,1 3 6 0,2-3-9 15,1 3-29-15,0-2 25 0,9-5-25 0,-3 1-4 16,-1 2-33-16,-2 0 0 0,0 1 11 15,-1-1-13-15,-2 1-54 0,-1 1-2 0,1-1 1 16,-4-1-85-16,4 0-26 0,-4-1-122 0,1 1 22 16,1 0 14-16,-3-1 14 0</inkml:trace>
  <inkml:trace contextRef="#ctx0" brushRef="#br0" timeOffset="39372.68">19904 3946 452 0,'6'-3'91'0,"10"1"-13"0,0-4-8 16,-4 5-53-16,4-3 34 0,0 0-60 0,-4 2-52 15,4-6-55-15,-2 1 7 0</inkml:trace>
  <inkml:trace contextRef="#ctx0" brushRef="#br0" timeOffset="39687.81">20123 3759 270 0,'-1'0'256'0,"-2"0"-55"15,1-3-39-15,0 2 5 0,1 1-5 16,0 0-64-16,1-1-6 0,-4 1 16 0,4 1-17 16,0 0-1-16,0 2-14 0,0 0 12 0,0 1-27 15,4 0 7-15,-4 2 1 0,2 1-1 16,6 9-9-16,-2-3-8 0,1 1-7 0,6 1-14 15,-6-1 12-15,1-1 1 0,-3 1-6 0,4-3 8 16,-1 1-12-16,-1-4-7 0,-3-1-11 16,1-1 11-16,0 1-34 0,-3-5-33 0,3 1-57 15,-4 0 9-15,0-1-99 0,3 0-96 0,-1-1-93 16,-2 1 27-16,-1-2 16 0,0 0 8 16</inkml:trace>
  <inkml:trace contextRef="#ctx0" brushRef="#br0" timeOffset="39922.42">20360 3902 388 0,'0'0'261'0,"3"0"-50"16,0 2-43-16,-3-1-9 0,1 1-7 16,1 0-15-16,1-2-1 0,-2 0-21 0,1 3-12 15,-2 0-10-15,2 0-7 0,-2 0-13 16,3 0 4-16,-3-2-7 0,0 0-35 0,0 0 10 15,2 0-17-15,0 1 19 0,-2-2-1 0,2 1-17 16,-2-1-2-16,0 0-35 0,0-1-88 0,0-1 9 16,-1 1-77-16,0-1-57 0,-1-2-154 15,0 1 16-15,2 0 23 0,0-3 9 0</inkml:trace>
  <inkml:trace contextRef="#ctx0" brushRef="#br0" timeOffset="40465.71">20412 3676 394 0,'-2'-3'223'15,"2"0"-21"-15,2 0-40 0,-2 2-7 16,0-3-19-16,1 2-14 0,2-1-8 0,1 1-30 16,-1-3-3-16,1 3-33 0,0 0 19 15,2-2 10-15,1 1-49 0,-2 2 38 0,0-2-32 16,1 2 9-16,7-6-18 0,-4 4 9 0,-1-1-8 16,-3 2-10-16,1 1 7 0,-2 0 6 0,-1-2-5 15,1 3-2-15,-2-1-27 0,1 1 19 16,-2-3 13-16,1 3-3 0,2 0-8 0,-4 0-8 15,1 0-11-15,1 0 7 0,-2 0 11 0,2 0-13 16,0 0-14-16,-2 0 8 0,0 0 17 16,0 0-12-16,0 0-10 0,0 0 6 0,0 0 17 15,0 0-24-15,9 11 20 0,-7-7 13 0,1 2-4 16,-3-1-4-16,1 1-4 0,0 0 17 16,-1 0-2-16,3 11-14 0,-3-3-2 0,5 2 16 15,-1-3-12-15,-3-1 14 0,3 0-19 0,-4-2 8 16,1 2-23-16,0-5 26 0,1 1-24 15,-2-2 26-15,0-1-9 0,2 2-1 0,-2 1-18 16,3-3 13-16,-2 0 0 0,1-1-4 16,-1 2 17-16,-1-2-22 0,1-1 13 0,0 1-5 15,0-1 3-15,2 0-14 0,-3-2-34 16,0 2-5-16,0-2-31 0,0-1 7 0,1 0-77 16,-1 0-63-16,0 0-133 0,0 0-34 0,0 0 26 15,3-8-9-15,-3 3-4 0</inkml:trace>
  <inkml:trace contextRef="#ctx0" brushRef="#br0" timeOffset="41175.71">20802 3521 237 0,'9'-10'161'0,"0"-1"-1"0,-3 7-38 15,2-3-39-15,-2 3-11 0,1 0-9 16,-1 1-4-16,0 0-9 0,-1 2 48 0,0 0-51 16,2 1 25-16,-7 0-48 0,0 0 52 0,6 0-55 15,2 0 19-15,-8 0 14 0,24 18 5 0,-16-12-23 16,2 5-3-16,-3-3 14 0,-5-1-35 15,2 0-1-15,-3 0 9 0,-1-1-14 0,0-6 32 16,0 6-42-16,0-6 25 0,0 9-5 0,0-3-3 16,0-6 11-16,0 8-14 0,-11 6-27 15,7-11 18-15,1 3-19 0,-1-2 37 0,2-1-15 16,-2 1-16-16,0-1 28 0,0 0-13 0,2-1-24 16,-1 1 35-16,-1 0-4 0,3-2-11 15,0 4-2-15,0-4 3 0,-1 2-2 0,2-2 9 16,-1 3 5-16,1-4-23 0,0 0-1 15,0 0 0-15,0 0 2 0,0 0 1 0,0 0 0 16,10 13-1-16,-7-11 26 0,-1 0-4 0,2 1-17 16,1-3-1-16,-2 4 2 0,2-3 3 15,-2 0-3-15,-1 1 9 0,2 2-21 0,0-1-3 16,0-1-3-16,-2 2 2 0,3-1 2 16,-1 2 28-16,-1-2 2 0,-1 1 0 0,2 0-2 15,-1 2-25-15,-1-2 28 0,1 1-33 0,-1-1 42 16,2 0 12-16,-3 1-44 0,1 0 23 0,-1 1 43 15,-1-3-2-15,2 2 25 0,1-1-4 16,-3 0 19-16,0 0-10 0,0-4-5 16,0 0 0-16,0 0 15 0,-13 14-14 0,8-11 8 15,-8 4 3-15,-4 0-8 0,0 0-16 0,-1-4 0 16,3 2 4-16,-5-2-11 0,4-1-11 0,2 2 3 16,3-3 15-16,0 0-15 0,1 0-21 15,3-1 0-15,0 1 1 0,0-1-10 0,4 1 11 16,-3-1-13-16,3 3 9 0,-3-3-32 15,6 0 17-15,0 0-13 0,0 0-43 0,-10 0-10 16,10 0-20-16,-7 0-36 0,7 0-33 16,-12-12 14-16,11 7-166 0,2 1-135 0,-1 0 27 15,1 0-9-15,-1-1 54 0,3-2 15 0,-3-1-1 16</inkml:trace>
  <inkml:trace contextRef="#ctx0" brushRef="#br0" timeOffset="47857.37">2908 5439 427 0,'0'0'235'0,"0"0"-3"16,0 0-38-16,0 0-48 0,0-12 0 0,0 12 4 15,0 0-31-15,0 0-10 0,0 0-30 0,0 0 6 16,0 0-1-16,0 0 5 0,0 0 3 16,0 0-20-16,-28 14 4 0,23 2-1 0,0 3-10 15,1 0-2-15,0 6-4 0,0-3 0 0,-1 6 7 16,0 2 1-16,2-1-14 0,-1 3 8 0,2-3 19 16,-2 5-24-16,-1-5-8 0,1 0 18 15,3 0-34-15,-4 3-6 0,1-1 6 0,1-2 12 16,3-15-17-16,0 3 11 0,0 3-17 15,0-1 18-15,0-3-21 0,-10 11-5 0,10-27 3 16,0 8 9-16,0-1 1 0,0 0 4 16,0-7-30-16,0 7 36 0,0-7-20 0,0 5-12 0,0-5 9 15,0 0-9-15,0 0 6 0,0 0 12 16,-3 8-24-16,3-11-2 0,0-2-1 0,-1 0-4 16,0-2-14-16,1-10-15 0,0 7-17 15,0-6 0-15,0 2-1 0,0-1 5 0,0-4-15 16,0 1 17-16,0 3-17 0,0-1 11 15,0-2-16-15,0 0 31 0,0 2 0 0,0-2 6 16,0 3-1-16,0-2 11 0,0-2-23 0,0 0 15 16,0 2 13-16,0-3 13 0,0-1-12 0,0 0 8 15,0 3-7-15,0-2-11 0,0 1 14 16,0 0 3-16,0 0 6 0,0-1 11 0,0 1 3 16,13-13-2-16,-13 13-4 0,5 1-7 0,-5-3 14 15,5 5-3-15,-5 1 17 0,9-2-6 16,-5 1-13-16,-3 3 16 0,0-1-17 0,3-1 23 15,3 0-3-15,-7 1-2 0,2 4-15 16,-1 0 14-16,2 1-5 0,-1 2-6 0,1 1 1 16,1-6 7-16,0 0-10 0,-3 5 10 0,2 1-2 15,-2-1 0-15,-1 3-7 0,4 2 4 0,-3-3-2 16,3 3-11-16,2-3 6 0,-2 3 5 0,2 1 2 16,2 1-20-16,9-5 5 0,-6 4-5 15,-3 1-3-15,2 0 9 0,-1 0 4 0,18 16-5 16,-14-9 14-16,0 3 0 0,3-1-8 15,-3 1 6-15,-3 2-5 0,1 0-6 0,0 1 0 16,-2-2-5-16,-4-1 15 0,3 5-13 0,-1-1 9 16,-3-3-1-16,-3 0-11 0,2-1 17 0,-3-10-3 15,0 14-8-15,0-2 12 0,0 4-9 16,-15 14 3-16,11-18-12 0,-5 1-3 16,4-2 2-16,-1-1 11 0,-1-3 14 0,-5 3-6 15,2-2-6-15,0-1-1 0,4-3 16 16,-4 1-6-16,-2 1-10 0,-1 1-3 0,3-3 7 15,0-4 1-15,-5 8 12 0,5-7 0 0,-1 2-4 16,2-2 2-16,0 2-14 0,1-2 0 16,3-1 1-16,0 0-3 0,1 0 2 0,-2 3 6 15,1-3 4-15,1 0-19 0,0 0-11 16,1 0-16-16,1 0-12 0,2 0-34 0,0 0-8 16,0 0-18-16,0 0-26 0,-5-3 12 15,6 3-112-15,0-1-98 0,2-3-70 0,-1 2 25 16,4 0 16-16,-4-1 13 0,12-6-29 0</inkml:trace>
  <inkml:trace contextRef="#ctx0" brushRef="#br0" timeOffset="48255.44">3398 5257 331 0,'-3'2'203'0,"0"2"-29"0,1 0 3 16,-6 7-19-16,-2-1-21 0,0 2-20 0,1 4-2 15,0-1 3-15,1 0-16 0,-1 3-10 0,0 1-9 16,-1 2 2-16,5-1 8 0,-3 3-1 15,-1 0-21-15,3-1 6 0,-3 4-20 0,5 1 12 16,-5-1-25-16,7 2 4 0,-1-1-14 0,2 0 2 16,-3-1 6-16,4-3-9 0,0-9-1 0,0 8-11 15,13 24 6-15,-8-20-21 0,0-1 2 16,5-3 11-16,-1-1 5 0,4 0-5 0,-4-3 5 16,0-1 3-16,3-2-14 0,-1-1-4 15,4-2-28-15,-2-5-11 0,-3 1-12 0,3 1 5 16,-4-4-111-16,1-2-20 0,-5-3-118 0,-1 0 22 15,-4 0-124-15,0 0 5 0,9 0 1 16,0-11-16-16</inkml:trace>
  <inkml:trace contextRef="#ctx0" brushRef="#br0" timeOffset="49125.32">3677 5581 310 0,'-2'-3'360'16,"-1"-1"-73"-16,3 1-43 0,-1 2-28 0,1-2-32 15,0 0-19-15,0 2-4 0,0-3-27 0,0 4-29 16,4-2 8-16,0-1-21 0,1 3-7 16,0 0-20-16,13-4 12 0,-2-1-19 0,4 5 2 15,-1-3-16-15,1 3 1 0,1-4-7 0,-1 2-5 16,2 2-4-16,-2-1 5 0,0 1-13 16,0-2 4-16,-12 2 3 0,4 0-7 0,-3 0-10 15,2 0-3-15,-3 0 15 0,0 0-5 16,-3 0-12-16,-5 0-1 0,9 0 19 0,-9 0-23 0,9 0 5 15,-9 0 0-15,7 0-1 0,-7 0 7 16,0 0 6-16,7 0-5 0,-7 0 8 0,0 0-10 16,7 0 18-16,-7 0-19 0,0 0 10 15,0 0-1-15,0 0-10 0,11 7-9 0,-12-5 19 16,-2 1-5-16,-2 2-16 0,4-1 0 16,-4-1 7-16,-7 7-9 0,0 1-8 0,1 0 11 15,-4 0 4-15,1 1 17 0,2 1-2 0,-2-4-30 16,4 3 28-16,-3 5-25 0,-1-2-4 15,0-3 21-15,3 0-14 0,-1-3 14 16,3 1-16-16,2-3 6 0,-1-1 19 0,2 1-3 16,0-3-18-16,1 1 7 0,0-2 12 0,-1 1-5 15,3 1-21-15,1 0 16 0,-3-2-1 0,2-1-8 16,0 2 13-16,1-1-17 0,-2 0 16 16,0-1 4-16,3 0 3 0,-2 1-3 0,2-1 11 15,0-1-4-15,-2 2 1 0,3-2-24 16,0 0 2-16,-1 1-4 0,0 0 13 0,1-1 15 15,-3-1-32-15,3 1 1 0,0-1 14 0,0 0-10 16,0 0-9-16,0 0 6 0,0 0 18 16,14 3-23-16,-6-4 11 0,-2 1 6 0,2 0 20 15,2 0-27-15,4 0 13 0,4 0 8 16,-1 0-2-16,21-9-25 0,-17 7 2 0,-5 0 21 16,-3 2-25-16,0 0 13 0,-2 0 6 0,-11 0-10 15,8 0-15-15,-2 0 7 0,2 0 30 16,-2 0-18-16,2 0-3 0,-8 0-8 0,8 0 3 15,-2 0 11-15,-6 0 8 0,9 0-17 16,-9 0 0-16,8 0 28 0,-8 0-6 0,6 0-3 16,-6 0-15-16,8 0 16 0,-8 0-7 0,0 0-2 15,7 0-9-15,-7 0 26 0,0 0-5 16,0 0-5-16,0 0-35 0,6 0 15 0,-6 0-10 16,0 0-4-16,0 0-27 0,0 0-44 0,7-5-25 15,-7 5-40-15,0 0 13 0,0-1-89 16,-4-1-77-16,4 0-77 0,-3-1-6 0,1 1 19 15,1-3 26-15,-2 3 13 0,3-3 51 16</inkml:trace>
  <inkml:trace contextRef="#ctx0" brushRef="#br0" timeOffset="49759.65">4492 5482 229 0,'0'-3'267'0,"0"3"-61"0,-3-3-30 15,-1 0-38-15,3 2 12 0,-1 1-27 0,-2 0 6 16,1 0-33-16,-1 1-5 0,-1 1-20 15,-2-1 3-15,1 2-3 0,-6 2-6 0,-4 2-11 16,6-2-1-16,-4 3-2 0,0-1-6 16,5-2-11-16,0 0-3 0,1-1 12 0,1 0 5 15,1-3-10-15,1 4-2 0,-1-2 13 16,2 1-7-16,0-1-6 0,1-1 6 0,-1 1-28 16,0 1 18-16,0-2-12 0,0-1 9 0,0 1-13 15,2 1 11-15,-1-2-6 0,1 0-3 0,-1 2 4 16,-1-1-19-16,2 0 20 0,-1-2-6 0,2 3-13 15,-2-1 7-15,2-1-1 0,-1 0 11 16,-1 0-9-16,3-1-3 0,0 2-5 0,-1-2 7 16,-1 3 2-16,2-3-5 0,0 0-5 15,-2 2 7-15,2-2-10 0,0 0 11 0,0 0-15 16,0 0-5-16,0 0 1 0,0 0-4 0,0 0 18 16,0 2-3-16,2-1-6 0,1 2 4 15,0-2 1-15,3 2 10 0,-1-2-12 0,1 2 11 16,7 2-7-16,4 2-6 0,-1-2 0 0,2-2 2 15,-2 6-1-15,0-4 2 0,2-1 11 16,-2 3-7-16,1-1 2 0,-1 1-9 0,-1-2 1 16,-2-2 0-16,-3-2-7 0,0 2 12 0,-2-1-8 15,-1 0 4-15,0-1 3 0,-2 2-3 16,-2-2-1-16,2-1-6 0,-1 2 6 0,0-1-4 16,0 0 4-16,-1-1 3 0,-2 3-27 15,2-3 5-15,0 1-2 0,-1-1-19 0,-2 0-14 16,0 0 5-16,0 0-80 0,0 0-56 0,0 0-56 15,0 0-104-15,0 0 20 0,10-12-48 16,-10 11 10-16,1-2 69 0</inkml:trace>
  <inkml:trace contextRef="#ctx0" brushRef="#br0" timeOffset="50163.39">4781 5510 301 0,'0'-1'262'0,"1"-2"-38"0,0 3-34 0,-1-2-23 15,0 2-2-15,1 0-39 0,-1-1-12 16,0 2-6-16,4-2-14 0,-4 2-25 0,3-1 14 16,-2 0-6-16,2 0-7 0,0 2-13 0,3-1-20 15,-3 1 12-15,4-1-26 0,-2-1 12 16,0 1-5-16,1 1 4 0,0-2-28 0,1 0 8 16,-2 0 15-16,3 0-5 0,0 1 1 0,1-1-5 15,-3 0 0-15,14 4-9 0,-20-4 18 16,9 0-29-16,3 0 5 0,-2 0-15 0,-1 0 20 15,-2 0-44-15,0 0 4 0,-7 0-13 16,9 0-29-16,-2 0 6 0,-7 0-64 0,7 0-49 16,-7 0-21-16,17-12-77 0,-13 10-47 0,-1 0 16 15,1-1-65-15</inkml:trace>
  <inkml:trace contextRef="#ctx0" brushRef="#br0" timeOffset="50499.66">5130 5378 222 0,'-2'-5'321'16,"1"3"-77"-16,1-1-20 0,-1 1-41 0,0-1-11 15,1 3-3-15,0 0-42 0,0-3-15 16,0 1-6-16,0 1-22 0,0 1 3 0,0 1-1 15,-2 2-10-15,2-1-14 0,0 3-15 0,0 0 5 16,0 1 1-16,0 2 4 0,3 9-29 16,-3-9 11-16,0 6 1 0,0-1-7 0,0 1 4 15,0 3-24-15,0 0 14 0,0-1-16 16,0 2-1-16,0-4 18 0,0-1-10 0,0-2 2 0,0-3-6 16,0 1-5-16,0-1-18 0,0-1-27 15,0-1-32-15,0-6 6 0,0 7-86 16,14 6-52-16,-14-13-98 0,0 0 22 0,0 0 18 15,2 3-81-15,0-3 3 0,0-2 46 0</inkml:trace>
  <inkml:trace contextRef="#ctx0" brushRef="#br0" timeOffset="50754.67">5298 5578 427 0,'2'0'227'15,"-2"1"-15"-15,1 1-6 0,1 1-42 0,0 1 11 16,-2-3-36-16,2 5 11 0,0-2-15 16,-2 0-19-16,2 0-12 0,1 1-24 0,-1 0 12 15,-1-2-4-15,-1 2-18 0,2 1-6 0,-1-3-5 16,0 1-9-16,1-2-10 0,-1 3-2 0,1-4 8 16,-2 2-8-16,2-3-21 0,-2 3-4 15,0-2-41-15,0-3-13 0,-2 2-54 0,1-2 9 16,1-1-139-16,-2 2-105 0,2-3 22 15,-2 0 22-15,2-1 20 0,-1 2-77 0,1-4 4 16</inkml:trace>
  <inkml:trace contextRef="#ctx0" brushRef="#br0" timeOffset="51347.64">5445 5388 232 0,'0'-1'359'16,"0"-1"-75"-16,-1 2-48 0,-1-2-22 16,2 2-31-16,0-1-24 0,2 1-14 0,-1-2-40 15,1 4 5-15,1-2-22 0,1 0 4 0,3 0-18 16,-1 0-7-16,2-2-13 0,-1 2-13 0,1 0 9 15,2 0-5-15,6 0 5 0,3 0-21 16,-4 0 7-16,0 0-5 0,-2 0-7 0,4 0 5 16,-3 0-21-16,9-8 14 0,-14 8 1 15,0 0-13-15,-3-1 2 0,-1 1 1 0,-5 0 5 16,0 0-8-16,7 0 0 0,-7 0 9 0,6 0-7 16,-6 0-10-16,0 0 21 0,8 0-23 15,-8 0 16-15,0 0-5 0,6 0 5 0,-6 0-6 16,0 0 12-16,0 0-1 0,0 0 6 0,7 0 0 15,-7 0-15-15,0 0-3 0,0 0-6 16,0 0 12-16,0 0-13 0,0 0 11 0,0 0-10 16,11 8-2-16,-11-4 3 0,-1 0-1 0,0 1 10 15,1 0-3-15,0 2-3 0,0-2-6 16,0 3 10-16,0 1-13 0,0 6-3 0,0-1 8 16,0 3 4-16,0-1 16 0,0-1-3 15,0 2-14-15,0 0 12 0,0 0-17 0,0 0 9 16,6 16-5-16,-6-24 15 0,0-9-23 0,0 9 3 15,0-2 4-15,0 1 13 0,0-1-10 16,0-2-9-16,0 2 20 0,0-7 2 0,0 7-13 16,0-7-2-16,0 8-7 0,0-8-9 15,0 8 4-15,0-8-3 0,0 8-4 0,0-8-10 16,0 0-27-16,0 0-41 0,0 5-32 0,-1 2 11 16,2-7-127-16,-5-2-123 0,3 0 28 15,1 2-88-15,-1-3 38 0,2-2 25 0,-1 1 1 16</inkml:trace>
  <inkml:trace contextRef="#ctx0" brushRef="#br0" timeOffset="52091.37">5948 5453 383 0,'5'-5'222'0,"-4"3"-39"16,3-3-12-16,1 2-28 0,8-7-34 0,-6 6 5 16,2-1-19-16,-2 0-11 0,1 3-6 15,-2 1 10-15,-1-3-28 0,1 4 3 0,0-1-24 16,-2-1 11-16,2 2-10 0,1 0-12 0,-7 0-4 16,0 0 13-16,7 0-5 0,-7 0-7 15,8 0-15-15,4 10 16 0,-7-7-11 0,-2 1-17 16,1-1 9-16,-3 2 13 0,0-2 5 15,2 3-17-15,-3-3 16 0,0 2-13 0,0-3 4 16,0 3 6-16,0-5-8 0,0 0-19 0,0 7 6 16,-14 12 4-16,4-10-7 0,2-1 2 15,1-1 23-15,-1-3-35 0,1 9 15 16,0-8-7-16,-1-1 25 0,4 0-19 0,3 0 12 16,-2-1-19-16,-1-1 24 0,2-1-24 0,2 1-21 15,-3-2 11-15,3 2 13 0,-2-1 5 0,2 1-22 16,0 2-5-16,0-4 2 0,0 0 15 0,0 0-15 15,4 2 28-15,-3-2 4 0,4 1-6 16,0-1-5-16,-2 0-3 0,2 0-20 0,0 0 45 16,-2 2-2-16,3-2-52 0,1 0 40 15,-2 0-10-15,-5 0-25 0,0 0 29 0,10 0-28 16,-3 0 30-16,17 12 14 0,-12-9 9 0,-3 0-16 16,-1 1-19-16,-2-1 13 0,1 1 13 15,-1-3-10-15,-1 5 3 0,-3-4-12 0,2 1-9 16,5 10-7-16,-1-6 22 0,-4 2 5 0,0-7 5 15,-2 4-27-15,1-1 35 0,-2-1-3 16,-1 4-32-16,0-3 19 0,0-5 9 0,0 0-7 16,0 7-4-16,0-7 26 0,0 6-19 0,0 1 14 15,0-7 8-15,-12 16-2 0,5-4 11 16,0-7-3-16,1 0 14 0,-2 0-4 16,2-1 1-16,-2-1 5 0,-5 4-6 0,-3-2-11 15,7-4 13-15,-1 2 5 0,-7 1-7 0,5 0 0 16,3-3 21-16,-1 1-2 0,3-1 5 0,0-1-14 15,2 0-8-15,-1 0-6 0,6 0-10 16,0 0 21-16,0 0-23 0,-7 0 8 0,7 0-16 16,0 0 5-16,-7 0-15 0,7 0-30 15,0 0 3-15,-8 0-29 0,8 0-24 0,0 0-34 16,-7 0-3-16,7 0 9 0,0 0-116 0,-8 0-61 16,8 0-142-16,-8-11 48 0,7 11 25 0,1-3-53 15,0 1 15-15,-2-1-6 0</inkml:trace>
  <inkml:trace contextRef="#ctx0" brushRef="#br0" timeOffset="52729.45">6260 5297 275 0,'-2'-6'342'0,"1"3"-77"16,1-2-16-16,-2 1-38 0,0-1-16 15,1 2-21-15,0-1-37 0,1 1-19 0,0 2-6 16,0-3-11-16,0 4-11 0,1 0-13 0,4 0 2 16,-4 3-11-16,3-1-5 0,-1 1-17 15,12 7 1-15,-2-1 4 0,-1 2-26 0,1 2-4 16,-1 0 17-16,2 2-1 0,-3 1-6 0,1 0-10 15,-1 2 0-15,-4 3-5 0,3-1-9 16,-2 1 14-16,1 5-14 0,-4-3 2 16,-3 3-4-16,-2 0 18 0,0-1-10 0,0-13 5 15,0 7-8-15,0 3 10 0,-14 27-7 0,8-27-6 16,0 2 25-16,0-2-1 0,-3 2-26 0,1-3 15 16,0-1 6-16,-1-3 14 0,2 0-7 15,-4-1-6-15,5-3-5 0,-2 1 2 0,-2-2 24 16,6-4-25-16,-2 1 16 0,2-5 3 0,0 1-21 15,3 1 2-15,-2-4 1 0,2 1-14 16,-3 0-10-16,3-2 14 0,-1 3 1 0,2-3-5 16,-2 2 20-16,2-1 12 0,-1 1-53 0,1-3 39 15,-3 1-39-15,3 0-2 0,0-1 2 0,0 2-22 16,0-2-2-16,3 0-46 0,-3-2-41 16,0 1-46-16,1 0 17 0,0-4-149 15,2 2-123-15,-2 1 28 0,3-3-8 0,0 0 27 16,-4 0 16-16,1 2 3 0</inkml:trace>
  <inkml:trace contextRef="#ctx0" brushRef="#br0" timeOffset="58413.59">6881 5556 212 0,'0'0'268'0,"0"0"-28"0,0 0-36 16,0 0-39-16,0 0-18 0,0 0-7 0,0 0-37 15,0 0 3-15,0 0 1 0,0 0-19 0,0 0-10 16,14-6-15-16,1 1-3 0,3 2-1 16,3-1 5-16,-1 1-14 0,-1 0-2 0,0 0-6 15,4 2-35-15,-1-4-2 0,-4 3 16 16,-8 2 9-16,3 0-4 0,1 0-16 0,0 0 10 16,-1 0-3-16,0 0-17 0,-3 0 12 0,-1 0-12 15,0 0 16-15,-3 0 1 0,1 0-30 0,-7 0 22 16,8 0-15-16,0 0-5 0,-8 0-6 15,7 0 1-15,-7 0-48 0,6 0 28 0,-6 0-9 16,0 0 5-16,0 0-92 0,7 0 24 16,-7 0-54-16,7 0-64 0,-11 0-123 0,2 0 16 15,-2 1 17-15</inkml:trace>
  <inkml:trace contextRef="#ctx0" brushRef="#br0" timeOffset="58770.62">6986 5712 578 0,'-4'1'215'0,"3"1"-21"16,-3-1-59-16,4 2 15 0,-1-2-16 0,1 0-10 15,1 0-29-15,1 1-4 0,1-2-11 16,3 2-3-16,3-4 6 0,9 5 3 0,-9-3-9 15,8 0-20-15,3 0 1 0,2 0-13 0,2 0 1 16,-1 0-13-16,3 0 14 0,-2 0-12 0,0 0 2 16,1 0-2-16,-2 0-3 0,-3 0-23 0,0 0 21 15,-4 0 1-15,-2 0-12 0,6-7-11 16,-13 7 14-16,-1 0 1 0,-2-1 0 0,-1-1 19 16,-1 2-12-16,1 0-11 0,-1-1-3 15,-2 0 3-15,0 1-21 0,2-3 6 0,-4 2-6 16,2-1-48-16,0 2-9 0,0 0-29 15,-1-2-23-15,1 2 8 0,-3 0-120 0,2-3-112 16,1 3-16-16,-1-2-3 0,1-1 32 16,0-1 3-16</inkml:trace>
  <inkml:trace contextRef="#ctx0" brushRef="#br0" timeOffset="59163.59">7670 5446 618 0,'0'-4'264'16,"0"0"-18"-16,0 1-22 0,0-1-33 0,0 1 0 16,-2-1-36-16,4 1-19 0,-4 3-8 0,2-4-20 15,0 1-23-15,0 2-1 0,0 1-11 16,0 0-17-16,2 1 1 0,-2 4-3 0,0-3 2 15,2 6-26-15,1 9 9 0,-3-9 7 0,0 8-8 16,5 20 20-16,0-14-35 0,-3-5 10 0,-2 9 0 16,0-1 4-16,2-3-21 0,-2 0 7 15,1-1 12-15,0-3-6 0,-1 0-6 0,0-3-23 16,4 1 15-16,-4-6 3 0,0 2-10 16,0-5-2-16,0-2-3 0,1 0 11 0,-1-2-12 15,0-3 21-15,0 0-31 0,0 0 28 16,0 7-24-16,0-7 10 0,0 0 11 0,0 7-23 15,0-7-48-15,-1 5-6 0,1-5-42 0,-1-3-42 16,1 1 14-16,1-3-129 0,-1 1-114 16,1-1 26-16,1 0 25 0,-1-2-29 0,-1 2 17 15,0-2 9-15</inkml:trace>
  <inkml:trace contextRef="#ctx0" brushRef="#br0" timeOffset="59422.84">7958 5617 422 0,'3'0'240'0,"-2"0"-28"0,4 0-30 0,-3 0-45 16,2 0 2-16,-1-2-16 0,4 0-35 15,2 2 6-15,-3-2-16 0,3 2 18 16,19-6-23-16,-9 5-9 0,-2-3-2 0,6 3-24 0,-5-1 9 15,0 1-22-15,2 0-5 0,-2-2 0 16,-5 0-14-16,-2 2-31 0,-2 1 3 16,-1 0-69-16,0 0-44 0,-3-4-51 0,-2 3-166 15,1-3 10-15,-1 3 21 0,0-3 5 0</inkml:trace>
  <inkml:trace contextRef="#ctx0" brushRef="#br0" timeOffset="60109.58">8477 5404 522 0,'3'0'277'0,"-3"0"-44"15,-1 0-54-15,-1-3-3 0,2 1-20 16,0 4-22-16,0 1-13 0,2-3-6 0,-4 3-20 15,2 2-4-15,0 0-13 0,0 2-3 0,0 15 15 16,0-13-8-16,0 9-4 0,0 4-1 16,0-1-11-16,0 5-6 0,0-1 7 0,0 4-12 15,0-3 14-15,0 1-14 0,0 2-5 0,0 0-22 16,0-3-1-16,0 2-1 0,6-2 6 16,3 24-1-16,-9-26-14 0,3-2 10 0,0-5-12 15,1 1 0-15,-4-2 17 0,1-5 3 0,0-4-31 16,-1 1 24-16,0-5-22 0,0 4 13 15,0-7 27-15,0 0-11 0,0 0 24 0,0 0-29 16,2 8 8-16,-2-8 7 0,-2-4-14 0,2 0-22 16,-6-10 9-16,3-2 0 0,1-4 2 15,1-1 18-15,-2-1-41 0,0-1 11 0,2-3-2 16,-1-3-10-16,-1 5 27 0,3-2-19 0,-3-2 9 16,3 16-1-16,0-7-5 0,0-3-16 15,0 0 9-15,0 0-16 0,0-2 22 16,0 5-24-16,0-3 21 0,13-17-29 0,-8 22 9 0,6 2-14 15,-3-1 15-15,1 4 12 0,2 2-13 16,-4 1-9-16,-1 6 20 0,0-4-6 0,0 3-30 16,1 1 16-16,-4 3-8 0,4-3 3 15,-2 3-3-15,-5 0 11 0,0 0-4 0,8 0 12 16,12 13 5-16,-9-8-13 0,-3 2 8 0,1 1 3 16,-4 1-15-16,3 0 11 0,-3-4 10 15,-2 2-4-15,-1 0 10 0,0-2-14 0,-2 1 9 16,1-1-14-16,-1-5 23 0,0 0-5 15,0 7-17-15,0 7 27 0,-13 3-14 0,7-12 9 16,1 2-9-16,-6 2-5 0,3-4-3 16,0-2 11-16,0 2 1 0,-5 4-6 0,3-8 14 15,1 2-12-15,3 0-7 0,-3-1 10 16,2 0-12-16,4-1-24 0,3-1-9 0,0 0-24 16,-7 0-64-16,7 0 14 0,-6 0-24 0,6 0-61 15,-9 0-94-15,9 0-79 0,0 0 9 16,0 0 25-16,-7 0 12 0,1-4 4 15</inkml:trace>
  <inkml:trace contextRef="#ctx0" brushRef="#br0" timeOffset="60461.65">9107 5242 353 0,'0'0'188'15,"-2"0"-29"-15,0 3-12 0,-1 0-16 0,-1 1 1 16,0 0-16-16,-5 10 2 0,-1-1-19 16,0 2 14-16,1 0-28 0,-2 4 17 0,3 5 0 15,-2-5-15-15,3 3-2 0,-4 2-23 0,3 0 4 16,3-2-13-16,0 2 3 0,-1 1-15 0,4 1-1 15,2 2 5-15,0-15-9 0,0 7-11 16,0 2 6-16,0-1-17 0,17 26 4 16,-12-27-6-16,3 0 23 0,2-3-18 0,-1 0-5 15,0-2-21-15,5-2 16 0,-1-5-34 0,2 2-40 16,-1-2-29-16,5-1 11 0,0 1-113 16,-6-5-95-16,-1 0-47 0,-4 0 25 0,2-2-68 15,-4-1 25-15</inkml:trace>
  <inkml:trace contextRef="#ctx0" brushRef="#br0" timeOffset="62027.37">9297 5513 348 0,'0'0'172'16,"0"0"-31"-16,0 0 38 0,0-14-47 0,0 14-11 15,0 0-11-15,0 0-49 0,0 0 14 16,0 0-19-16,18-17 25 0,4 14-14 16,-2 3-6-16,2-4-19 0,1 1 14 0,1 1 8 15,-2-3-20-15,3 2-16 0,-1 1 10 0,1-3 8 16,-2 3-10-16,-1-1 7 0,-4 3-14 0,1-2 7 16,-8 1-28-16,2 0 4 0,-4 0 2 15,1-1 13-15,-2 2-13 0,-3-1 2 0,-1 0 25 16,0 1-37-16,-1 0 10 0,-1 0 23 0,-2 0 13 15,0 0-11-15,0 0-8 0,0 0-4 16,0 0 6-16,0 0-12 0,7 0-7 0,1 4 8 16,-9-3-10-16,-2 0-6 0,1 0 15 0,-2 4-8 15,1-4 2-15,-1 5 6 0,-6 2-19 16,-1 3 9-16,-1-1-14 0,-1 0 9 0,-1 7-9 16,1-4 3-16,-4 0 7 0,4-1 18 15,-4 3-14-15,2 0 1 0,1 0-5 0,0-1 14 16,0-1-22-16,1-1 6 0,-1 3-2 0,4-2 8 15,-1-4 0-15,2 3 2 0,1-4 3 0,2 1-9 16,0-4 6-16,2-1-13 0,-2 0 11 16,3 0-7-16,1-1 13 0,-1 0-2 0,-1-1-19 15,2 0 10-15,2 1-5 0,-3-1 9 0,2 0-1 16,-1-2-6-16,-1 3 11 0,3-2-19 16,-4 0 17-16,3 2-14 0,1-1 0 0,0-1-4 15,0-1 19-15,0 0-3 0,0 0-1 0,0 0-3 16,12 4-3-16,-8-4 7 0,3-3-8 0,1 3 4 15,12 0-4-15,-10 0-9 0,7 0 9 16,23-9 7-16,-13 9-9 0,-3-3 7 0,5 3-4 16,-1 0-11-16,-5-4 9 0,-10 4-6 15,3 0 8-15,2 0-14 0,0 0 15 0,-4 0 2 16,-2 0-1-16,1 0 1 0,-4 0-5 0,-2 0 2 16,-7 0 0-16,8 0 3 0,-8 0-1 15,8 0-3-15,-8 0 6 0,0 0-6 0,7 0 7 16,-7 0-9-16,0 0-21 0,8 0-13 0,-8 0-49 15,0 0-11-15,0 0-3 0,0 0 9 16,0 0-151-16,0 0-115 0,0-7-24 0,10-4 49 16,-7 8 20-16,-2-1-62 0</inkml:trace>
  <inkml:trace contextRef="#ctx0" brushRef="#br0" timeOffset="62569.56">10229 5392 214 0,'-3'0'228'0,"2"0"-20"0,-4 0-73 0,2 1 38 16,-4 1-31-16,-6 4-21 0,-4 0 9 15,-3 0-14-15,4 5-3 0,-3-6-11 0,0 4-20 16,2-2-1-16,1 1-33 0,0 1-3 0,0-3 24 16,3 1-16-16,-2 0-8 0,2-1-3 15,3 1-11-15,2-3-10 0,3-2 12 0,-1 1-10 16,0 0 1-16,1 1 16 0,2-2-6 0,-1-1-15 16,0 2-5-16,3-2 7 0,-1 1-18 15,1-1-11-15,-2 0 30 0,3 0-19 0,-3 1 29 16,3-2-14-16,0 0-5 0,0 0 4 0,0 0 0 15,0 0 11-15,12 8-17 0,-6-8 7 16,0 3-29-16,-1-2 25 0,1 0 3 0,10 3-8 16,-2-4 1-16,-1 1 5 0,-1 1-10 0,4 0-1 15,2 2-14-15,1-1 25 0,-1 2-19 16,-6-2 3-16,4 1 8 0,-7 0 1 0,7 3-13 16,-1-3 10-16,0 3 0 0,-4-7 0 15,1 4-25-15,-2-1 26 0,-4-2-1 0,2 0 1 16,1 1-2-16,2 6 0 0,-1-4-2 0,1-3 0 15,-6 2 13-15,-1-1-12 0,4-1-10 0,-3 1 11 16,-2-2-5-16,1 2 2 0,0-2-12 16,0 2-30-16,-2-1 7 0,1-1-7 0,0 2 4 15,-2 0-76-15,2-2-33 0,0 0-30 16,-3 0-90-16,0 0-92 0,0 0 26 0,0 0 16 16,0 0 4-16</inkml:trace>
  <inkml:trace contextRef="#ctx0" brushRef="#br0" timeOffset="62913.56">10575 5378 376 0,'-1'-6'297'0,"-2"0"-49"15,1 3-12-15,0-2-39 0,1 1-10 16,-2 1-40-16,3-2-4 0,-3 3-22 0,3 0-17 16,-1-1-13-16,-1 5 5 0,1-1-13 0,1 2-14 15,0 1-9-15,0 1-8 0,0 2-1 16,-1 0-3-16,1 11-10 0,-1 5-7 0,1-3 5 16,0-8-14-16,0 4-4 0,0 3 1 0,0 1 4 15,0 2-4-15,0 0-10 0,0 0 17 16,12 19-18-16,-9-24 19 0,-2-1-13 0,0-6-16 15,0-2-12-15,2 8-16 0,-2-11-27 16,-1 1-62-16,0 0 9 0,3-1-69 0,-3-5-80 16,0 0-124-16,0 0 37 0,0 0 0 0,0-2 22 15,3-2 3-15</inkml:trace>
  <inkml:trace contextRef="#ctx0" brushRef="#br0" timeOffset="63196.23">10823 5525 339 0,'3'0'297'0,"-2"0"-30"0,2 0-50 0,-2 0-24 15,-1 0-43-15,1 3 1 0,1-3-24 16,0 1-16-16,-2 0 1 0,1 1-6 0,2-1-18 16,-1 2-17-16,-1-1-7 0,-1 0 14 15,2 0-14-15,-1-1 8 0,-1 1 6 0,3-2-14 16,-2 2-9-16,-1-1 25 0,1-1-22 15,1 2-12-15,-2-2 25 0,2 0-10 0,-2-2-16 16,0 2-24-16,0 0 3 0,-2-1-7 0,2-1-22 16,0-1-33-16,0 1-31 0,-2-1-49 15,1 2-13-15,1-2 14 0,-1-1-173 0,1 3 23 16,0-4-135-16,0 2 24 0,0-3 41 0,0 3 46 16,1-2 2-16</inkml:trace>
  <inkml:trace contextRef="#ctx0" brushRef="#br0" timeOffset="63753.56">10970 5331 464 0,'0'-2'270'15,"-2"2"-51"-15,0-2-6 0,2-1-53 0,0 3-5 16,0-1-8-16,0 1-27 0,2-1-8 16,-1-1-14-16,3 2-11 0,0-2-9 0,2 1 3 15,-1 1-30-15,5 0 0 0,8-2 1 16,-4 2-5-16,6-2-25 0,0 0 22 0,0 1-23 16,-5 1 11-16,-2-2-19 0,-1 2 17 0,-3-1-7 15,-4-1-2-15,-5 2 11 0,10 0-15 16,-5 0 14-16,-5 0-4 0,8 0 22 0,-1 0-1 15,-7 0-7-15,8 0 8 0,-8 0-3 0,6 0 27 16,-6 0-28-16,6 0 2 0,-6 0 9 0,0 0-17 16,9 0 31-16,-9 0-39 0,0 0-3 15,0 0 8-15,6 0 2 0,-6 0-24 0,0 0 1 16,0 0-14-16,0 0 20 0,0 0-12 0,7 0 17 16,-7 0-1-16,7 10-10 0,-7-5-15 15,0-1-10-15,0 6 3 0,0-2 16 16,0 7-6-16,0 0-6 0,0 3-4 0,0-1 9 15,0 2 2-15,0-3 3 0,0 2-5 0,0-2-4 16,0 0-4-16,0 2 28 0,0 1-12 0,0-3 2 16,0-2-14-16,0-2 22 0,0 0-22 0,0-3 11 15,0-1-14-15,0-1 28 0,0-1-1 16,0-6-29-16,0 7 3 0,0-7-15 0,0 9 38 16,0-9-31-16,0 7-14 0,0-7-27 15,0 0-9-15,0 0-29 0,0 0-44 0,-6 9-28 16,6-12 15-16,1-1-134 0,-1 0-102 0,3-1-21 15,6-7 24-15,0-2 24 0,-2 0 64 0,5-1-32 16</inkml:trace>
  <inkml:trace contextRef="#ctx0" brushRef="#br0" timeOffset="64441.45">11516 5320 389 0,'6'-7'197'16,"5"-2"-44"-16,-2 2-48 0,-2 1 24 0,1 3-4 15,-2-2-25-15,2 3-35 0,-3 2-3 0,4-2 21 16,-4 1-25-16,0 1-23 0,4 0 5 16,-9 0 12-16,0 0 1 0,8 0-5 15,15 11 8-15,-13-4-22 0,-3-3-3 0,0 3 3 16,-2-1-5-16,0-2 0 0,-5 1-36 0,4 0 8 15,-1 0 16-15,-3 1 9 0,0-2-30 0,2 0 27 16,-2-4-1-16,0 0 14 0,0 14-11 16,0-3-23-16,-12 8 13 0,6-12-1 15,0-2-19-15,1 0-2 0,0 0 19 0,1-3 16 16,0 3-33-16,-7 5 10 0,4-5 7 16,3-1-11-16,-1-3-25 0,2 3 50 0,1-1-15 0,0-2-9 15,-1 0 18-15,3 1-8 0,-4-2-11 16,4 0 8-16,-2 3-18 0,1-3-13 0,1 0 33 15,0 0 7-15,0 0-25 0,0 0 11 0,0 0-30 16,0 0 32-16,0 0-10 0,13 5-10 16,-9-5 15-16,1 2 1 0,-1-2-6 0,0 2 3 15,2-1 10-15,-2 1 12 0,0-1-52 16,13 5 36-16,-7-2-29 0,-4 1 33 0,1-2 13 16,-2 1-22-16,-1 2-14 0,1-1 18 0,-1-2 0 15,-3 1-29-15,3 0 26 0,-3-1-5 16,2 4-8-16,-1-2 0 0,-1 0 36 0,2 2-22 15,-2-4 6-15,2 0-10 0,-2 2 5 0,-1 1 8 16,2-1-2-16,-2 0-2 0,0-5 22 0,0 0 1 16,0 7 1-16,0-7-16 0,0 7 16 15,0-1 13-15,0-6 1 0,-12 13-1 0,8-10 12 16,0 0-10-16,-1-2 12 0,-2 0-16 16,1 1 8-16,0-1-14 0,-2 2 13 0,-8-1-14 15,4 0-7-15,-2-2-2 0,3 0-12 16,0 0 0-16,3 0 23 0,1 0-14 0,7 0-12 15,0 0 13-15,-9 0-3 0,9 0-9 16,-8 0-14-16,8 0 0 0,-7 0-14 0,7 0-23 16,-7 0-22-16,7 0-19 0,0 0-38 0,-6 0 13 15,6 0-74-15,0 0-35 0,0 0-165 16,-8-10 5-16,8 8 25 0,3-1 10 16,-1-1 3-16</inkml:trace>
  <inkml:trace contextRef="#ctx0" brushRef="#br0" timeOffset="64957.55">11903 5225 247 0,'2'-3'384'0,"-2"-3"-71"0,0 4-59 16,0-3-20-16,0 3-19 0,0-2-23 0,1 1-23 16,-1 2-24-16,-1-2-25 0,2-1-1 0,-1 1-7 15,0 3-13-15,1-1-26 0,-1 0 6 0,7 2 3 16,-6 0-37-16,1 2-5 0,4 0 9 0,-3 1-14 16,10 6 11-16,-5 3-14 0,2-1 21 15,4 3-4-15,-5 0-34 0,1 2 0 16,0 0 9-16,-1 0-8 0,1 2 0 0,0-1-3 15,-5 1 7-15,-2-2 13 0,0 2-10 16,2 3-2-16,-3-1 9 0,-2-10-19 0,0 7 25 16,0 2-34-16,-15 26 5 0,10-25-6 0,-5 2 11 15,2 1 22-15,-4-1-13 0,-2-1-10 0,2-2 27 16,3-1-36-16,-6 0 6 0,3 1 33 0,-3-3-9 16,1 0-29-16,0-1 27 0,-1-6-11 15,4 4 16-15,0-4 26 0,3 1-19 0,-5 0-1 16,4-6-14-16,-1 5 18 0,1-2-11 0,5-3-18 15,-2-1 14-15,3-1 7 0,1-2-12 16,-2 1-20-16,1 1-4 0,3-2 26 0,-2 3-1 16,1-4-5-16,-4 0-36 0,5 3-20 0,0-3-27 15,2-3-42-15,1 3-61 0,-3-2 17 16,0-1-254-16,-3 0-59 0,1 0 32 0,0-2-3 16,-7-5 27-16,3-2 25 0,-1 4 18 0,1 1 46 15</inkml:trace>
  <inkml:trace contextRef="#ctx0" brushRef="#br0" timeOffset="66053.2">7107 6856 337 0,'0'0'213'15,"-14"13"-1"-15,14-13-32 0,0 0-34 16,0 0-10-16,0 0-31 0,0 0-1 0,0 0-18 15,0 0-20-15,0 0 19 0,0 0-5 0,0 0-18 16,0 0-11-16,0 0 30 0,1 19-21 0,17-15-24 16,-2-4 29-16,4 6-37 0,-1-4 20 15,0 0-28-15,3 2 22 0,-1-3 2 0,2 2-25 16,-2-1 5-16,0 0 4 0,-2 1-4 16,3-2-2-16,-3-1 6 0,-6 1-13 0,-1 1-12 0,-5-2 13 15,-1 0-7-15,1 3-14 0,-1-3 25 16,-1 0-8-16,-5 0 24 0,0 0-12 0,0 0-3 15,5 0 5-15,-5 0-11 0,0 0-2 16,0 0-18-16,0 0-12 0,9-5-51 0,-9 4-29 16,-1 0 11-16,-3-2-66 0,3 2-46 15,-3 0-125-15,0-1-14 0,-1-1-4 0,1 2 20 16,-1-2 0-16</inkml:trace>
  <inkml:trace contextRef="#ctx0" brushRef="#br0" timeOffset="67205.53">7211 7192 293 0,'0'0'196'0,"0"0"-13"0,0 0-34 16,0 11 5-16,-13-11 7 0,13 0-19 15,0 0-23-15,0 0-19 0,0 0-8 0,0 0-16 16,0 0 11-16,0 0-32 0,0 0 12 16,0 0-7-16,6 21-5 0,15-24 1 0,-11 3-15 15,3 0-10-15,6 0 7 0,1 0-4 16,1 0-14-16,-1 0 3 0,3 0 2 0,-5 0 12 16,4 0-18-16,-3 0-6 0,0 0 4 15,-1 0 11-15,-4 0-17 0,2 0 10 0,-5 0-8 16,-2 0-1-16,1 0 7 0,-3 0-19 15,-7 0 14-15,6 0 7 0,-6 0-12 0,8 0-9 16,-8 0-6-16,7 0 10 0,-7 0 12 0,0 0-6 16,7 0 17-16,-7 0-13 0,0 0-14 0,0 0-20 15,6 0 2-15,-6 0-58 0,0 0 16 0,0 0 6 16,9-1-81-16,-7 0-51 0,-2 1-91 16,-2-2-81-16,2 4 34 0,0-5 6 0,2 0-6 15</inkml:trace>
  <inkml:trace contextRef="#ctx0" brushRef="#br0" timeOffset="67673.53">8343 6979 310 0,'0'0'317'0,"0"-14"-56"0,0 14-3 15,16-24-32-15,-16 19-11 0,0 2-23 0,-2-1-3 16,2 0-36-16,0 0-31 0,-1 2 9 16,1 0-33-16,0-2 4 0,0 4-29 0,0 0-1 15,0 0 4-15,0 0-22 0,1-3-3 0,1 6 7 16,-2 1-6-16,1 0-13 0,0 2 9 15,0 1-21-15,5 12 0 0,-4 1-6 0,-1 2-5 16,-1-11 35-16,0 6-18 0,0 5-9 16,0 1 10-16,12 31-7 0,-10-27-1 0,-2 2 11 15,6-4-3-15,-6 1 20 0,0-2-5 16,0-1-8-16,0-3-30 0,1-1 19 0,0-6-19 16,-1-1 24-16,0-2-12 0,0-4-24 15,4 0 9-15,-4-2 2 0,0 0-7 0,0 0-1 16,0-1 10-16,0-3 1 0,0 0 14 0,0 0-22 15,0 0-22-15,-1 5-36 0,-2-8-33 16,3 1-42-16,0-1-24 0,0-1 14 0,0-3-115 16,0 1-132-16,0 0-37 0,3-2 43 0,-3 1 24 15,10-18 24-15,-3 8 17 0,6-1 4 16</inkml:trace>
  <inkml:trace contextRef="#ctx0" brushRef="#br0" timeOffset="67968.37">8667 7153 244 0,'0'-1'300'0,"2"1"-43"0,0 0-40 16,-1 0-26-16,0 0-19 0,0-2-22 0,3 2-19 16,0 0 0-16,4 0-7 0,-4 2-25 0,3-4-8 15,1 4-15-15,3-2 9 0,3 0-25 16,6 0 12-16,14-11-18 0,-24 11 7 0,6 0-5 15,-1 0-12-15,1 0-4 0,-1 0 9 0,-1 0-3 16,10-9-4-16,-17 6-22 0,0 2 21 16,-2 1-17-16,2-1 9 0,-6 1-13 0,4 0-4 15,-3 0-6-15,1-2-1 0,-3 2-21 0,0 0-35 16,0 0-7-16,0 0-35 0,0 0-35 16,0 0 10-16,0 0-137 0,9-1-127 0,-9 0 8 15,-1 0 26-15,0-1 17 0,-1 2 33 0</inkml:trace>
  <inkml:trace contextRef="#ctx0" brushRef="#br0" timeOffset="68431.35">9284 6982 607 0,'-5'0'167'16,"0"2"2"-16,0 0-27 0,-8 7-39 0,3 0 21 15,3 3-22-15,0-1-6 0,-2 2-7 16,2 1 5-16,0 0-2 0,0 2-22 0,1 0-20 16,3 1-3-16,3-10-2 0,0 5 4 15,0-2-4-15,0 5-12 0,12 16 10 0,-4-13-14 16,2-7-21-16,-1 3 23 0,2-1-6 15,2-3 4-15,1-3 7 0,-1 0-1 0,1-6-8 16,-4 2-6-16,-1-3 10 0,2 1-21 0,-11-1 15 16,8 0 1-16,3 0 13 0,17-14-4 15,-15 7 10-15,-3-3-8 0,0 0 14 0,0 1 8 16,-6-5 14-16,0 5-12 0,-3 0-6 0,4-8-8 16,-5 4-5-16,0 8 2 0,0-9 0 0,0 0 9 15,-14-11-17-15,7 9 9 0,-3 2-26 16,0 3 21-16,-4-2-24 0,5 2-2 0,3 3 4 15,-9-1-7-15,4 0-11 0,2 4-15 16,5 0-27-16,-2-1-21 0,4 5-48 0,0-2-21 16,0 3 13-16,0 0-85 0,1-1-71 0,1 1-125 15,0 1 42-15,0-1 22 0,3 0 23 16,-1 3-16-16,1-3 2 0</inkml:trace>
  <inkml:trace contextRef="#ctx0" brushRef="#br0" timeOffset="68790.55">9724 7091 367 0,'4'4'203'0,"-2"-2"-19"0,1 0-17 0,-1-1-17 16,1 2 6-16,0-2-29 0,-2 3-15 0,4-3-9 15,-3 2 13-15,1 2-5 0,-2-4-6 0,2 1-7 16,-2 2-5-16,2-1-22 0,-2-2 21 15,2 2-4-15,-2-2 6 0,-1 1-4 16,2 0 3-16,1-1 13 0,-3 0 3 0,0 0-3 16,1 1-12-16,1-1-8 0,-2-1 28 0,1 0-22 15,-1 2 22-15,0-4-34 0,0 1-35 16,0-1-2-16,0 0 24 0,0 1-24 0,0-1 8 16,0 0-11-16,1 2-4 0,-2-3 5 15,1 2-7-15,0 0-6 0,0 1-13 0,0-2-22 16,0 2-9-16,-1-1-16 0,1 0-32 0,0 0-30 15,0-1-35-15,-2 2-21 0,2 0-17 16,0 2 14-16,-1-2-156 0,-1 0-135 0,2 0 41 16,0 0 28-16,0-2 22 0,2 2 28 15,-2-2 10-15,3 2 7 0</inkml:trace>
  <inkml:trace contextRef="#ctx0" brushRef="#br0" timeOffset="69531.38">10210 6962 246 0,'0'-4'277'0,"5"0"-44"16,-4 0-38-16,0-1 3 0,1-1-26 0,-1 3-9 15,-2-4-9-15,1 2-12 0,0-1-4 16,0 6-23-16,0 0 0 0,0-9-14 0,0 2-29 16,0 7 8-16,-12-17-9 0,9 12-2 15,-1 2-16-15,0-1-11 0,1 0 4 0,-2 0-19 16,1 0 15-16,-2 4-15 0,0-2 10 0,2 2-7 16,4 0 0-16,0 0-13 0,-8 0-2 15,1 0 4-15,-13 14-3 0,11-7-2 0,0 1-7 16,4-1-7-16,-4 5 17 0,5-2-10 15,-1-2-14-15,5 1 16 0,-3-2-5 0,3 1 3 16,0-3-7-16,0-5 6 0,0 0-1 0,0 8 4 16,0-3-12-16,12 7 8 0,-9-7-12 0,3-1-1 15,-2-1-10-15,1-1 13 0,0 1 13 0,1-3-7 16,0 3-3-16,-6-3 3 0,0 0-6 16,11 0 19-16,-3 0-25 0,-8 0 17 15,9 0-10-15,6-12 11 0,-10 9-7 0,7-4 10 16,-4 0 1-16,-2-1-16 0,0 0 11 0,-5 4-10 15,4-3 15-15,-2 2-7 0,0 0 18 16,-2 0 12-16,0 1-9 0,4-1 4 0,-4 0-19 16,1 1 10-16,-1 1 15 0,0 0 2 15,2-1-24-15,-2 3-6 0,0-3-3 0,1 4 22 16,-1-3-21-16,-1 1-7 0,0 0 15 0,0-1-2 16,2 3-11-16,0 0-6 0,-1 0 1 0,-1 0 12 15,0 0-7-15,0 0-5 0,7 13 15 0,-7-8 5 16,4 1-18-16,-1 10 5 0,0 0 11 15,0 2-8-15,0 1-5 0,0-1 6 16,1 2-13-16,-1 2-4 0,0-3 0 0,3 1 30 16,-3 2-18-16,-2-4 3 0,3 1 6 15,-2-3-19-15,1 0 10 0,-1-5 6 0,-2-2-10 16,2-2-1-16,-2 0 27 0,3-2-14 16,-2 0 1-16,0 0 10 0,-1-2 0 0,0 1-25 15,1-1 9-15,1-2-15 0,-2 3 22 0,0-1-28 16,0-3-27-16,0 0-17 0,0 0-32 0,0-2-37 15,5 1 12-15,-4-2-93 0,0 1-58 0,0-1 23 16,2-2 18-16,1-1-123 0,0 3-10 16,2-10 27-16,-1 3 8 0,5-3 0 15</inkml:trace>
  <inkml:trace contextRef="#ctx0" brushRef="#br0" timeOffset="70103.5">10593 6902 265 0,'3'-10'345'0,"-3"5"-58"0,1 1-35 15,0-1-14-15,-1 2-30 0,0 1-23 16,0 0-40-16,0 0-11 0,1 1-3 0,-1 1-32 16,3 0-6-16,-3 1 2 0,0 1-8 15,0 2-26-15,0 0-3 0,0 2-4 0,-1-1-7 16,1 2 3-16,0 0-13 0,0 1-6 0,0-1-5 15,0 2 1-15,0 2 0 0,0-1-5 0,0-1 6 16,0-2-14-16,10 6 3 0,-7-7 1 16,-2-3 9-16,0 2-3 0,2-2-12 15,1 1-3-15,0-1-7 0,-1-3 0 0,2 2 5 16,2-2 0-16,-1 0 5 0,1 0-17 0,-7 0 12 16,7 0 12-16,1 0-27 0,4 0 17 15,5 0-9-15,-4 0-4 0,20-9-4 0,-19 7 7 16,-3 1-4-16,0 1 20 0,-11 0-6 15,6 0-16-15,2 0-4 0,-1 0 16 0,0 0-5 16,15 10 5-16,-11-6-12 0,2 1 10 0,-1 5-7 16,-3-4 1-16,-3-2-2 0,-1 2 10 15,2-1-11-15,2 7 8 0,-3-3-5 0,-4-1 8 16,0-1-14-16,0 1 11 0,-2-4-8 0,2 3 0 16,-2-1 7-16,0-6-8 15,0 5-1-15,0-5 8 0,0 9 4 0,0-2-1 16,0-7-3-16,0 8 10 0,-14 5-1 0,6-1 3 15,0-8-8-15,2 1-5 0,-2 0 2 0,-6 2 0 16,5-2 3-16,-1-2 0 0,2 1 1 16,-1-1 0-16,1-1 8 0,2-2 5 0,-3 2-21 15,3-2 3-15,1 1-8 0,-8 5 5 16,4-3-20-16,1-3-17 0,1 0-7 0,0 3-49 16,7-3-44-16,0 0 15 0,0 0-99 0,0 0-73 15,0 0-63-15,-14-11-16 0,14 7 27 16,0 1 14-16,0-2 11 0</inkml:trace>
  <inkml:trace contextRef="#ctx0" brushRef="#br0" timeOffset="70438.11">10768 6892 477 0,'-1'-2'251'16,"1"0"-27"-16,-1-1-46 0,1 3-20 16,1-2-29-16,2-1-21 0,-1 2 0 0,2-1-8 15,2 0 4-15,-1 0-28 0,2 0 4 16,8-4-35-16,0 2 1 0,3 1 5 0,-5-1-7 15,5-1 20-15,-1 2-28 0,-1-4-11 0,-3 6-4 16,0-2 15-16,-3 3-7 0,-1-3-20 0,0 3 2 16,-3-3-23-16,-2 2-58 0,1 0 0 15,-1 1 6-15,3-2-123 0,-5-1-135 0,3 1-36 16,0 2 22-16,-3-3 20 0,0 3 36 16</inkml:trace>
  <inkml:trace contextRef="#ctx0" brushRef="#br0" timeOffset="71279.5">11420 6928 388 0,'-1'-4'228'0,"-4"-2"-23"0,5 0-13 15,-5-7-30-15,1 2-3 0,-1 2-23 16,3 3-17-16,-3-1-14 0,3 2 0 0,-10-4-12 16,6 1-17-16,1 3 4 0,-2 1-7 0,5 1-25 15,-2-1-13-15,-2 1 7 0,1 1-17 16,2 1 21-16,-1-1-1 0,-1 2-6 0,0-3-18 15,-1 3 2-15,2 0-7 0,-1 0-2 0,-1-2 5 16,6 2-3-16,0 0 3 0,-7 0-10 16,7 0-4-16,-18 10 16 0,8 0-15 0,1-3 4 15,4 0-2-15,-1-3-8 0,4 4 17 16,-1-3-16-16,1 1-3 0,-1-1 12 0,3 1-18 16,-1-1 22-16,0 2-33 0,1-2 13 0,0-5 7 15,0 0 4-15,0 12-1 0,14 9 1 16,-8-9-14-16,2-5 13 0,2 3-6 0,0 0 4 15,-2-3 4-15,5 0-1 0,-7-1-9 0,8 2 10 16,-7-2-6-16,2-1 4 0,4 2-2 0,-5-2-12 16,5 3 15-16,-3-2-6 0,-3-1-11 15,0 1 5-15,0-2 16 0,-2 0-5 16,0-1-15-16,0 0 22 0,-1-2-15 0,1 3 7 16,-1-1-20-16,1-2 11 0,0 2 5 0,-1 0 5 15,-2-2-11-15,2 3 24 0,0-2-4 0,-1 0-15 16,-2 2 5-16,3 1-8 0,-2-2 16 15,1 2-9-15,-1-2 1 0,1 0-11 0,-1 3 15 16,-2-3-7-16,0 2 18 0,0 0-2 16,2-1-15-16,-2-4 6 0,0 0 2 0,0 5-21 15,0-5 12-15,0 8-11 0,0-3 2 0,-14 6 23 16,10-9-11-16,0 1 3 0,-2 1-10 0,0-2-2 16,0 0 9-16,0 2 0 0,-7 0 0 15,-6 0 0-15,9-3 4 0,0 0 8 0,0-1 10 16,5 2-6-16,5-2-3 0,-6 0 6 15,6 0 9-15,-9 0-8 0,1 0 15 0,8 0 16 16,-9 0-21-16,9 0 19 0,-16-12-15 0,12 9-11 16,0 0 23-16,0-1-1 0,3 1-23 15,0-1-12-15,-1 0 1 0,4-3 7 0,-2 1-2 16,0-6-13-16,13-13 24 0,-6 11-25 16,0-2 7-16,0 1 10 0,1 0-20 0,-1-1 7 15,0 1-4-15,-1 1 5 0,3-1-3 0,3 2-11 16,-5 1-22-16,0-2-16 0,-1 2-16 0,2 0-19 15,0 0-37-15,2 0 10 0,0 2-93 16,-2-3-57-16,2-1 20 0,-4 5-200 0,2 1 25 16,2 1 80-16,-2-1 1 0,-2 2 2 0</inkml:trace>
  <inkml:trace contextRef="#ctx0" brushRef="#br0" timeOffset="71947.38">11705 6786 249 0,'1'0'340'0,"-2"-3"-60"16,1 2-57-16,0-2-12 0,3 2-21 0,-1 0-13 16,-2-2-35-16,3 0-10 0,0 1-32 0,1 0 7 15,2-1-15-15,0 0-27 0,-2 2-1 16,2-2 3-16,11 0-11 0,-6 2-18 0,6-2 7 16,-8 3-19-16,0 0 11 0,-9 0-7 15,9 0-1-15,-9 0-20 0,9 0 4 0,-9 0 4 16,8 0-1-16,3 13-6 0,-7-9-14 0,-3-1 16 15,3 4-15-15,-1-3 10 0,-1 1-7 16,-1 0 7-16,-1 1-11 0,0 1-10 0,2-1 11 16,-1 1-4-16,-1-1 9 0,0 2-10 0,0 3 13 15,0-1-5-15,0-1-6 0,-13 8 7 16,13-10-13-16,-3 0 16 0,-5 5-9 0,1 1 5 16,-2-2 9-16,1-1-13 0,-2-2 7 0,4-2-8 15,3 0 8-15,-7 3-4 0,-3-2-11 16,7 1 19-16,-2-3 0 0,6 0-13 0,0-1-1 15,-4 0 9-15,6-1 2 0,-4 0 2 16,4 0 0-16,-1-1-4 0,0 1 2 0,0-1 3 0,1-2 6 16,0 0-7-16,0 0 1 0,0 0 11 15,13 15 7-15,-7-12-2 0,10 0-6 0,2 0 4 16,-5-1-15-16,5-2 7 0,3 0 1 16,-11 0 9-16,2 0-16 0,7 0 3 0,1 0 6 15,-1 0 0-15,-3 0-4 0,0 0-6 16,-5 0 3-16,2 0 20 0,-4 0 2 0,0 0-3 15,-3 0 17-15,-6 0 5 0,7 0-24 16,-7 0-3-16,8 0-3 0,-8 0 9 0,7 0-21 16,-7 0-18-16,0 0-10 0,0 0-47 0,8-8-46 15,-10 7 10-15,0-1-154 0,-2 0-160 16,-2 2 29-16,1-1 24 0,-10-3 25 0,-2 1 20 16,-3-3 13-16,3 2 2 0</inkml:trace>
  <inkml:trace contextRef="#ctx0" brushRef="#br0" timeOffset="72851.5">7346 8508 400 0,'0'0'234'0,"-15"0"6"0,15 0-24 15,0 0-38-15,-27 20 13 0,22-20-28 16,2 0-8-16,2 0-19 0,-3 3-9 0,2-3-8 16,0 0-23-16,2 0 5 0,-2 0-18 0,2 0-18 15,2 2-9-15,0-2 3 0,1 1-4 16,1 0-14-16,4-1 6 0,9 3-18 0,-1-1 7 16,6 3-2-16,-2-2-9 0,-2-2 5 15,4 0-7-15,-1 3-10 0,0-1-1 0,2-3 24 16,0 0-19-16,0 3 2 0,-5-3 2 15,-3 1-9-15,-8-1-4 0,2 0 3 0,0 0 2 16,0 0 4-16,-2 0-8 0,-1 0 6 16,-6 0 12-16,9 0-17 0,-9 0 3 0,8 0 1 15,-8 0-8-15,7 0 13 0,-7 0-27 0,0 0-15 16,0 0-12-16,6-4-48 0,-6 4-28 16,-2 0 12-16,0-1-99 0,0 1-59 0,-2-2-114 15,1 2 26-15,-1-1 24 0,2 0-19 0,-2 3 20 16,-1-3 1-16</inkml:trace>
  <inkml:trace contextRef="#ctx0" brushRef="#br0" timeOffset="73184.28">7391 8744 252 0,'-2'3'187'0,"1"-2"2"0,1 0-49 0,0 1 9 16,1 0 22-16,1-1 11 0,3 1-21 16,-2-2-3-16,3 0-27 0,2 0 1 0,-2 0-13 15,6 0-21-15,3 0 0 0,3 0 4 0,1 0-31 16,3 0 10-16,19-10 1 0,-20 7-6 16,1 0-28-16,-1-1 12 0,-1 2-3 0,-2 0-3 15,-4 1-4-15,-4-1-23 0,-2 1 9 0,-8 1 4 16,10 0-19-16,-5 0-4 0,-5 0 17 15,9 0-22-15,-9 0-2 0,6 0 6 0,-6 0-10 16,9 0-10-16,-9 0-24 0,0 0-38 16,11-10-12-16,-9 9-42 0,0-1 12 0,-2 1-101 15,-2-1-76-15,2 0 24 0,3-1-140 0,-2 2 26 16,2-2 74-16,3-2 11 0</inkml:trace>
  <inkml:trace contextRef="#ctx0" brushRef="#br0" timeOffset="73669.32">8541 8515 526 0,'-5'-1'197'0,"-4"1"-22"0,0-1-33 0,-7 3-16 16,3 2 4-16,-2 1-26 0,-1-1 2 15,1 4 14-15,4-2-28 0,-4 2-24 0,0 3 20 16,6 2-25-16,-3-1 5 0,4 0-13 16,3 3-5-16,-1-1-3 0,5-2-2 0,1-2 6 15,0 0-23-15,12 18 12 0,-4-16-19 16,2 3 11-16,1-4 0 0,4 0-7 0,0 0-22 15,1-2 11-15,2-6 7 0,-1 3-16 0,3-1 22 16,-5-2 0-16,-7-3-8 0,2 0-14 16,1 0 19-16,0 0-1 0,2 0 25 0,14-17 12 15,-18 14-5-15,1-7-3 0,-1 3 12 0,-4 0-19 16,-2 2-4-16,-1-5 1 0,-1 3-5 16,1-1 4-16,-2 2-1 0,0-3 19 0,-12-14-31 15,3 9-12-15,1-1-8 0,-1 3 1 16,-3 0 7-16,0 2-18 0,1 2 25 0,-5 1-21 15,6 3-18-15,4 0-19 0,-2 3-25 0,4-3-45 16,0 2-47-16,0 2 14 0,4 0-77 16,0 0-32-16,0 0-139 0,0 0 26 0,3-1 26 15,0 1-19-15,0 0-25 0</inkml:trace>
  <inkml:trace contextRef="#ctx0" brushRef="#br0" timeOffset="73937.31">8897 8601 280 0,'2'0'243'16,"2"5"-10"-16,-2-5-22 0,1 2-29 0,-1 1-3 15,0 1-22-15,1-4-13 0,-3 3-20 0,0-1 3 16,4 1-27-16,-4-1-4 0,0 0-7 16,2 2-11-16,-2-3-16 0,3 2 9 0,-3 0-19 15,1-2 3-15,-1 0-3 0,0 1 2 16,0-1-22-16,0-1 3 0,0 3-2 0,-1-3 2 15,-2 0-9-15,1-2 1 0,-2 1-20 16,4 1-2-16,-4-1-4 0,3-1-24 0,-2 1-33 16,1-2-21-16,1 2 6 0,0-2-72 0,1 2-81 15,0-5-81-15,0 4 21 0,2-3 23 16,0 2 19-16,2-1-122 0,4-8 3 0</inkml:trace>
  <inkml:trace contextRef="#ctx0" brushRef="#br0" timeOffset="74345.48">9278 8418 310 0,'-2'1'220'0,"1"2"-59"0,-3-1 19 0,2 4-21 15,-7 4-30-15,4 1-29 0,-2 3-18 16,2-2 10-16,1 0-9 0,2-1-9 0,-3 4-6 15,5-2-1-15,-2-1-3 0,-2-3-10 0,4 2-4 16,0-4-31-16,0 1 41 0,0 1-14 0,0 0-18 16,17 13-16-16,-10-14 21 0,-1 0 8 15,2-3-25-15,-3-1 17 0,2-1-28 0,-1 1 29 16,1-2-4-16,1-2-7 0,-2 1 6 16,10 5 10-16,-2-6-1 0,-14 0 1 0,10 0 2 15,0 0 11-15,7-10-3 0,-3 4 20 0,-7-2 7 16,-1 1 12-16,-3 2-16 0,-1-4-19 0,-1 4 7 15,-1-3-12-15,0 0-12 0,0 1 15 16,-12-12-11-16,6 5 8 0,-5 4-30 0,0-4 13 16,0 4-15-16,-2 2 1 0,0 0 7 0,3 3-30 15,-3-3-4-15,4 3-35 0,-1 1-17 16,4 1-36-16,-3 3-28 0,5-1 13 0,4 1-91 16,0 0-76-16,-9 0-119 0,9 0 58 0,0 0 14 15,0 0 23-15,-10 0 14 0,10-1 16 16</inkml:trace>
  <inkml:trace contextRef="#ctx0" brushRef="#br0" timeOffset="74835.53">9688 8399 368 0,'1'-1'268'0,"-1"1"-49"0,2-2-11 16,-1 2-20-16,0 0-26 0,0 0-42 15,-1 0 1-15,3 0-36 0,-3 0 3 0,0 2 6 16,0 0-22-16,0 2 0 0,1-1-30 16,-2 2 27-16,1 1-4 0,0 1-11 0,-1 11-19 15,1-10-3-15,0 6 16 0,-8 14-14 0,2-13 0 16,4 8 14-16,-3-7-12 0,3-2-5 0,-3 1-15 15,2 3 13-15,2-6 4 0,-3-3-24 16,4 1 4-16,-2-3 10 0,1 3-16 16,0-3 10-16,1-2 3 0,0 0 2 0,-1 0-19 15,1 0 13-15,0-5 5 0,0 0-17 0,0 0 28 16,0 7-16-16,13 1 2 0,6-2-9 16,-8-4-5-16,3-1 9 0,7-1-10 0,-12 0 2 15,7 0 1-15,3 0 3 0,1 0-2 0,1 0 14 16,0 0-18-16,19-12 8 0,-20 10-5 0,-5 1-2 15,-3-3 7-15,-2 3-2 0,-4 0-3 16,1 0 2-16,-2 1 1 0,1-2-9 0,-2-1 2 16,0 2 3-16,0 1 6 0,0-1-16 0,-2-2-14 15,1 1-18-15,-1 0-13 0,1-1-26 16,1 0-36-16,-4 1 11 0,2 2-88 0,-1-3-72 16,2-1 20-16,-3 1-163 0,0 3 27 0,0 0 47 15,0 0 17-15</inkml:trace>
  <inkml:trace contextRef="#ctx0" brushRef="#br0" timeOffset="75141.36">9968 8533 665 0,'-3'-5'228'16,"3"3"-19"-16,-2 0-33 0,1-2-22 0,-2 0-36 15,3 3 11-15,0 0-22 0,0 1-10 16,0 0 0-16,0 1-19 0,1 2-6 0,1 2-9 15,-1-2 3-15,-1 2-4 0,5 13 10 16,-2-3-4-16,-2-3 4 0,-1 2 8 0,1 4-30 16,0-3 3-16,-1-3-7 0,0 9 11 0,2-4 0 15,-1 3-20-15,-1-13-4 0,0 7-6 16,0-2-6-16,0 1 10 0,0-3 7 0,0 0-24 16,0-2-1-16,0-1 15 0,0 1-8 0,0-8-16 15,0 7 8-15,0-7-26 0,0 8-6 16,0-8-22-16,0 6-23 0,0-6-59 0,0 0 12 15,0 0-146-15,-4 11-128 0,5-14 24 16,-1 1-43-16,3 0 24 0,-3-5 45 0,4 4 16 16</inkml:trace>
  <inkml:trace contextRef="#ctx0" brushRef="#br0" timeOffset="75517.33">10433 8327 310 0,'-2'-6'344'16,"2"3"-67"-16,0 0-36 0,-2 1-25 0,0-1-23 16,2 2-44-16,0 0 11 0,-1 1-34 15,1 1-4-15,-2 3-17 0,2-2-21 0,0 4 5 16,-1 0-7-16,2 2-24 0,-1-1 15 0,0 2-2 15,0 8 4-15,0 0-7 0,0 5-22 16,0-4 0-16,0 3 8 0,0 1 11 0,0-1-43 16,0-2 9-16,0 4 1 0,0-6-10 0,0 2 16 15,11 13-14-15,-11-18 11 0,0-4 4 16,1-2-16-16,-1-8-10 0,0 7-2 0,0-7 10 16,0 8-6-16,0-3-7 0,0-5 12 15,0 8-20-15,0-8-4 0,0 6-16 0,0-6-6 16,0 0-44-16,0 0-22 0,1 11-46 0,1-11 13 15,-2 0-129-15,1-3-130 0,-1 2 17 0,1-5 1 16,3 4 25-16,-3-4 17 0,4-9 13 16</inkml:trace>
  <inkml:trace contextRef="#ctx0" brushRef="#br0" timeOffset="76303.47">10994 8317 560 0,'3'-7'221'0,"-2"0"-25"15,3-7-14-15,-1 0-25 0,-3 14-9 0,0-10-25 16,0-2-3-16,0 1-19 0,-13-8-4 15,7 12-29-15,0 2 9 0,1 1-29 0,0 1 19 16,-1 0-14-16,-2 1-18 0,-6-2 23 0,0 3-14 16,5 0-18-16,0 1-12 0,9 0 17 15,-9 0-7-15,2 0-9 0,-15 11-10 0,12-7 12 16,1 3 11-16,-2 1-11 0,1 2 3 0,1-3-14 16,4 1-7-16,0-2 0 0,1 2 1 15,-1-2 9-15,5 0 9 0,-2 1-6 16,2-2-14-16,-2 0 21 0,2 3-15 0,0-8 8 0,0 7-8 15,0-3-4-15,12 18 6 0,-5-11-1 16,2 1 8-16,3-2-4 0,-2 1-7 16,4-2-14-16,-2 1 14 0,-1-3-14 0,4 1 9 15,-2 0 16-15,0-1-2 0,-3-2-7 16,-1-2-11-16,0 2-9 0,-1-3 16 0,5 7 4 16,-7-5 1-16,5 0-13 0,-4 0 10 0,-1 0 4 15,-1 1 2-15,1-2-9 0,0-1 3 0,-2 1-9 16,1 1 21-16,-3-1-18 0,2 1 6 15,-1-1-9-15,-2 0 18 0,3 1 1 0,-3-1-10 16,3 2-12-16,-3-1 19 0,-1 0-7 0,0-4 2 16,0 0-2-16,0 7 10 0,0-7-8 15,0 9 4-15,0-4-3 0,0-5-9 0,-11 14 8 16,8-8 2-16,-1-2-10 0,-3 5 4 0,-3 1-4 16,1-3 13-16,2-3-16 0,1 0 11 15,2 0 6-15,-2-1-6 0,-1 0 5 0,3-1 3 16,-1-2 6-16,0 3-2 0,0-1-1 15,-2 0 25-15,4 0-11 0,-4-2 1 0,1 0-6 16,2 0 10-16,4 0-7 0,0 0 9 0,-10 0-15 16,10 0-3-16,-8 0 11 0,8 0 6 15,-15-9 4-15,10 4-24 0,2 1 8 0,1 0 1 16,-1 0 25-16,2-3-41 0,0 0 11 16,1 0-3-16,-4-9-8 0,4 9 7 0,0-5-13 15,0-1 11-15,11-17-4 0,-3 13 17 0,0 0-15 16,2-3-3-16,-2 2 2 0,-1 0-8 0,5 3 33 15,-4-2-39-15,3 3-11 0,-2-3-11 16,1 2 2-16,-2 1-41 0,-3-1-39 0,-1 5-12 16,2-4 12-16,-1 5-240 0,-4-1-53 15,0 2 15-15,2 2 16 0,-3-2 28 0,2 3 18 16,-1-3 11-16</inkml:trace>
  <inkml:trace contextRef="#ctx0" brushRef="#br0" timeOffset="76780.92">11612 8233 728 0,'0'2'238'0,"1"1"-36"0,-1-2-26 0,1 0-12 15,-1 1-26-15,2-1-12 0,-1 1-33 0,0-2-65 16,1 1-58-16,2-1 5 0,-3-1-234 16,2 1-90-16,-6-5 20 0,3 0-14 0</inkml:trace>
  <inkml:trace contextRef="#ctx0" brushRef="#br0" timeOffset="86771.02">4492 10132 209 0,'0'0'268'16,"0"0"-34"-16,14 0-24 0,-14-14-16 0,0 14-20 16,0 0-15-16,0 0-18 0,17-23-6 0,-20 22-21 15,0-2 3-15,3-1-20 0,-1 3-10 16,-2-1-19-16,2 1-5 0,-3-2 7 0,0 2-14 16,-2-2 1-16,3 2-18 0,-3 1 6 15,0-1-15-15,-1-1 7 0,1 2 4 0,6 0-17 16,-9 0 2-16,1 0-3 0,-2 0-16 0,-6 0 9 15,-10 11-10-15,14-8-5 0,3-2 15 16,3 3 6-16,-3 0-19 0,5-1 9 0,-1 0-1 16,1-1-4-16,0 1 2 0,2 0-4 0,-1-1 1 15,-3 4 5-15,6-3 0 0,0 1-21 16,-1 1 11-16,0-2-12 0,1-3 9 0,0 0 4 16,0 7 5-16,13 12-8 0,-4-9 2 15,4-4 12-15,0 4-13 0,0-1-2 0,2-2 8 16,-1 0-4-16,2-3 11 0,0 4-8 0,-1-1 4 15,4 1-14-15,1-1 6 0,-4 1 3 0,0-1-7 16,-1 0-10-16,-1 4 6 0,-2 0 16 0,2-2-7 16,-1 1-6-16,-2 1-10 0,-2 0 15 15,-2-2-14-15,-4-1 7 0,2-1 8 0,-3-2 2 16,-2 1-6-16,0 1-2 0,0-7 16 16,0 0-8-16,-10 25-7 0,-1-15-6 0,2-3 8 15,-3 1 14-15,-4 2-8 0,0 0-10 0,-3-4 14 16,2 2-11-16,-3 0 13 0,0-1 16 15,4-5 2-15,-6 2 6 0,3-1 5 0,-1-1-6 16,6-2 4-16,0 0 24 0,14 0-31 0,-10 0 9 16,1 0 0-16,-1 0 2 0,-3 0 1 0,-1 0 3 15,-7-9-17-15,14 4 3 0,-1 2-9 16,2 2-2-16,2 0 2 0,0-1 3 0,0 1 11 16,-2-1-26-16,3 2-9 0,0-2-10 15,1 2-11-15,0-1-26 0,0 0-14 0,1 1-36 16,-1-1 9-16,0-1-21 0,2 2 11 0,0 0 9 15,3-3 8-15,-1 3-209 0,0-1-101 0,5-2 26 16,6-2-54-16,-3 2 26 0,7-2 13 16,-2-2 59-16</inkml:trace>
  <inkml:trace contextRef="#ctx0" brushRef="#br0" timeOffset="87056.43">4809 10301 209 0,'2'-2'293'0,"0"0"-68"0,-2-1-45 0,0 3-16 15,0 0-34-15,0 0-12 0,0 0-12 0,1 3-1 16,0 0-14-16,-1 1-18 0,1 1 6 16,-1 1-15-16,0 0 1 0,3 1-5 0,0 10 7 15,-1-1-19-15,-1 0 0 0,-1-4-3 0,5-2-2 16,-5-1 10-16,3 0-24 0,-2-3-14 15,1 1 8-15,0-2 0 0,-1-2-4 0,-1 3-20 16,4-6-5-16,-4 6-4 0,2-4-22 16,-2 2-48-16,0-2 9 0,2-1-106 0,-2-2-77 15,1 0 18-15,-2 1 22 0,1-3-97 16,0-1-19-16,0-2 0 0</inkml:trace>
  <inkml:trace contextRef="#ctx0" brushRef="#br0" timeOffset="87375.43">4807 10162 262 0,'-3'-1'178'0,"-1"1"-9"0,0-1-42 16,4 2-40-16,-2-1 38 0,0 1-28 0,2 2-7 15,0 1 1-15,2-2-27 0,-1 3-30 0,2-3 30 16,1 1-4-16,1 1 6 0,1-3-1 0,-3 2-6 15,3 0 12-15,-3-2-10 0,2-1 13 16,1 0-12-16,-3 0 27 0,1 0-11 0,-4 0 2 16,0 0-27-16,0 0 5 0,11-10-1 15,-9 5-12-15,-1 3-1 0,-1-3-4 0,-1 2 4 16,0-3-10-16,0 3-13 0,-1-1-7 0,-1 1 16 16,1 1-25-16,0-1-23 0,-1 0-14 15,0 2-59-15,0-2 8 0,3 2 5 0,-3 2-86 16,2-1-11-16,-1 0-105 0,2 3 21 15,2-2-114-15,-1 2 13 0,2-1 0 16</inkml:trace>
  <inkml:trace contextRef="#ctx0" brushRef="#br0" timeOffset="87845.4">4978 10308 310 0,'2'6'109'0,"-2"0"-15"16,-2 10 16-16,4 0 21 0,-2-16-6 0,0 10-1 16,0 0-25-16,0 0-42 0,0-2 44 15,0-1-1-15,0-7-22 0,0 6-8 0,0 1-6 16,0-7 29-16,0 8-14 0,0-8 14 0,0 6-17 16,0-6 17-16,2 6-17 0,-2-6-13 15,0-2-2-15,0-1-6 0,-2 0 2 0,2-2-15 16,2-2-15-16,-2 0 0 0,6-7 5 15,-2-3-3-15,3 5-17 0,-2 0 16 0,0-1-18 16,4-2 5-16,-1 3-3 0,1-2-11 0,1 5 13 16,0-1-6-16,-1 3-9 0,0 4 16 0,-2-2 4 15,2 1-15-15,-5 1-4 0,2 3 4 16,0 0 0-16,-6 0-6 0,0 0 18 0,7 0-10 16,16 12-1-16,-17-7-4 0,3 4-13 0,0-2 5 15,-3 0 9-15,-2 0 0 0,5 4-4 16,-2 2 9-16,-2-3-18 0,0-1 12 0,4 2 9 15,-7-3-3-15,2 2-12 0,-1-5 8 0,-1 1 5 16,0 0-1-16,-1-1-10 0,1 0 2 16,-2-1 7-16,3-1 3 0,-3 1-8 0,1 1 7 15,-1-2 1-15,0-1-7 0,1 2 11 16,-1-4-20-16,0 0-14 0,0 0-48 0,0 0 6 16,0 0-112-16,0 6-112 0,0-6 21 0,-10 6-128 15,9-7 24-15,1-2-9 0,0 1-3 16</inkml:trace>
  <inkml:trace contextRef="#ctx0" brushRef="#br0" timeOffset="88431.09">5454 10265 262 0,'-6'0'235'0,"-1"0"-85"16,0 0 16-16,-10 3-39 0,8-3-14 16,-10 10-34-16,11-3 16 0,-4 0-29 0,1 3-7 15,6 0 13-15,-1-2-7 0,0 6-21 16,-1-1 32-16,3-3-28 0,2 1-4 0,2 0-7 16,0-1 1-16,0-10 4 0,0 6-15 0,0 7 10 15,19 11-12-15,-10-12 4 0,4-4-27 0,-3-2 21 16,4 1 9-16,4-3-10 0,-1 0-3 15,4-3-1-15,-3 1-24 0,-10-2 37 16,5 0-8-16,1 0-14 0,4 0 17 0,20-11-24 16,-20 5-15-16,-3-1 2 0,-2-1 39 0,2 2 6 15,-5-5-17-15,1-1-6 0,-1 0 2 16,-1 2 8-16,-6 1 12 0,2 1 13 16,-4 1-2-16,0-1-6 0,2 2-13 0,-3 6 6 15,0 0-19-15,0 0 8 0,0-6-1 0,-11-5-11 16,6 9 7-16,-1 2 1 0,0 0-12 15,-1 2-4-15,1 0 20 0,-2-2-5 0,-14 12-23 16,11-4 9-16,3-1 1 0,2-2 10 0,2 0-11 16,3 2 11-16,-1 0-25 0,2-7 13 0,0 0-8 15,0 8-3-15,16 10 11 0,-5-10 5 16,-3-5-12-16,6 4 16 0,0-2 8 0,2-1-15 16,1 1 21-16,-2-4-8 0,5 1-5 15,-5-2 15-15,4 0-6 0,-11 0 4 0,1 0-2 16,8 0 5-16,-2 0-12 0,4 0 2 0,17-10 7 15,-21 4-3-15,0 2-15 0,-4 2 5 16,-4 0 12-16,1-1-20 0,-2 1-15 0,-3-1-36 16,1 1-40-16,0 2 9 0,-4-3-188 0,0-1-134 15,-4 3 25-15,3-1 25 0,-3-3 35 16,0 5 9-16,-11-9 2 0</inkml:trace>
  <inkml:trace contextRef="#ctx0" brushRef="#br0" timeOffset="89060.09">6523 10120 473 0,'0'-2'249'0,"0"2"-62"0,1-1-6 15,0-2-31-15,2 2-45 0,0-1-2 0,0 2 2 16,4-2-17-16,8-1 4 0,4 0-25 16,2 1 11-16,1-3-31 0,4 5-10 0,0-2 5 15,5 1 6-15,-2-1-18 0,3 0 21 16,3 0-7-16,-6 1-2 0,-1 1-8 0,2 0-11 15,-1 0-12-15,-5-2 4 0,-3 1-6 0,-12 1-15 16,1 0-14-16,0 0-36 0,-2 0 9 16,-2 0-10-16,-6 0 6 0,8 0 6 0,-8 0-60 15,0 0-33-15,9 3-22 0,-11-3-45 0,0 0-62 16,-3 0-64-16,1 1 11 0</inkml:trace>
  <inkml:trace contextRef="#ctx0" brushRef="#br0" timeOffset="89332.79">6822 10095 374 0,'-6'0'228'0,"1"0"-51"16,1 0 1-16,0 0-33 0,-2 1-13 0,2 1-42 15,1 1-3-15,-1-3-8 0,3 2-15 16,-8 9 21-16,8 0 2 0,-2 0 1 0,3 0 10 16,0-4-29-16,0 9 10 0,0 2-13 15,0 1 1-15,13 25 8 0,-12-21-8 0,6 0-8 16,-2-2 7-16,1-1-15 0,-1 2-4 15,-1-6-1-15,0 1 0 0,-4-5-9 0,3 0-11 16,-1-4 9-16,2-1-10 0,-1-3-12 0,0 4 15 16,-2-3-3-16,1-2-9 0,-1 2-2 0,0-2-30 15,1 1 0-15,-1-1-36 0,-1-1-31 16,2 0 7-16,0-1-117 0,-2-1-59 0,0 0-134 16,0 0 26-16,0 0-12 0,0 0 13 0,10-13 32 15</inkml:trace>
  <inkml:trace contextRef="#ctx0" brushRef="#br0" timeOffset="89899.38">6993 10285 229 0,'2'-3'297'16,"-1"0"-64"-16,0 1-22 0,-1 0-16 0,0 0-48 15,1 0-16-15,1 4-5 0,-2-1 4 16,0 2-17-16,0 0 0 0,0 2-37 0,1-3 9 15,-2 5-17-15,1 0 7 0,0 1-23 0,0-1-3 16,0 3 8-16,0 0-2 16,10 15-4-16,-5-11-22 0,-2-4 8 0,2-1 6 0,2 2-6 15,1-5-20-15,0-3-4 0,-2-2 11 16,2 1 0-16,0-2-10 0,-8 0 4 16,0 0-13-16,10 0 2 0,14-14 5 0,-10 6-16 15,-2-2-15-15,2 1 20 0,-4 1-6 16,-2-5 4-16,0 7-20 0,2-3 19 0,-3 3-9 15,-4 0 13-15,3 2-4 0,-4 0 0 0,1 2-17 16,1-1 27-16,-3 0-14 0,2 2-8 16,-2 1 14-16,-1 0 0 0,0 0 0 0,0 0-3 15,8 0-14-15,-8 0 24 0,8 0-26 16,5 10 9-16,-7-10 10 0,9 12 4 0,-2-2-24 16,-3 0 24-16,5-3-16 0,-4 2 19 0,-4-3-1 15,2 0-4-15,-3-3-11 0,0-2 4 16,0 3 7-16,-1-2-9 0,0 0 8 0,-1-1 6 15,0 0-2-15,1 1-10 0,-5-2 9 0,0 0 20 16,0 0-12-16,7 0-3 0,-7 0 6 16,12-11 21-16,-3 1-1 0,-6 1-5 0,-2 2-6 15,0-3 19-15,-1 10-25 0,0-7 10 0,0-2-11 16,0 1 2-16,0-3 0 0,-11-17 5 16,4 15 7-16,0 0-9 0,0 5-12 0,1-1-1 15,3 1 9-15,-1 2-23 0,1 1 10 0,-1 2-23 16,3-1-27-16,-2 0-27 0,1 1-13 15,0-1-46-15,2 2 12 0,0 0-92 0,0-1-76 16,0 3-102-16,0 0 22 0,0 0 25 16,0 0 47-16,14-11-39 0</inkml:trace>
  <inkml:trace contextRef="#ctx0" brushRef="#br0" timeOffset="90255.03">7547 10161 249 0,'-3'9'196'15,"-3"5"-70"-15,3-3-17 0,1 1-15 16,-1 6 39-16,3-6-45 0,-2 2-4 0,2-14 17 16,0 14-34-16,0 0-24 0,14 17 39 0,-12-18-14 15,4-1-5-15,-3-4 6 0,7 3 2 0,-3-4-8 16,-1 0 21-16,3-3-31 0,-5-1 11 15,6-2 2-15,-5 0-4 0,3-1-5 0,1 0 11 16,0 0 13-16,15-16-7 0,-15 7-9 0,-2 0 14 16,3-1 2-16,-1-2 1 0,-3 0-3 15,-1-4 20-15,-1 0-32 0,0 0-4 0,-3 4-20 16,-1 12 16-16,0-13 9 0,0 4-29 0,0 1 16 16,-10-7-14-16,2 4-21 0,-3 1-11 15,6 3-29-15,-7-1-21 0,3 1-56 0,-6 1-26 16,3 5 12-16,-5-2-135 0,1 2-148 15,2 0-1-15,1-1 22 0,2 2 29 0,2 0 20 16,1 0 8-16</inkml:trace>
  <inkml:trace contextRef="#ctx0" brushRef="#br0" timeOffset="90825.12">8466 9932 456 0,'0'-3'268'0,"0"-4"-52"15,1 4-6-15,-1 0-29 0,0-1-24 16,0 2-32-16,0-1-5 0,0 0-11 0,0 3-11 16,4 0-4-16,-4 1-16 0,3 4 12 0,-3-4-19 15,0 6-9-15,3 9 20 0,3 3-23 16,-4 0 14-16,2 3-7 0,-1-2-9 0,-2 2 8 16,-1 2-8-16,4-4-5 0,-2 3 9 0,1 5-25 15,-1-4 13-15,0-3-14 0,1 3 12 16,0-5-11-16,-1-2-22 0,1 3 17 0,2-2 3 15,-2 0-23-15,6-4 7 0,-7-4 3 0,2 0-16 16,0-1 17-16,-1-2-18 0,2-6-3 16,-1 4-14-16,3-3-29 0,-2 0-28 15,1-2-31-15,-6 0-12 0,7 0 11 0,6 0-114 16,13-14-117-16,-13 9-40 0,-4-4-5 0,0 3 36 16,-2-2 19-16,-5-1 8 0</inkml:trace>
  <inkml:trace contextRef="#ctx0" brushRef="#br0" timeOffset="91016.11">8463 10158 529 0,'4'-3'140'0,"3"2"-8"16,9-2-41-16,3-1-32 0,-1 1 18 0,4-2-6 15,3 2-72-15,1-1-44 0,2 0-32 16,-5-2-46-16,4 2-120 0,1 1-76 16</inkml:trace>
  <inkml:trace contextRef="#ctx0" brushRef="#br0" timeOffset="92637.36">8955 10072 296 0,'-7'0'179'0,"-10"3"-14"0,1-3-16 0,6 0-26 16,-17 9 13-16,9-4-25 0,1 0-12 0,-1 4-3 15,4-3-17-15,3 3-13 0,-1 2-5 16,2-1 2-16,1 2-5 0,1-1-5 0,4-2-14 16,1 1 6-16,3-2-9 0,0-1 3 15,0-7-5-15,0 7 7 0,0 0-12 0,12 12 13 16,-3-12-21-16,4 1-4 0,-1-6 3 0,-4 3-4 15,4-5 4-15,-12 0-9 0,10 0-5 16,4 0 8-16,1 0-10 0,13-11 3 0,-14 8 7 16,0-1 1-16,-4-2-22 0,3-3 24 0,-4 1 14 15,3-3-1-15,-5 4 4 0,-3-1 14 16,-2 2-8-16,0 1 16 0,-1 0-8 0,1-1-7 16,0 2 11-16,0-2 17 0,-2 1-26 0,0 5-3 15,0 0-2-15,0 0-5 0,0-5 8 16,0 5-7-16,-11-14 8 0,8 13-5 0,0-4-15 15,0 4 1-15,1 1-9 0,-2-1 0 0,1 2 0 16,0 0 14-16,1 1-22 0,0 2 11 16,1-2-2-16,0 3-4 0,2-4-6 0,-1 6 10 15,3-3-14-15,1 1 7 0,7 8 7 0,1-2-15 16,3-2 8-16,1-2-2 0,0-4 5 16,-7 4-7-16,10-2-1 0,-9-2-2 0,-1-1-8 15,1 0 23-15,-2-2-12 0,0 0 17 16,-8 0-28-16,6 0 7 0,1 0 5 0,-7 0 0 15,9 0 7-15,12-18-15 0,-9 10 11 0,-5-2-12 16,0 5 2-16,-5 1 25 0,9-6-29 0,-6 2-1 16,0 4 7-16,-5 0 3 0,0 0 3 15,2 1 2-15,0 2 0 0,-2-4 7 16,1 4-18-16,-1 0 11 0,1 0-9 0,-1 1 5 16,0-2-13-16,0 1 0 0,0 2 17 0,0 1-22 15,3-2 3-15,-3 1 20 0,0 1-5 16,1 0-8-16,3 2-5 0,-2 0 3 0,1 0 12 15,1-1-6-15,-2 2-5 0,3-2 12 16,9 8-22-16,-3-4 9 0,3 1 8 0,-4-4 0 16,-1 0 4-16,6 0 0 0,3-1-12 0,-3-2 12 15,-4 1-19-15,-11-2 7 0,9 0 15 0,6 0-11 16,-2 0 13-16,14-16-10 0,-14 7-8 16,-2-1-8-16,-5 1 13 0,3-2-5 0,-5-2 9 15,4 0-2-15,-4-2 19 0,-1-1-3 16,-1 4-12-16,-2 5 5 0,0-7 21 0,0-1-23 15,-13-23-7-15,5 18 33 0,2 0-9 0,-3 0 3 16,0 1-10-16,1 1 33 0,-1-3 10 16,0 7-22-16,2-1-14 0,-2 1 0 0,2-1-7 15,0 3 2-15,3 5-3 0,1 4-2 0,0-4 5 16,3 5-21-16,-3-1 10 0,3 3 10 16,0 0-9-16,0 0-14 0,0 0 10 0,-1 12 11 15,2-7 6-15,0 15-29 0,-1-11 21 16,0 5-11-16,12 23-8 0,-7-15 9 15,-3 0 0-15,4-1 4 0,-1 3-16 0,0-4 4 16,2-1 22-16,-2 1 1 0,-1 0-13 0,0-1-11 16,4-1 15-16,5-1 4 0,-3-2 3 0,-1-4-24 15,2 0-9-15,0 0 29 0,-1-3-8 16,1 2 9-16,0-5-28 0,0-1 9 0,-2-3 9 16,0-1-20-16,-4 0-24 0,6 0 15 0,-3 0 8 15,2 0 12-15,17-10-14 0,-10 4 3 16,-3-2 7-16,0 2-8 0,-1 1-7 0,-2-2-1 15,-3 2 8-15,0 1 9 0,-3-2-3 0,0 2-15 16,-3 0 28-16,0 1-16 0,4 0 3 16,-6-1-9-16,1 2 11 0,-1-1-11 0,0 0 3 15,0 1 8-15,0 2-7 0,0 0 2 16,0 0 28-16,0 0-14 0,0 0 6 0,-11-5-5 16,10 7-4-16,-3-2 11 0,2 3-16 0,-1-3-9 15,1 2 1-15,1 1 11 0,0-1-13 16,1 1 2-16,-2-1 8 0,4 0-30 15,-1 1 5-15,2-1 2 0,-3-1-7 0,5 3 6 16,0-2-8-16,4-1-11 0,7 1 7 0,5-1-2 16,2 0-12-16,-12-1-3 0,5 0-10 15,5 0-18-15,3 0 37 0,1 0-43 0,19-14 21 16,-20 9-23-16,-1 1 39 0,-7-2-10 16,4-2 3-16,-4 2 12 0,-2 0-21 0,4-1 8 15,-13 0 5-15,0 6 45 0,-2-5-7 0,-1 4 21 16,-2-4-4-16,0 6 11 0,0 0-19 15,0 0 7-15,0 0 14 0,-11-12-4 0,7 9 24 16,-2 2-14-16,2 1-4 0,-2 0-11 0,0 0-16 16,1 0 27-16,0 1-4 0,0 2-15 15,5-3 10-15,-5 4 8 0,0 2-9 0,4-4-13 16,-1 4 23-16,1-2 3 0,1 1-10 0,0-2 18 16,0 2-24-16,0 1 12 0,4-3 13 0,-4-3-27 15,0 0 2-15,5 8 13 0,0-7 14 16,-1-1-7-16,0 0-6 0,3 0 12 0,-1-2-9 15,-3 0 1-15,0-2 18 0,2 3-11 16,6-10 18-16,-3 0 1 0,-3 2-2 0,2-3-13 16,-2 0 3-16,0 0 12 0,-4-1 2 0,2 4-6 15,-2-9 7-15,-1 10 7 0,0-4-6 16,0-4-6-16,0-3 10 0,0 0-7 0,0 2-13 16,-14-20 8-16,10 18 13 0,-1 2-3 0,-2 5-3 15,5-4-16-15,-1 6 20 0,1 2 1 16,1 1-24-16,1 3-3 0,-3 1 12 0,3-1-23 15,0 1 12-15,-2 2-12 0,2 0-6 16,0 3 19-16,0 3-25 0,0-1 15 16,2 1 8-16,-2 14-22 0,0-11 13 0,0 6 1 15,0 3-16-15,13 19 24 0,-8-14-22 0,-1 0 4 16,5-3 6-16,-4 3-1 0,0-3 3 0,4-1-9 16,-4-2 5-16,3-1 8 0,-4-4-7 15,-1-3-27-15,0 0-14 0,0-2-30 0,-2-2-9 16,1 2-57-16,0-4-21 0,-1-1 13 0,-1 1-243 15,0-2-20-15,-4 0 24 0,3-2 26 16,-5 0 52-16,-6-8-10 0,2-1 41 0</inkml:trace>
  <inkml:trace contextRef="#ctx0" brushRef="#br0" timeOffset="92908.46">9251 9842 491 0,'-5'2'249'16,"2"-2"-22"-16,1 3-26 0,-2-3-30 16,4 0-15-16,-3 0-22 0,2 0-13 0,0 2-28 15,1 0 2-15,0-1-10 0,0 1-3 0,-2-1-9 16,4-1 2-16,-2 1-21 0,-2 2-6 0,2-3-25 15,0 2-24-15,2-4-17 0,-4 2-66 16,4 2 10-16,-2-2-142 0,0 0 20 16,0 1-216-16,0-1 25 0,0-1 92 0,1 1-14 15</inkml:trace>
  <inkml:trace contextRef="#ctx0" brushRef="#br0" timeOffset="95119.25">12096 10174 219 0,'0'0'334'0,"0"0"-38"0,0 0-39 0,0-14-36 15,0 14-14-15,6-20-35 0,-5 16-4 16,-1 3-31-16,1 1-26 0,-1-3 2 0,0 3-27 16,0 3 7-16,-1-2-12 0,0 7 2 0,1-1-8 15,0 13 9-15,0-7 2 0,0 5-12 16,0 4 18-16,0 3-36 0,0 1 25 0,0 1-28 15,0 1 24-15,0 2-24 0,0-4-9 0,0-1 15 16,0 0-7-16,0-1-22 0,0-1 4 16,0-3-17-16,3 19 21 0,-1-26-18 0,-2 0-16 15,0-6 23-15,0-7 7 0,0 7-21 0,0-7 3 16,0 8 11-16,0-8 18 0,0 7-33 16,0-7 17-16,0 0-35 0,0 0 21 0,-3 10-27 15,1-13-22-15,2-1 5 0,-4-2-18 16,-1-6-14-16,0-3 3 0,-1-3-5 0,3 1 16 15,-3-5-6-15,4-3-5 0,-2 0 17 0,1 1 7 16,0-1 1-16,-3-1 0 0,2 3 3 16,-4-1 10-16,2 2-8 0,0-1-2 0,2 0 11 15,0 2-9-15,2-1 12 0,0 5 1 0,2 0-16 16,0 5 22-16,0 4 2 0,0-4-3 0,0 1-11 16,16-12 13-16,-7 11-6 0,4 3 4 15,1-1-5-15,2 3 9 0,1-1-11 0,2 3 0 16,2-2 12-16,-3 5-12 0,5-4 12 0,-5 5-6 15,-1-2 20-15,0 3 0 0,-8 0-9 16,3 0 9-16,1 0-11 0,2 0 3 0,11 11 0 16,-9-7-10-16,-5 3 17 0,0 0-5 0,-2 0 8 15,-4 1-22-15,3 1 13 0,-4 1 15 16,4 2-16-16,-8 0 11 0,0-2-6 0,-1 1 0 16,0-2-4-16,0 2 4 0,0 1-18 0,-14 17 27 15,12-18-8-15,-7 3 16 0,2-2-2 16,-3 0-11-16,0-1-3 0,-3-3 16 0,-1 2 13 15,0-3 1-15,-1 2-11 0,-3-3 17 0,-3-2-25 16,0 1 9-16,2-2 1 0,-2 2-2 16,0-5 17-16,0 0-12 0,11 0-17 0,-1 0 22 15,-1 0-28-15,1 0 1 0,1 0 11 16,1 0-17-16,1 0-2 0,-2-10 5 0,8 7-19 16,-4 1-6-16,5 2-43 0,-2-2-16 0,5-3-25 15,0 3-58-15,1-1 16 0,2-1-81 16,-1 2-70-16,15-8-104 0,-2 7 24 0,1-5 27 15,0 5 32-15,1-5 4 0</inkml:trace>
  <inkml:trace contextRef="#ctx0" brushRef="#br0" timeOffset="95402.48">12700 10128 708 0,'2'-1'254'0,"1"1"-58"15,1 0-9-15,-3 0-40 0,4-2 0 16,3 2-24-16,-3 0-14 0,3-1 1 0,-1-1-18 16,3 2-14-16,6 0-21 0,17-5 9 15,-14 2-3-15,3 0-13 0,-14 3-9 0,4 0 1 16,4 0-6-16,-2 0-42 0,0 0 0 0,-4 0-11 15,-1 0-33-15,0 0-24 0,-3 0 6 16,-6 0-100-16,8 0-59 0,-8 0-118 0,8 0 24 16,-8 0 20-16,0 0 21 0</inkml:trace>
  <inkml:trace contextRef="#ctx0" brushRef="#br0" timeOffset="95638.08">12819 10280 451 0,'-3'5'228'0,"2"-5"-33"0,-4 2-42 16,8 0 24-16,-3 1 9 0,2-1-27 0,2 1-1 15,1-1-14-15,0-2-14 0,1 1-21 16,3 0-19-16,7 0-1 0,3 3 8 0,-3-2-30 16,-2-2-5-16,3 3 3 0,-8-3-7 0,0 0-13 15,2 0-15-15,1 0 7 0,-3 0-9 16,-1 0-37-16,2 0-37 0,-4 0-43 0,-6 0 8 15,9 0-147-15,-2 0-138 0,4-11-4 0,-7 8 24 16,-2 0 19-16,0-2 20 0</inkml:trace>
  <inkml:trace contextRef="#ctx0" brushRef="#br0" timeOffset="96238.8">13517 10009 451 0,'10'-8'180'0,"1"4"-60"0,-1 1 34 15,-2 1-48-15,-1-1-8 0,-2 1 3 16,1 2-22-16,0 0-3 0,1 0-3 0,-7 0-43 16,0 0 0-16,6 0 38 0,-6 0-22 15,17 13 0-15,-12-9 10 0,3 6-20 0,-3-1 9 16,0-1-13-16,-4-1-18 0,3 1-28 16,-4-1 25-16,0 0-10 0,0-2 15 0,0-5-12 15,0 11-14-15,0-1 39 0,-10 13-8 0,1-12-6 16,0 1-4-16,1-1-4 0,-2-2 14 15,0 0 6-15,-1 6-30 0,-1-8-4 0,-1 2 20 16,4-5-32-16,-1 2 37 0,6-3 9 16,-2-1 6-16,0 1 10 0,0-1-28 0,2 1 14 15,-2 0-27-15,4-2 22 0,0 2-1 0,-3 1-20 16,2-1 18-16,1 1 14 0,-2-1-32 0,2 0 7 16,0 1 22-16,1-2-16 0,0 2-2 15,1-2-1-15,0-2 9 0,0 0 7 0,0 0-8 16,11 12 1-16,-5-10 18 0,1-2-6 15,12 3 5-15,-13-3 9 0,9 0-10 0,2 0-20 16,2 0 22-16,-3 0-8 0,4 0-7 0,-4 0 2 16,-1 0-14-16,-2 0 3 0,0 0-6 0,-3 0-5 15,1 0 5-15,-2 0 8 0,-1 0 1 16,0 0-5-16,-4 0-14 0,-4 0-3 0,10 0-15 16,-3 0-42-16,-7 0-17 0,8 0-6 15,-8 0 8-15,9 0-110 0,-9 0-131 0,0 0-25 16,14-7-8-16,-12 5 22 0,0-1 38 15,-1 0-8-15</inkml:trace>
  <inkml:trace contextRef="#ctx0" brushRef="#br0" timeOffset="96650.98">14156 9870 480 0,'-3'-2'220'0,"-1"-2"-22"0,-1 2-20 0,0 4-13 16,1-2-15-16,-1 5-21 0,-10 4 4 16,5 2-20-16,1 3-1 0,-4 1-10 0,4 1-3 15,0 3-15-15,-1-2 6 0,3 3-8 0,1 1-3 16,2-1-13-16,-1 3-10 0,2-2 13 0,2 2 6 15,0 1-10-15,1-10-28 0,0 5 12 16,0 4-13-16,14 25 5 0,-5-23-6 0,1 2 9 16,3-3 6-16,1-5-28 0,0 3-10 15,5-5 3-15,-2-1 14 0,5 1-10 0,-2-4 13 16,-2-1-23-16,-3-2 5 0,-2 0-1 0,6-1-3 16,-6-4-7-16,2 1 20 0,-2-3-15 15,-5 1 8-15,-2-1-18 0,-1-2 19 0,2 1-26 16,-3-1-17-16,-4-1-31 0,0 0-29 15,0 0-23-15,0 0 9 0,0 0-111 0,0 0-164 16,9-8-7-16,-12 4 24 0,0 1 24 0,-4-10-8 16,0 9 8-16,-5-6-8 0</inkml:trace>
  <inkml:trace contextRef="#ctx0" brushRef="#br0" timeOffset="97375.36">14630 10026 436 0,'-13'8'164'0,"3"0"-14"0,-1 2-30 0,2 2-5 16,5 3-15-16,0 0-13 0,-4 1-12 16,7-4-1-16,1 2-8 0,0-6-11 0,0 6-9 15,0-1 17-15,13 19-10 0,-3-21-15 16,1-3 0-16,2 2 6 0,-1-5 33 0,4 3-25 16,0-4 21-16,-4-2-6 0,1 0 8 15,-13-2 7-15,14 0-9 0,2 0-1 0,13-14-6 16,-14 10-2-16,-2-2 3 0,-1 1-2 0,-2-4 7 15,-4 1-13-15,-2 1 5 0,1 0 11 16,-2-1-36-16,-2 1 8 0,-1 3-8 0,0 4 2 16,0-8 1-16,0-4-14 0,-16-12-8 15,8 11 1-15,-2-1 11 0,-2 5-15 16,0 1 1-16,1 1-18 0,1-3 10 0,1 9-12 16,-3-2-14-16,5 2-33 0,0-1-2 0,1 2-26 15,-1 0-23-15,7 0-18 0,0 0 11 16,0 0-99-16,-7 0-8 0,7 0-103 0,0 0-51 15,-7 0 26-15,7 0 17 0,-5 10-8 16</inkml:trace>
  <inkml:trace contextRef="#ctx0" brushRef="#br0" timeOffset="97659.95">14987 10130 551 0,'2'5'212'0,"1"-3"-23"0,-2 3-30 16,5-3-7-16,-4 4-7 0,0-1-15 0,1-1-22 16,-1-1-7-16,1 1 21 0,-2 1-2 15,3 0-12-15,-3-3 6 0,1 1 6 0,-2 0-6 16,2-1 26-16,0 0 5 0,-1-1-43 16,-1-1 3-16,0 0-7 0,0-1-34 0,-3-1 3 15,3 0-1-15,0-1-19 0,-2 0-19 0,0-1 2 16,2 0-31-16,-3 0-4 0,1 0-36 0,-1 1-20 15,2-2-60-15,-3 1-5 0,3 1 11 16,0 0-183-16,-2-2-108 0,3 1 25 16,0 1 26-16,0 0 30 0,0 3-13 0,0 0 10 15</inkml:trace>
  <inkml:trace contextRef="#ctx0" brushRef="#br0" timeOffset="98103.32">15397 10043 382 0,'-3'0'152'0,"-2"0"22"0,0-1-27 0,1 2 9 15,-1-1-21-15,0 2-12 0,-1 0-8 0,-8 4-30 16,6 1-17-16,0-2 5 0,1 2-4 15,-4 2 7-15,2 3-1 0,-1-2-27 0,1 2-2 16,9 0 8-16,0-3 0 0,0-1-25 0,0-8 10 16,0 10-27-16,0 1 33 0,19 14-10 15,-10-11 10-15,2-7-10 0,2 1-5 0,1 2-9 16,-2-5 13-16,2 2 9 0,0-4-24 0,-3-2 1 16,-1 0 23-16,1 1-10 0,-3-2 22 15,2 0-10-15,0 0 9 0,11-12 22 0,-13 8-4 16,2-6 5-16,-2 5-24 0,-5-5 30 15,1 3-33-15,-2 0 14 0,0-2-31 0,0 1 11 16,-2 0-3-16,0 0-9 0,0-5-1 0,-13-13 12 16,5 11-27-16,-1 3 31 15,-1 1-32-15,-3 0-15 0,2 7-9 0,1-4-22 16,1 2-9-16,-3 4-30 0,3-3-41 0,2 4 4 16,1 1-45-16,-2 0 14 0,5-1-121 0,0 1-119 15,3 0 1-15,-3 0 43 0,3 0-13 16,0 0 42-16,0 2-6 0</inkml:trace>
  <inkml:trace contextRef="#ctx0" brushRef="#br0" timeOffset="98522.7">15715 9997 219 0,'3'0'240'0,"0"0"-30"0,-3 0-28 15,2 0-23-15,-1 3 1 0,-1-1-27 0,0 1-33 16,0 1-12-16,-1-1 10 0,1 4-27 16,-2-2 3-16,2 2 6 0,-3 7 10 0,-4 5-17 15,1-3-27-15,2-1 5 0,-6 1 11 0,8 1-24 16,-5-3 22-16,5-4-25 0,-1-1-9 16,0 0 16-16,1-1-14 0,2-2 4 0,0-6 2 15,0 5-4-15,0-5-16 0,0 7 18 0,0-7-5 16,0 8-3-16,0-8 19 0,11 10-12 15,-4-7 3-15,-1-2-19 0,0-1 21 0,3-1-10 16,1 1-4-16,6 0 5 0,2 0-19 0,19-12 12 16,-18 10-8-16,-1 1-5 0,-2-6 8 15,3 5-2-15,-3-1 4 0,0-1-7 0,-3 2-17 16,-1-1 20-16,-2 0-5 0,0 3 3 0,-2 0 1 16,0-2-14-16,0 2 6 0,-3 0 2 15,14-5-5-15,-6 4-19 0,-4 0-7 0,-7 0 6 16,5-2-32-16,-4 3-36 0,4-1 15 15,-7 1 7-15,0 0-98 0,0 0-34 0,0 0-75 16,6 0-70-16,-6 0-17 0,0 0 37 16,0 0 16-16,7-9-29 0</inkml:trace>
  <inkml:trace contextRef="#ctx0" brushRef="#br0" timeOffset="98876.97">15962 10043 467 0,'-2'-4'232'0,"0"3"-19"0,0-2-31 0,2 0-29 15,0 2-24-15,-3-2 1 0,3 3-23 0,0-2-21 16,-1 2-9-16,1 0-13 0,-2 2 23 16,5-2-34-16,-3 0 11 0,0 4-12 0,0 2-4 15,3-1 17-15,-3-1-5 0,0 3 4 16,2 8-13-16,-2-7-10 0,0 8-2 0,0 0 8 15,0 4-14-15,0-2 10 0,0 5-14 0,0 0 3 16,8 20 2-16,-4-20 2 0,-3-2-10 16,-1-9 2-16,0 0-14 0,0 4-4 0,0-1 15 15,0-1 0-15,0-3-17 0,0-2 21 16,0-1-16-16,0 0 0 0,0-8 8 0,0 8-4 16,0-8-1-16,0 6-12 0,0-6 2 0,0 0-49 15,0 0-18-15,0 6-48 0,0-6 9 16,8 6-68-16,-10-9-158 0,2-2-56 15,2 3 24-15,-2-6 25 0,4-10 16 0,3-2 6 16</inkml:trace>
  <inkml:trace contextRef="#ctx0" brushRef="#br0" timeOffset="99224.97">16347 10016 475 0,'1'-4'309'0,"-1"1"-75"0,1-1-10 15,-1 1-41-15,-1 1-3 0,2-1-34 16,1 0-28-16,-2 3 5 0,0-1-20 0,0 2-22 16,0-1-7-16,1 0 11 0,0 3-14 0,-1 1-11 15,1 0-9-15,1 2 9 0,-2 1-3 0,0 1 13 16,0 1 6-16,4 17-29 0,-4-6 2 15,0-12 1-15,0 6-22 0,0 3-2 0,0 0-5 16,0 0 3-16,0-2-4 0,0-3 1 16,0 0-6-16,0-3-1 0,12 8 12 0,-10-12-9 15,-2-2 15-15,0 0-38 0,0 1-3 16,2-2-18-16,-2 1-26 0,0-2-59 0,1-1 10 16,1 1-103-16,-2-3-74 0,0-1-113 15,1 0 21-15,-1-3 60 0,3 1 21 0,2-7 13 16,-1 1 9-16</inkml:trace>
  <inkml:trace contextRef="#ctx0" brushRef="#br0" timeOffset="100017.06">16723 10002 270 0,'-3'-15'201'15,"-1"-1"-3"-15,4 4-35 0,-4 1 0 16,2 2-15-16,-3-4 5 0,-2-1-64 0,2 7 29 16,3-1-19-16,-4 1-17 0,3 2-11 0,-1 1-6 15,-1 1 1-15,1 3-4 0,-2-3-36 0,0 1 16 16,1 0-1-16,-1 1 5 0,-1 1 4 15,7 0-33-15,-8 0 11 0,-1 0-6 0,-4 0-2 16,-15 15-7-16,18-10-15 0,-6 1-3 0,5 3 20 16,2 0 11-16,-1 1-36 0,3-2 35 0,1-1-23 15,1-1 2-15,3 2 7 0,0-2 7 16,-1-1-19-16,3 1 8 0,0-6 3 16,0 0-8-16,0 9-4 0,12 14 2 0,-3-9 7 15,0-2-1-15,0-1 5 0,1-2-9 16,-1 0-3-16,1-4-1 0,4 2 8 0,-2-1-4 15,3-1-5-15,-6 1-2 0,4-1 1 0,2 0 8 16,-6 0 0-16,1-3-3 0,-1 3 6 0,-3-2-2 16,1 0-4-16,8 3-5 0,-5-4 5 15,-3 3 2-15,3-3-10 0,-6 1-6 0,-2 0 3 16,1-2 17-16,1 3-11 0,-2-1 10 0,0-2-7 16,3 2 6-16,-4 1-9 0,2-1-5 15,-3 1-1-15,5-2 17 0,-4 0-22 0,-1 2 18 16,1 0 3-16,-1 2-19 0,0-6 20 0,0 0-12 15,0 5 13-15,0-5 18 0,0 7-26 16,0 0 2-16,0-7-20 0,-11 15 5 0,8-11 23 16,-6 7-3-16,0 0-27 0,0-4 37 15,2-4-13-15,-5 4-6 0,1-2 9 0,-1 2 3 16,3-4 2-16,-2 2-5 0,3-3 10 0,3 1-12 16,-2-2 15-16,0 0-8 0,3 1 28 0,4-2-12 15,0 0 7-15,-8 0 25 0,8 0-8 16,-9 0-13-16,2 0 12 0,7 0 12 15,-17-12-26-15,12 10-3 0,-4-7 23 0,3 1-24 16,-3-4 0-16,5 3-8 0,1-2 28 0,1 2-19 16,2 9-11-16,0-8-4 0,0-6 14 0,11-16-22 15,-4 14 2-15,3-1 12 0,-4 2-22 16,3 0 5-16,0 3-1 0,3-2-4 0,-3 1 15 16,2 0-1-16,2 1-17 0,-4 1 11 0,1 2-26 15,1-2-3-15,0 0-24 0,0 1-24 16,-3 1-21-16,5-1-25 0,-3 3 12 0,-3 3-102 15,-1-2-73-15,-2-1-112 0,1 1 12 16,-1 2 53-16,3-8 21 0,1 3 15 0,-3 1-49 16</inkml:trace>
  <inkml:trace contextRef="#ctx0" brushRef="#br0" timeOffset="100480.65">17028 9617 212 0,'-2'-3'314'0,"0"-1"-43"16,1 1-33-16,0 3-41 0,1-5-23 0,0 3-22 15,0 0-19-15,-1 2-35 0,2 0 6 0,-1 3-1 16,2 1-5-16,0-1-33 0,4 3 5 16,-1 10-12-16,3 0 11 0,-1 1-15 0,1 2-9 15,2 0-12-15,-3 1 13 0,0 2-10 16,3 2-3-16,-3 1 0 0,-2-2-4 0,0 4 0 16,0 0-13-16,-2-1 3 0,-2-2 4 0,3 2 11 15,-4-1-23-15,0-10 2 0,0 4 23 0,0 5 0 16,0 2-11-16,-14 26-6 0,6-27 1 15,2 3 20-15,-3-3-6 0,3 1 11 16,-5-3-10-16,4 0 7 0,-2-2-18 0,1-4-8 16,-1 0 18-16,2-2-23 0,-1-3 3 0,3 3 1 15,-1-7 1-15,1 0 6 0,0-3-9 0,0 0-6 16,1 0-18-16,2-3-20 0,-1 1-30 16,1-2-39-16,-1 0-47 0,2 1 14 0,-3-2-200 15,1 0 24-15,3 0 24 0,0 0-71 16,0 0 22-16,0 0 49 0,-8 0 17 0</inkml:trace>
  <inkml:trace contextRef="#ctx0" brushRef="#br0" timeOffset="101399.3">18103 10109 645 0,'0'0'231'0,"0"0"-30"16,0 11-31-16,0-11-19 0,0 0-36 0,0 0 0 15,0 0-6-15,0 0-22 0,0 0 15 0,0 0-21 16,4 22-2-16,15-21 1 0,2 0-8 15,-2-1 3-15,2 0-8 0,0 3-12 16,2-3-18-16,1 3 6 0,-15-3 0 0,9 0-12 16,0 0 13-16,4 0-7 0,-3 0-6 15,0 0-3-15,-2 0-12 0,-2 0 7 0,-2 0-2 16,-4 0 21-16,-1 0-14 0,2 0-11 16,-3 0-1-16,-7 0 16 0,8 0-17 0,-8 0 6 15,8 0-7-15,-1 0 9 0,-7 0-17 0,0 0-20 16,0 0-26-16,16-13-25 0,-16 12-14 15,2 0 7-15,-2 1-104 0,0-3-41 0,0 1-142 16,-2 1-13-16,-1-1 26 0,-1 0 28 16,-1-1 11-16,1 2 3 0</inkml:trace>
  <inkml:trace contextRef="#ctx0" brushRef="#br0" timeOffset="101703.33">18296 10315 351 0,'0'3'213'0,"-2"-1"-1"0,2-1-41 16,2 4-34-16,0-5 30 0,1 0-13 0,1 2-7 16,1-2 1-16,2 3-21 0,-2-3-14 0,15 4-11 15,-2-3 6-15,3 1-19 0,-4 0-7 0,-3-2 4 16,-14 0-21-16,10 0 11 0,1 0-11 15,-2 0-8-15,3 0 4 0,-4 0-32 0,1 0 20 16,-1 0-2-16,-1 0-6 0,0 0-26 16,2 0 5-16,3 0-6 0,0 0-10 0,0 0-35 15,-1 0-35-15,-3 0-29 0,1 0 11 0,-1 0-118 16,4-7-93-16,14-6-67 0,-15 5 10 16,2-2 39-16,-1 2-7 0,3-4 9 0</inkml:trace>
  <inkml:trace contextRef="#ctx0" brushRef="#br0" timeOffset="102157.29">19061 10001 323 0,'1'-2'233'0,"0"0"-15"0,-1-1-38 16,0 3-36-16,0-1-4 0,0 1-13 15,0 1-20-15,-1 2-4 0,-2 0 4 0,3 1-36 16,-2 3 19-16,-3 8-33 0,0-3 5 16,1 4-5-16,1-1 5 0,1 2-10 0,2 0-4 15,-3-2 9-15,3-15-19 0,0 10 7 0,0 4-9 16,13 15-6-16,-8-19 2 0,3 4-14 16,4-2 9-16,0 0-1 0,-3-4-2 0,7-1 14 15,0-1-2-15,-5-2 11 0,1-3-9 0,1 0 5 16,-4-1 7-16,-2 0-4 0,7 0 24 15,14-14 4-15,-11 6 7 0,-2-2-11 16,-3 1 15-16,-1-1 12 0,0 0-32 0,-1-4 29 16,-1 3 5-16,-2-2-20 0,0 1-27 0,-5-1-3 15,1 2 18-15,-1 1-5 0,-2 2-9 0,0-5-1 16,0 0-26-16,-15-18 2 0,6 16-15 16,0 3 15-16,-1-3-21 0,-3 2-19 0,-1 4 17 15,3 2-19-15,-3 2 8 0,3 1-10 0,1 4-40 16,0-3-8-16,1 3-24 0,9 0-21 0,-8 0-41 15,-1 0-15-15,-12 10 16 0,12-5-95 16,0-2-66-16,4 1-105 0,-2-1 50 0,7-2 1 16,0 1 23-16,4 2 20 0,1-4 10 15</inkml:trace>
  <inkml:trace contextRef="#ctx0" brushRef="#br0" timeOffset="102416.33">19600 10083 679 0,'1'3'218'0,"2"0"-11"0,1 2-20 15,-3-1 1-15,0-1-19 0,2 2-19 0,1-1-20 16,-4 0-16-16,0 2-2 0,0-2-14 0,2 1-14 16,-2-2 7-16,0 1 3 0,1 2-31 15,1-4 13-15,-2-2-26 0,0 0 9 0,0 0-15 16,0 0-13-16,0 0 19 0,0 6-16 15,0-6-19-15,-2 5-18 0,2-6-17 0,0-1-61 16,0 0-12-16,2-1 10 0,-1 0-106 0,2 1-81 16,1-4-105-16,5-5 24 0,1 0-18 15,-2 0 16-15,6 1 34 0</inkml:trace>
  <inkml:trace contextRef="#ctx0" brushRef="#br0" timeOffset="102829.29">19942 9945 241 0,'-2'-1'259'15,"0"0"-66"-15,2-3-17 0,-4 4-25 16,0 0-38-16,0 0 22 0,0 2-11 0,-1 0-44 16,-9 3 28-16,4 3-12 0,0-1-11 0,5 0-6 15,-5 3-1-15,4 3-17 0,0-5 2 16,3 3 0-16,1-2-9 0,-3 8-9 0,5-8-1 15,0-9-11-15,0 13-3 0,0-1 1 16,17 17-15-16,-12-13 24 0,5-1-16 0,0-3 7 16,-1 2-4-16,2-6 10 0,1 2-16 0,2-3 2 15,0-1-23-15,-4-2 17 0,5-1 7 0,-2-2-2 16,-1 1-4-16,-12-2 8 0,10 0 26 16,3 0-5-16,12-11 8 0,-13 4 28 0,-2 2 4 15,-4-3-24-15,5-1 8 0,-2-3-12 0,-4 2 13 16,0 2-30-16,-1-1 31 0,-3 0-14 15,-1 1-18-15,0 8-19 0,0-8 18 0,0-3-21 16,0-4-5-16,0 3-12 0,-15-14-7 0,9 15-2 16,1-3-39-16,-1 5-21 0,2 1-43 15,0 4-1-15,-3-2-37 0,3 4 12 0,1 0-52 16,1-1-94-16,-2 2-129 0,2 0 38 0,0 1 14 16,1 0 23-16,-1 0 12 0,2 0 23 15</inkml:trace>
  <inkml:trace contextRef="#ctx0" brushRef="#br0" timeOffset="103555.28">20531 9932 348 0,'-2'-6'216'16,"2"-1"-25"-16,-2 0-32 0,2 0-17 0,-7-5-9 16,2 0 5-16,-1-1-52 0,-2 1 28 0,1 0-26 15,-2 0-9-15,0 7-32 0,2-1 26 16,1 3-17-16,-2 0-7 0,3-1 4 0,1 3-21 16,-2-1-9-16,2 2 10 0,-1 0 4 15,5 0 1-15,0 0-29 0,-6 0-9 0,6 0 25 16,-17 13-19-16,13-7 32 0,3-3-8 0,-9 9-13 15,6-3-5-15,0 1-16 0,1-2 19 16,1-2-11-16,2 0-3 0,0 1 10 0,0-7-15 16,0 7 30-16,0 0-22 0,0 2-14 15,18 14 14-15,-9-12-18 0,-2 1 24 0,4 1-1 16,-1-3 2-16,-1-1-10 0,-3-1-16 16,3 1 6-16,0-1 19 0,-1-2-3 0,-2 2 1 15,1-4 2-15,-1 0 15 0,-2 2-18 0,2-3 11 16,-3 0-13-16,2 3-17 0,6 2 22 0,-4-1-10 15,-2 0 7-15,-1-3-31 0,2 2 31 16,-3-3 7-16,3 2-31 0,-5-3 40 0,2 3-35 16,-3-3 10-16,2 3-11 0,1-2 15 0,-3 3-15 15,0-3 28-15,1-1-22 0,-1 4 15 16,0-4 3-16,0-2-25 0,0 0 25 0,0 0-4 16,0 7-18-16,-16 15-9 0,9-17 10 0,1 0 19 15,-1-1-14-15,1-1 19 0,0-1-12 16,-1 3 6-16,2-3-8 0,-1 1 0 0,2-2 8 15,-2 2 12-15,-1-2-24 0,2-1 10 16,0 0 19-16,0 0 10 0,5 0-9 0,0 0-9 16,-10 0 16-16,3 0 4 0,1 0 2 15,6 0 3-15,-18-12-2 0,9 4-3 0,4-1 15 16,1 4-19-16,3-4 13 0,1 3-2 0,0 6-16 16,0-12-4-16,13-17 13 0,-6 13-5 0,3-2-16 15,2 2 4-15,-2-3-15 0,2-1 6 16,-1 3-4-16,2 0-7 0,-3 1 6 0,2 0 3 15,-4 4-18-15,-2-2-18 0,-1 4-8 16,-1 3-8-16,1-1-10 0,-3 4-30 0,0-1-44 16,3 0 10-16,-4 0-92 0,0 3-179 15,-1-1 9-15,1 1 31 0,-1-3 31 0,0 3 11 16,2-1 3-16</inkml:trace>
  <inkml:trace contextRef="#ctx0" brushRef="#br0" timeOffset="104189.28">20817 9810 434 0,'4'-3'220'0,"3"2"-61"0,-1 1 30 16,-1-3-30-16,3 3-24 0,-2-2-17 0,1 1-24 15,0 1 11-15,2-1-41 0,-4 1 25 16,-5 0-2-16,8 0-47 0,-2 0 22 0,13 11-22 16,-6-3-3-16,-4-1 26 0,-3-2-21 0,-2 2 9 15,0 0-10-15,0 0-31 0,-3-2 20 16,0 1-1-16,-1-6-20 0,0 8 13 0,0 3-5 16,-14 13-1-16,8-10 6 0,-3-3-10 0,0 2 0 15,-1-3 4-15,-2 0-25 0,1-2 21 16,-2 0 0-16,5-2-12 0,2-2 6 15,-1 0-28-15,3-3 20 0,-1 2 15 0,2 0-15 16,-1-2-11-16,4 2-5 0,-4-2 3 0,3 0 7 16,-1-1-3-16,2 0 0 0,0 0 14 0,0 0-13 15,0 0-13-15,0 0 24 0,14 6-11 16,-9-6-3-16,-2 0 27 0,1 0-37 0,2 2 33 16,0 0-20-16,-1-2 2 0,0 2 6 0,0-1-17 15,-1 0 26-15,3 2-39 0,-1 0 16 16,-3-1 20-16,4 1 16 0,-3-2-21 0,2 3-4 15,-2-1-6-15,0 1 7 0,0 0-1 0,-2 1-15 16,3-2 25-16,-2 2-11 0,1-1-3 16,-2 1-8-16,2-2 24 0,-2 2-9 0,1 1 4 15,-2-2 7-15,1 0-3 0,-2 0 10 16,1 2-31-16,-1-4 24 0,0 3-28 0,0-5 27 16,0 0 2-16,0 6 24 0,0-6-24 0,0 6 14 15,-14 9-4-15,9-14-4 0,-4 7 8 16,-2 0-7-16,5-1 9 0,-7-1-16 0,4-1-4 15,-1-1 12-15,0-2-25 0,2 0 0 16,2 1 11-16,-2-1 13 0,2 0-3 0,1-2-6 16,1 1 4-16,-1-1-38 0,-4 0-58 0,6 0 6 15,3 0 6-15,0 0-99 0,-7 0-101 0,7 0-47 16,-9 0 24-16,0-10 16 0,6 8-54 16</inkml:trace>
  <inkml:trace contextRef="#ctx0" brushRef="#br0" timeOffset="104903.27">21286 9683 529 0,'-4'0'166'0,"-2"0"-12"0,1 3-25 0,1 0-46 16,-1 0 31-16,1 2-7 0,-9 4-2 15,6 3-16-15,-5 1 19 0,-1-1-34 16,3 2-18-16,2-2 25 0,1 5-17 0,-1-2-34 16,0 2 29-16,2-2-10 0,2 1-4 0,-2-1-19 15,1 2 23-15,0 2-3 0,1-5-10 0,1-1-38 16,1-3 26-16,0 2-4 0,0-5-11 15,2-7 22-15,0 9-6 0,0-2 4 0,0 6-34 16,10 7 23-16,-6-11-2 0,1-2 14 16,-1 0-14-16,2-1-12 0,-2-1 6 0,5 3 16 15,-1-1-19-15,3-1-2 0,5-5 7 0,-7 5-7 16,1-5 6-16,-1 0-21 0,1 2 13 16,-4-3 2-16,6 0-1 0,-5 0-3 0,-7 0 13 15,13 0-26-15,-1 0-2 0,-2 0 11 0,13-11 10 16,-15 10-1-16,-1-3-11 0,-2 2 18 15,0-2 9-15,1 1-13 0,-4 1 1 0,2-1 3 16,1-1 27-16,-4 1 5 0,2-1-15 16,-2-1 5-16,0 2-7 0,1-2-6 0,-2 5 9 15,0 0-1-15,0-7-12 0,0 7 0 0,0-9-7 16,-12-4 6-16,7 9 7 0,-5-3-21 0,2-1 1 16,-1 3 13-16,3 1-2 0,1 3-12 15,-3 0 13-15,2-2-22 0,-3 3-3 0,5 0-25 16,-2-3 3-16,-1 3-17 0,7 0-26 0,-10 0-24 15,4 0 12-15,6 0-109 0,-9 0-66 16,1 0 19-16,8 0 20 0,-10 0-87 0,10 0-15 16,0 0 15-16,-10 0-35 0</inkml:trace>
  <inkml:trace contextRef="#ctx0" brushRef="#br0" timeOffset="105134.06">21722 9970 339 0,'3'1'381'0,"-1"-1"-37"16,-2 1-83-16,3 2-4 0,-2-1-58 0,0-2-24 16,1 2 7-16,-1-2-44 0,3 1-6 0,-2 1-30 15,-2 1-21-15,3-3-25 0,-3 0-36 0,1 0-75 16,-1-3-25-16,0 2 9 0,0 0-320 15,-1 1 26-15,-2-1 23 0,-3-1 30 0,2-3 12 16,-14-3 42-16</inkml:trace>
  <inkml:trace contextRef="#ctx0" brushRef="#br0" timeOffset="106683.07">6568 12100 383 0,'0'0'154'0,"0"0"-42"16,0 0-7-16,0 0-21 0,0-14 36 0,0 14-11 15,0 0-10-15,-3-15-5 0,0 15-9 16,-3 0 2-16,2 0-29 0,-2 0 13 0,2 0-1 16,-2 3-10-16,6-3-8 0,-20 12 19 0,9-1-26 15,1 0 7-15,0 0-19 0,1 1 1 16,5 0 4-16,-3 3-31 0,5-4 26 0,1 0-7 16,1-1 21-16,0 1-29 0,0-3-11 15,0 5 8-15,12 15 12 0,-4-14-11 0,2 2-1 16,2-5-17-16,-1 3 23 0,5-5-8 15,-2 2-1-15,-4-1 7 0,7-1-9 0,-2-2 13 16,4-3-7-16,3-3-38 0,-4 1-22 16,-4-2-19-16,1 0-12 0,6 0 7 0,22-10-26 15,-17 2-55-15,-2-3-21 0,-4 1-121 0,0-1-51 16,0 2 20-16,-2-4 9 0</inkml:trace>
  <inkml:trace contextRef="#ctx0" brushRef="#br0" timeOffset="106980">7058 11929 310 0,'-3'-7'288'16,"0"1"-59"-16,2 1-8 0,0 2-45 0,-1-2-17 15,2 3-20-15,-1-1-40 0,0 1 14 0,1 0-18 16,0 3-14-16,0 0-9 0,1 4-3 15,0-1-15-15,-1 2 9 0,4 12-7 0,0 0 2 16,1 1-2-16,-1 1-10 0,1 1 7 0,0 1-10 16,-2 0-8-16,1 0 2 0,1-3 2 0,-1 1-6 15,-1-2-3-15,0-5-9 0,-2-1 7 16,-1-2-11-16,2-3-12 0,-1 0-30 0,0-2-42 16,-1 0-39-16,1 0 11 0,3-2-103 15,-4-2-100-15,1-1 24 0,-1 0 18 0,0 0-82 16,0 0 13-16,24-8-23 0</inkml:trace>
  <inkml:trace contextRef="#ctx0" brushRef="#br0" timeOffset="109076.98">7392 12086 280 0,'7'1'126'0,"-5"1"-19"0,2-2 9 15,1 1-14-15,0 1-14 0,-1-2-9 0,1 0-10 16,0 0 9-16,-2 0-10 0,2 0-7 16,0 0 15-16,-2-2-14 0,-3 2-9 0,0 0-45 15,0 0 30-15,0 0-3 0,11-10 14 0,-11 8-36 16,3-2-5-16,-1 3 9 0,-2-6-11 16,0 4 27-16,0-2 9 0,-2 1-17 0,2 1 6 15,-3 0-46-15,2 0 49 0,1 3-46 16,-8-5 25-16,4 2 6 0,1 3-2 0,-4 0-1 15,3-2-4-15,-1 4 0 0,-1 0-2 0,-8 5 7 16,2-2-5-16,2 3-10 0,-3-1-20 16,6 6 41-16,0-5-11 0,-2 5-37 0,4-5 36 15,1 1 0-15,4 2-22 0,0-11-10 16,0 8 32-16,0-1 19 0,0 0-20 0,14 15-26 16,-7-7 35-16,-1-7-1 0,-1-2-13 0,8 2-26 15,-2-1-12-15,5 0 40 0,-1-4-31 16,-2-1 1-16,6 0 40 0,-7-2-15 0,4 0-37 15,3 0 15-15,3 0 47 0,23-14-20 0,-18 7 4 16,-3-4-41-16,-2 3 58 0,1-2-37 16,-2 0-14-16,-4 0 21 0,2 0-18 0,-5 1 33 15,0 1-3-15,-5-5-24 0,-1 7 25 0,-3 0 18 16,-1-1 6-16,-3 3-36 0,-1-1 23 16,0 0-32-16,0 5 41 0,0 0-22 15,0 0-16-15,-15-9 27 0,9 7 6 0,0 1 8 16,0 1-40-16,-3 3 36 0,3-2-17 0,-7 5-6 15,-4 2 1-15,6-1 12 0,-1 2-8 16,2 2-33-16,5-3 48 0,2 0-27 0,3-3 16 16,0 2 3-16,0-7-37 0,0 0-4 0,0 0 32 15,9 13-11-15,-3-10-1 0,-1-2 15 16,2-1-44-16,-2 0 31 0,2 0 8 0,-1-1-2 16,4 1-18-16,1 0-7 0,13-13 38 15,-11 8-17-15,-2 0-34 0,-3 0 13 0,-2 2 23 16,-2-1 4-16,3 1 0 0,-5 0 2 0,4 1-9 15,-3 1 1-15,-1-2 14 0,1 2-30 16,-2 1 17-16,2-1 8 0,-2 1 0 0,-1 0-2 16,0 0 8-16,0 0-11 0,0 0-11 0,0 0-13 15,11 13 15-15,-7-10-4 0,-1 1 15 16,-2 0-15-16,2 0 25 0,1 2-50 0,0-2 39 16,-2 0-30-16,13 6 28 0,-6-5 21 15,-3 0-21-15,4 0-4 0,-3-4-18 0,2 0 45 16,-1-1-24-16,-8 0 4 0,6 0 0 0,3 0-31 15,2 0 28-15,17-12-1 0,-14 5-28 0,0 0 46 16,-5-1-6-16,-4 1-6 0,9-2-1 16,-9 1-7-16,0 1 2 0,0 0 22 0,-2-1-24 15,-2 1 22-15,2 2-26 0,-1-2 2 0,-2 1 8 16,0 6-27-16,0 0 0 0,0-8 21 16,0 8 1-16,0-7-4 0,-15-2 2 0,11 7 9 15,0 0-3-15,-1-1-17 0,0 3-7 16,0 0 26-16,2 0 11 0,-2 3-36 0,1-1 36 15,1 0-42-15,3-2 38 0,-6 4-38 0,6 0 1 16,-2-1 25-16,2 2-6 0,1-2-3 0,-1 2 18 16,1-1-9-16,1 0-3 0,2 1 7 0,-1 0-17 15,6 5 8-15,1-1-4 0,0 1 15 16,0 0 8-16,2 0-25 0,5-5 3 0,-3 2 22 16,0-1-26-16,2 0 2 0,0-1-24 0,-1-3 28 15,2 0 22-15,2 1-45 0,-7-3 25 16,4 0-22-16,0 0 10 0,3 0 19 0,16-14 3 15,-18 6-25-15,-1 2 27 0,-2 0-3 16,-5-1-2-16,1-4-12 0,0 2 35 16,-1-2 4-16,-2-2 1 0,-6-4 4 0,1 1 17 0,-2 0-16 15,0 7 12-15,0-5-15 0,0-4 5 16,-10-21 9-16,5 18 1 0,-5-1 6 0,3 1 2 16,1-2 5-16,-2 2 30 0,-2 1-6 15,3 2-14-15,0 1-10 0,2 1 14 0,1 6-2 16,3-1-7-16,-3 6 1 0,2-2-4 15,-1 2-32-15,3 2 18 0,-4 1-22 0,4 0-21 16,0 1 21-16,-2 1 9 0,2 0-24 0,0 0 0 16,0 0 20-16,-3 16-22 0,3-10-8 15,3 14-7-15,-3-11 4 0,0 4 4 0,9 23-1 16,-5-16-6-16,4 0 14 0,0-2 16 16,-2-1-34-16,3 0-6 0,1-2 21 0,-1-1-19 15,2-2-19-15,-2 1 15 0,1-3 1 0,-1-4-3 16,4 0 6-16,-2 0 1 0,-4-1-18 0,1-5 5 15,0 3 6-15,-1-2-14 0,-4 0 25 16,5-1-22-16,-3 0 9 0,0 0-7 0,-1 0 0 16,0 2-5-16,0-1 11 0,0 2-1 0,1-2 12 15,-2 2-6-15,0 1 9 0,2-1-15 16,-1 1 5-16,0 1 10 0,-2-2-13 16,5 0 0-16,-5 1 3 0,2-1-8 0,1 2-6 15,0-3 18-15,0-1-20 0,15 7 17 16,-9-5 1-16,3-3-4 0,-4 1-13 0,0-1 7 15,-10 0 16-15,10 0-3 0,-4 0-6 0,6 0 3 16,14-15 12-16,-13 10-17 0,-4 0 5 0,-2 0 6 16,2-3 8-16,1 1-3 0,-7 1 12 15,1 1 0-15,-1 0 12 0,0 2-2 0,-2-1-10 16,-1 1 26-16,4-1-15 0,-3 1-10 0,0-1 17 16,1 0 9-16,-2 3-26 0,3-2-4 15,-3 0 2-15,0 1-1 0,0 0 8 0,3 1-18 16,-3-1 2-16,1 2-1 0,0 0 7 15,-1 0 21-15,0 0-26 0,0 0 19 0,0 0-15 16,0 0-14-16,4 14 16 0,-3-10 1 16,-1 0 7-16,3 3-11 0,0 0-6 0,-2-4-11 15,1 2 1-15,6 8 1 0,1-1 16 0,0-1 5 16,0-4-20-16,0-2 26 0,4 0-21 16,-2-1-7-16,1-2-1 0,-1-2 8 15,-11 0 3-15,15 0 19 0,2 0-18 0,18-14-2 16,-17 7 5-16,-3 2-12 0,2-3 21 0,2-1 9 15,-8 0-15-15,0 1 4 0,-3 1 25 16,-1-2-33-16,-5 4 19 0,2-3 20 0,-1 1-40 16,-1 2 14-16,0-2 32 0,-1 2 1 0,0-1-26 15,-1 1-3-15,2-1 2 0,-2 1 9 16,0 1 4-16,0-2-6 0,0 2-16 16,0 0 17-16,0 1-6 0,3-1 16 0,-2 0-39 15,-1 1 27-15,0 2 5 0,0-4-16 0,0 5 7 16,2-1-22-16,-2 1 10 0,0 0 1 0,0 0-11 15,0 0-2-15,0 0 7 0,2 11-1 16,-2-4 0-16,0-3 2 0,0 3 1 0,2-1 12 16,-2 3-40-16,0 4 41 0,0 3-17 15,10 15 14-15,-9-17-14 0,2 6-6 0,-3-2 22 16,2 3-5-16,0-1-29 0,-2-2 7 0,2 2-5 16,2-1 16-16,-3-1-13 0,0 3 23 0,1-4-25 15,-2 5-6-15,3-5 14 0,-3-2 18 0,0-5-1 16,0 1-2-16,0 4-7 0,0-1-5 15,0-2-11-15,0 1 14 0,0-1-1 0,0 0 0 16,-7 2 0-16,-6 15 12 0,7-16-10 16,-5-1 1-16,3 2-1 0,-4-2 0 0,2-2 34 15,0 0-11-15,-3 2 17 0,-2-4-3 0,2-1-1 16,-4-1-1-16,1 1-8 0,4-4-5 16,2 1 20-16,1-3 2 0,-1 2-5 0,1-3 11 15,2 2-20-15,1-2 6 0,-3 0-6 16,3 0 9-16,2 0-15 0,-4 0-2 0,4 0-7 15,-2 1-4-15,6-1-3 0,0 0-7 0,-9 0-40 16,4 0-8-16,5 0 4 0,-9 0-79 16,0 0-26-16,9 0-47 0,-10 0-47 0,2 0 23 15,0 0-182-15,1 0 32 0,-5 0 30 16,2 0 26-16,-8-16-143 0,11 10 29 0,4 0 80 16,0 1 32-16,0-3 13 0,3 1 10 0</inkml:trace>
  <inkml:trace contextRef="#ctx0" brushRef="#br0" timeOffset="110359.08">11038 11940 696 0,'-1'-5'216'16,"-1"-1"-14"-16,1 1-9 0,1-1-28 0,-1 2 9 15,0-1-8-15,-1 1-4 0,2 0-4 16,-1 0-21-16,1 0-25 0,-1 0-15 0,-3 2-8 16,4-1 2-16,0 0-17 0,0 1-9 15,-2 0 6-15,2 2-20 0,2 2-9 0,-2 0 10 16,0 2-9-16,0 2-11 0,2 1 7 16,1 11-20-16,-3-9 16 0,5 22-9 0,0-8-8 15,-2-2 26-15,-2 4-21 0,2-2 8 16,1 2 23-16,-1-1-14 0,0 2-9 0,1 2-2 15,-2-4 22-15,2 4 0 0,1-1-25 0,-1-2-1 16,-1 0 0-16,-1 0 8 0,1-3-2 16,-2-1 7-16,3-3-6 0,-2 1 1 15,-2-7-22-15,2 0-13 0,-1-2 27 0,0-3-18 16,-1-7 0-16,0 0-12 0,0 7 59 0,0-7-12 16,0 8-5-16,0-8 42 0,0 5 3 0,0-5-21 15,0 0 13-15,0 0-20 0,0 0-7 0,-1 7-13 16,0-10 13-16,-1-1-5 0,1-1-10 15,-4-10 15-15,5 4-10 0,-6-4-20 0,3-3-9 16,1-4 13-16,-2 1-14 0,-2-4 4 16,3 0-2-16,-1 0 0 0,0 1 14 0,0 0-12 15,-1-3 7-15,1-1-5 0,4 1 7 16,-2-2-9-16,-2 4-8 0,1 1 4 0,-3-2-21 16,4 4 18-16,1 0-2 0,-1 2-9 0,2 1-12 15,0 10 4-15,0 0-1 0,0-4 3 16,0 1 0-16,11-15 6 0,-6 15-2 0,2-3-11 15,1 8 1-15,3-2-16 0,1 1 11 0,3-2-3 16,0 4 2-16,4 0-26 0,-3 0 22 16,0 2-4-16,3 1 27 0,-4 3-12 0,-3 0-9 15,-2 0-7-15,3 0 13 0,18 14 8 16,-13-7 11-16,-3-1-25 0,4 2-11 0,-6 4-10 16,1-3 31-16,0 4 21 0,-2-4-24 0,-1 2 9 15,-2 0-8-15,1 2 18 0,-1-1-40 0,-3 0 9 16,-5-5 16-16,5 2-11 0,-3-2 11 0,-3 1 3 15,0-1-7-15,0-7 1 0,0 0 8 16,0 10 24-16,0-3-29 0,0-1 2 0,0-6 6 16,-16 22-6-16,9-11 3 0,-5 0-15 15,2-1 38-15,-2 0-20 0,-1-3 1 0,-2 1 33 16,3-1-29-16,-1 1-4 0,-4-2-11 0,6-3 33 16,-5 2 17-16,4 0-24 0,-1 1 38 15,0-2-25-15,3-2 0 0,1 0-24 0,0-1 13 16,1 2-4-16,8-3-3 0,0 0 9 15,-8 0-5-15,8 0 28 0,-8 0-23 0,8 0-20 16,-7 0 24-16,7 0-26 0,-7 0 12 0,7 0-6 16,-7 0 19-16,-3 10-3 0,7-10-3 15,1 1-19-15,-1-1 33 0,3 0-5 0,0 0-44 16,0 0-5-16,0 0-32 0,0 0-29 0,0 0-33 16,0 0-25-16,0 0-52 0,-9-5 20 15,11 2-272-15,0 3 34 0,-2-2-8 0,0 0 11 16,1-1 47-16,1 2 17 0,-2-2 65 0</inkml:trace>
  <inkml:trace contextRef="#ctx0" brushRef="#br0" timeOffset="112145.22">11914 11943 368 0,'0'0'93'0,"0"0"84"16,0 0-5-16,0 0-20 0,0-13-21 0,0 13-6 15,0 0-17-15,0 0 6 0,0 0-21 16,0 0-1-16,0 0-7 0,0 0-19 0,0 0 13 15,0 0-22-15,0 0 2 0,0 0-9 0,0 0-15 16,0 0 6-16,0 0 12 0,0 0-37 16,0 0-10-16,0 0 24 0,0 0 2 15,0 0-5-15,23-22-21 0,-18 22 12 0,2 1-16 16,0-1 16-16,3 0 8 0,1 0-12 0,23 9-4 16,-11-5-1-16,-2 0-3 0,1 0-5 15,1 1-8-15,1 2 24 0,2-5-6 0,0 1-9 16,1 2-8-16,-2 1 26 0,7-2-3 15,-5 0 4-15,1 0-34 0,-1-1 4 0,0 3 7 16,-4-4 3-16,-1 0-8 0,-2 0 16 16,-2 2-4-16,-7-2-2 0,0-2-15 0,-4 0 24 15,-2 0-6-15,-2 0 1 0,2 0 17 16,-2 2 6-16,-3-2-23 0,0 0 2 0,1 0-18 16,-1 0 25-16,-1-2-17 0,1 2-10 0,-2 0 24 15,1 0-5-15,0-2-3 0,1 2-4 16,-4-1 16-16,3 1 2 0,-1 0-27 0,0 0 1 0,0 0-5 15,-2 0 18-15,1 0-10 0,2 0 2 16,-4 1 12-16,1 1-7 0,0 0-9 0,-8 5-4 16,-2 4 14-16,3 0 0 0,1 0-5 15,-5 0-12-15,0 3 24 0,0 1-8 0,-3 2 3 16,4 1 5-16,-5-3-9 0,3 3 11 16,0 1-7-16,1-2 12 0,-2 3 2 0,-1-1-1 15,-1-2 12-15,0 0 0 0,4 2 4 0,-3-2-6 16,0 2-7-16,1-2 15 0,-1 0-21 15,2-5 17-15,2 1-15 0,3-4 9 0,1 1 10 16,0-3-11-16,4 0-8 0,1-4 22 0,2 1-23 16,0-1 11-16,0-2 9 0,1 1-20 15,-1 2 6-15,0-4-4 0,1 1-3 0,0-1 15 16,2 1-21-16,0 2 3 0,-3-1 3 0,2-1-12 16,-1 0 20-16,2 0-16 0,0-1-4 0,-2 0-11 15,2 0-15-15,0 0-20 0,0 0-16 16,1-1-33-16,0 0-11 0,-1 0-18 15,2-1 12-15,0-1-104 0,0 2-74 0,-1 0-102 16,2-4 24-16,0 3 27 0,0-4 16 0,-1 2 54 16</inkml:trace>
  <inkml:trace contextRef="#ctx0" brushRef="#br0" timeOffset="114113.21">13472 11840 507 0,'0'0'174'16,"0"0"-21"-16,0 0-44 0,0 0-27 15,0-14 34-15,14 14-24 0,-14 0 7 0,0 0 0 16,0 0-19-16,0 0-2 0,17-21-29 15,-17 21 24-15,2 0-37 0,-2 0-2 0,-2-1-4 16,4 2 14-16,-4 0-25 0,2 0 19 16,0 1-12-16,-3 1 4 0,2 1-1 0,-2 1 15 15,2 2-14-15,-4 6-8 0,-2 4 10 0,0-3-17 16,3 3 19-16,-5 0 13 0,5 2-18 0,-2 0-11 16,3 2 26-16,-4-3-30 0,-3 2-7 15,4-1 15-15,1-2 5 0,-5 2-8 16,3-1-2-16,1 0 3 0,-2 0-3 0,1-2 0 15,0-1 2-15,-2 0 3 0,3-1-17 0,-4-2 9 16,3 1 5-16,2-4-3 0,1-1-5 16,-1 0-9-16,-1-4 15 0,5 2-3 0,-4-3 11 15,2 0-13-15,-1-1-2 0,1 2 10 16,0-1-13-16,-3 0-1 0,4-3-6 0,-4 4 0 16,2-4 16-16,-2 1-5 0,3-1 8 15,3 0 1-15,0 0 5 0,-8 0-18 0,8 0 9 16,-10 0-17-16,-5-19 15 0,1 9-21 15,6 0 20-15,-4 0-2 0,5-2-1 0,2 5-1 16,1-1 0-16,0 1 4 0,0 0-9 0,1 0-1 16,2 2 2-16,-1 0-7 0,2-2 10 0,-2 2 2 15,2 0-2-15,0 5-3 0,0 0 0 16,0-10 0-16,0 1-6 0,0-2 1 0,12-15-4 16,-8 17 8-16,-2-2-4 0,2 2-15 15,-1 3 17-15,2-1-4 0,-1 1 2 0,-3 1 9 16,8-7-10-16,-4 3-1 0,-2 1 13 0,4 1-18 15,-4 1 10-15,2 2-11 0,-1-1 5 16,-3 2-5-16,3 0 11 0,-2 0-6 0,1-1 3 16,0 2 3-16,-1-2-6 0,2 2-13 15,0-1 18-15,-2 0 1 0,1 2-15 0,0-2 14 16,3 1 11-16,-2 0-12 0,0 1-17 0,-1-1 19 16,0-1 1-16,2 3-3 0,-3-1-2 0,0-2 1 15,3 3-3-15,-2-1 6 0,-2 0-4 0,1-1 2 16,0 1-1-16,-1 1-17 0,0 0 14 15,3 0 3-15,-2 0-2 0,-1-3-7 0,2 3-6 16,-3 0 25-16,0 0-17 0,0 0 19 16,0 0-5-16,6 0-9 0,-6 0-16 0,10 0 19 15,1 11-1-15,1-3-1 0,-6-1 14 0,3-1-14 16,1 6-6-16,-1-2 1 0,-1 2 17 16,6 0-1-16,-6-1-6 0,-1 0-2 0,0 3 3 15,0-6-4-15,-4 6 2 0,6 0-15 0,0 0 13 16,-3-2-1-16,4 1-14 0,-4 0 22 15,9 1-17-15,-6 0 11 0,2-2 4 0,2 0-7 16,-1 0 5-16,3 1-19 0,-1-4 18 0,1 1 7 16,-1-1-10-16,2 1 17 0,-3-5-16 15,-1 5-4-15,2-5 13 0,-5-2-8 0,-1 1 0 16,-2-2-15-16,1-1 7 0,-3 1 1 0,-3-2-13 16,2 2-33-16,-1-2-15 0,1 0-20 15,-3 0 7-15,0 0-114 0,1-4-57 0,-2 3-121 16,-1-1 20-16,2-2 22 0,-3 1 17 15,3-2 12-15</inkml:trace>
  <inkml:trace contextRef="#ctx0" brushRef="#br0" timeOffset="114474.69">14094 12078 214 0,'3'0'346'0,"2"-2"-87"16,-4 2-28-16,1 0-19 0,2 0-25 0,-2 0-19 15,-1 0-25-15,2-1-4 0,3 1-19 16,-5 0-4-16,2 0-19 0,0-1-2 0,-1 1 1 16,-1 0 4-16,2 0-19 0,-3 0 0 0,0 0-15 15,1 0-18-15,1 0-6 0,-1-1 3 0,-1 1-15 16,0-2-22-16,3 2-41 0,-3 0-55 0,0 0 7 16,1 0-231-16,-1-3-99 0,-1 1 34 15,1-1 54-15,-4-2 41 0,-5-5 15 0,-4-1-47 16</inkml:trace>
  <inkml:trace contextRef="#ctx0" brushRef="#br0" timeOffset="115654.93">8556 13531 282 0,'0'0'228'0,"0"0"-49"15,0-12-13-15,0 12-34 0,0 0-17 16,0 0 1-16,0 0-2 0,0 0-34 0,0 0 24 16,0 0-16-16,-9-26 5 0,5 24-24 0,-3 0-21 15,-2 2 24-15,-7-3-20 0,-2 2-26 16,4-1 21-16,1 2 0 0,0 0-2 0,4 0-25 15,-3 0 20-15,-19 13-16 0,19-11 2 16,0 1-11-16,-3 4 21 0,6-3-21 0,1 2-15 16,2-2 10-16,3 3 8 0,0-2-7 0,-1 0 10 15,3 2-11-15,0-3 1 0,-1 0-28 16,2-4 16-16,0 9 4 0,0-4-3 0,0 2 27 16,8 15-19-16,0-10 7 0,4 3-24 0,-2-1 14 15,2-4-9-15,1 2 0 0,1-3-15 16,-3 2 35-16,1-2-15 0,1 3-4 0,0-2 3 15,-1 0 0-15,2-3 6 0,-2 0-24 16,-2-2 13-16,-2 1 19 0,5 2-10 0,-4-3-1 16,-1 2-6-16,-1-2 12 0,-2 0-22 0,-1-2 14 15,-1 1 15-15,0 1-9 0,4-2-2 0,-7-1-11 16,1 4 20-16,0-2-14 0,-1-4 5 0,0 0-25 16,0 8 18-16,0-1 9 0,-11 14-5 15,4-11-19-15,0 1 28 0,-2 0-25 16,0-3 31-16,-2-1-2 0,0 2 9 0,-4-2 0 15,4 0 11-15,-3-1-18 0,2 2-4 0,-6-4 10 16,5 2 2-16,-4-1-1 0,2-2 17 16,2 2-1-16,3-5 2 0,1 3 25 15,0-3-15-15,1 0-4 0,8 0 10 0,-6 0-15 0,6 0-17 16,-10 0 14-16,4 0 2 0,-15-11-29 16,12 6 13-16,1-2 4 0,5 4-1 0,-4-1-8 15,5 1-10-15,-4-1 3 0,1 1-33 0,4 1-21 16,0-1-27-16,-1-1-4 0,1 1-14 15,1 0 7-15,0 1-106 0,0-3-16 16,0 1-93-16,0 4 21 0,0 0 21 0,0 0-111 16,0-8 23-16,25-11-4 0,-15 8-4 0</inkml:trace>
  <inkml:trace contextRef="#ctx0" brushRef="#br0" timeOffset="116071.2">8802 13710 219 0,'-2'5'132'0,"0"1"0"15,-1 9-10-15,1-1-17 0,2-14-14 16,0 9 5-16,0 6-39 0,0-1 12 0,15 15-23 15,-8-17-5-15,1 1-4 0,-1-1 22 16,2 0-13-16,-3-4 14 0,4-2-26 0,-4-3 42 16,3 0 0-16,-4-2 16 0,3-1 2 0,-2 2-14 15,-1-2 1-15,2 0-12 0,-7 0 16 16,11 0-3-16,15-13 2 0,-17 8-3 0,-2 0-6 16,0 0-6-16,-2-2 2 0,-3 4-1 15,2-3 15-15,-1-7 4 0,-3 2-10 0,0 2-23 16,0 9-12-16,0-5 4 0,0-3-9 15,-12-12-3-15,4 7-3 0,0 1-11 0,1 4 10 16,-2 2-18-16,2 1-4 0,0 0-15 0,0 4-11 16,1-2-18-16,-1 2-37 0,0 1-19 0,2 0-34 15,5 0 12-15,0 0-90 0,-10 0-58 16,4 0-107-16,6 0 11 0,-17 10 15 0,14-8 2 16,2-1 8-16</inkml:trace>
  <inkml:trace contextRef="#ctx0" brushRef="#br0" timeOffset="116265.53">9234 13904 348 0,'3'5'290'0,"-3"1"-54"16,2-1-13-16,-2 1-34 0,2-1-20 0,0 2-10 15,-1-2-17-15,1 1-22 0,-2 2-14 0,0-3-2 16,4 1-11-16,-4 1-38 0,0-2-55 15,0-5-52-15,0 0 7 0,-13 25-330 0,2-14 5 16,0-3 25-16,-4-4 14 0,-2 0 21 0</inkml:trace>
  <inkml:trace contextRef="#ctx0" brushRef="#br0" timeOffset="116957.21">10069 13813 314 0,'0'5'189'0,"0"-2"-20"0,-1 1 16 16,-1-2-5-16,2 3-2 0,0-4-17 0,0 0 0 15,0-1-26-15,0 0-5 0,0-1-10 16,0 0-2-16,2-2-6 0,-1-1-15 0,-1-1-2 16,0-3-22-16,3-8 5 0,-3 8-25 15,6-18-12-15,-2 7 14 0,1 0-7 0,0-3 1 16,1 4-6-16,1 2-4 0,0-4-14 0,1 4 0 15,-4 4 9-15,1 1-30 0,-1 0 12 16,0 6 11-16,-2-1-10 0,2 2-12 0,-3 1-2 16,3-1 10-16,0 1-7 0,0 1 3 15,-1 2-5-15,0 0 7 0,-3 0-20 0,0 0 9 16,7 0 1-16,13 12-4 0,-6-1 1 0,-4 2 8 16,2 2-3-16,1 1 1 0,-3 1-12 0,2 0 18 15,-1 2-14-15,-2-1 11 0,0-1-2 16,3 3 1-16,-1-4-5 0,-3 3-8 0,3 0 16 15,-2 0 1-15,0-4-10 0,-1 0 5 16,-2 2-11-16,0-7 14 0,-2-3-9 0,0 2-3 16,-1-4 13-16,2 0-21 0,-4 1-3 0,0-2-23 15,0-2-1-15,1 0-5 0,-2 1-29 16,1-2 5-16,-1-1-124 0,-3 1-77 0,1-2-111 16,1 0 21-16,-4-2-11 0,5-1 18 15,-4 0 82-15</inkml:trace>
  <inkml:trace contextRef="#ctx0" brushRef="#br0" timeOffset="117143.97">10136 13811 465 0,'7'-1'109'0,"9"-4"-15"0,-3 3 22 16,4-2-15-16,2 1-11 0,1-2-30 0,2-1-18 15,-1 0-4-15,3 3-23 0,-1-2-36 16,2 0-24-16,-5-2-131 0,3 6-131 0,-5-3-27 16</inkml:trace>
  <inkml:trace contextRef="#ctx0" brushRef="#br0" timeOffset="117535.22">10834 13634 354 0,'-7'0'166'0,"1"1"-20"15,-13 2-20-15,3 2-12 0,2 2 22 0,-3 1-45 0,2-1 10 16,2 4-8-16,-2 0-27 0,7-1 20 16,1 2-17-16,0 3-3 0,-1-3-10 0,6-2-36 15,1 2 35-15,1-3-12 0,0-9-2 16,0 9 3-16,11 12-24 0,-3-8 6 0,1-2 10 16,4 0 2-16,-2-2-10 0,2-1 4 0,2-1-4 15,-2-4 0-15,4 1-11 0,1-1 6 16,-1-1 5-16,5-2-42 0,-4 0 29 0,-9 0-9 15,4 0-23-15,2 0-5 0,-1 0-23 0,22-9 5 16,-19 4-69-16,-3-1-38 0,-5-1-70 0,0 3 17 16,-2 1 17-16,-2-2-116 0,7-3 10 15</inkml:trace>
  <inkml:trace contextRef="#ctx0" brushRef="#br0" timeOffset="118691.18">11214 13601 481 0,'-10'-3'139'15,"0"2"-43"-15,2-1 17 0,0 2 3 16,3 2-11-16,-4-1-2 0,-2 6-42 0,1 0 19 16,-2 7-1-16,3-4-34 0,3 1 5 0,-3 2 8 15,4 0-36-15,0 1 28 0,2 0-3 16,3-4-10-16,0 0-8 0,0-1 11 16,0-1-12-16,0 4-9 0,16 14 28 0,-9-16-24 15,0 1 1-15,2-1-23 0,2 0 25 0,1-2-1 16,-2-4-2-16,8 0 0 0,-4 0-32 15,4-4 15-15,-4 0 5 0,9 0 4 0,-14 0 13 16,7 0-11-16,3 0-10 0,22-11 9 16,-22 5-1-16,1-2-21 0,-2 0 7 0,-4 0 5 15,2-2-4-15,-2 1 6 0,-1-1-26 0,-3 1 1 16,1-3 19-16,-5 3-18 0,-2 1 18 16,-2 0-14-16,-2 2 25 0,2 0 12 0,-2 6-20 15,0-8-1-15,0 8 6 0,0-7-15 16,0 7-4-16,-16-14 33 0,10 13-23 0,3-1-28 15,-4 0 8-15,3-1 17 0,-4 4 14 0,3-1-10 16,5 0-5-16,-9 0-11 0,-15 16 23 16,17-9 6-16,1 1-27 0,2-2 12 0,-1 2 8 15,4-2-8-15,0 0-12 0,1-6-1 0,0 7 22 16,11 15-1-16,-3-10-17 0,3 2 12 16,3-3 5-16,-1-2 10 0,2-2-60 0,3-1 20 15,3-3 3-15,0 1 30 0,1-4 17 0,6 0-23 16,-15 0-2-16,4 0-10 0,4 0 6 15,22-13-30-15,-24 6 30 0,3-2-9 0,-6 1 26 16,3-1-51-16,-2-3 38 0,-6 0 11 0,0 0-42 16,-2-2 41-16,-3-1-12 0,-2 3-11 15,-3 1 3-15,2 3 21 0,-2-2 1 0,-1 2 8 16,0 8 17-16,0-7-24 0,0-1 22 16,0 1 3-16,0 7-2 0,0-9 5 0,0 2-11 15,0 7 5-15,0-7 3 0,0 7-37 0,0-8 12 16,0 8 5-16,0 0-3 0,0 0 13 15,0-5-9-15,0 0-4 0,0 8-11 0,3 1 13 16,-2-1 5-16,1 2 1 0,6 12 1 0,-6 0 10 16,2 1-15-16,2 0 6 0,-3 1-16 0,4 3 17 15,-3 1-8-15,4 2-9 0,-1-1 0 16,-1 1 18-16,1-1-14 0,0-2-8 0,2 1 1 16,-4 0 1-16,1-2 4 0,-2-1 6 0,-1-2-11 15,2-2 13-15,-2-4-15 0,-2-2 12 16,-1-1-1-16,3-4-8 0,-2 0 16 0,-1 0 27 15,1-1-12-15,-1-2 2 0,0 1 7 0,0-3-7 16,0 0 18-16,-2 0-18 0,-1-2 0 16,2 0 13-16,0-2-39 0,-8-9 12 0,4-2-19 15,-1 2 18-15,1-6-4 0,1 0-6 16,2-6-2-16,1 2 19 0,-1-2-43 0,0 1 14 16,2-2-5-16,0 14 0 0,0-6-12 0,0-5 1 15,14-21 0-15,-6 22 3 0,3 5-2 16,-3-1-24-16,3 2 9 0,2 2-1 0,0 1 6 15,-3 2-10-15,5 2 8 0,-3 1 3 0,-3 5-8 16,-3-1-5-16,1 1 0 0,-1 3 5 0,-6 0 15 16,0 0-2-16,0 0-3 0,7 0 7 15,4 10-8-15,-9-6-8 0,1 0 15 0,-1 2-9 16,-2-1 18-16,2 0-9 0,-1 2-4 16,-1-4 11-16,0 2-12 0,0-5 18 0,0 0-1 15,0 7-2-15,0 0 2 0,0-7 6 0,-11 15-9 16,5-11 20-16,-6 6-4 0,3-3-11 15,-3-6-6-15,6 1 0 0,-6 7 0 0,2-7 4 16,3 1 9-16,-1 0-10 0,1 0-22 16,2-1-37-16,-1 1-13 0,1-2-48 0,2 2 11 15,-1-3-59-15,2 2-73 0,-1-1 21 0,2-1-186 16,1 0 24-16,0 0 25 0,1-3 11 16,-1 0 1-16</inkml:trace>
  <inkml:trace contextRef="#ctx0" brushRef="#br0" timeOffset="119095.07">12178 13438 371 0,'0'-5'272'0,"4"1"-23"0,-1 0-30 0,-2 0-30 16,0 1-32-16,0 1-10 0,-1 0-10 15,2 1-39-15,-1-1-2 0,2 0-3 0,-3 4-8 0,1 0-18 16,0-1 10-16,0 1-1 0,2 0-15 16,0 2 9-16,-3 3-3 0,3-1-2 0,1 9-6 15,0 2-8-15,-1 1 13 0,0-2-10 16,0 3-17-16,2-2 4 0,-5 2 15 0,4 0-25 16,0 0 4-16,-2-1 1 0,-1-1-11 0,2 4 21 15,0-1-24-15,-1-3-11 0,-1-3 19 16,-1 3-1-16,6-2-14 0,-5-3 11 0,-1-3-21 15,1-1 4-15,1 0 5 0,0-2 7 16,-1-3-12-16,-1 3-5 0,3-3 5 0,-1 0 15 16,0 2-31-16,0-5 20 0,1 3 11 15,1-1-11-15,-1 1-35 0,3-3-16 0,-2 0-15 16,3 0-40-16,-1 1-11 0,12 2-34 0,-10-3 14 16,4 0-140-16,0 0-139 0,19-12 20 0,-20 7 15 15,-3 2 28-15,1-1 15 0,5-3 6 16</inkml:trace>
  <inkml:trace contextRef="#ctx0" brushRef="#br0" timeOffset="119364.2">12296 13554 254 0,'-8'-3'296'0,"3"1"-38"15,0-1-55-15,5 2-31 0,-1 0-5 16,2-2-24-16,1 1-3 0,5 2-23 0,8-5-16 16,4-2-28-16,1 2-48 0,2-2-16 15,-1 0-43-15,5 2 3 0,-7-7-178 0,5 6 15 16,-3-3 18-16,-1 2-170 0,-2 0 29 0,-5 0 46 15</inkml:trace>
  <inkml:trace contextRef="#ctx0" brushRef="#br0" timeOffset="120251.17">13614 13554 418 0,'1'5'191'0,"-2"-3"-1"0,1 3-27 16,1 2-38-16,-1 0 2 0,0 0-9 0,0 3-1 15,0 2-18-15,0 5-1 0,0 0-11 16,0-2 8-16,0 2-30 0,0-3 19 0,0-2-33 16,0 0-13-16,0-1 21 0,0-2 5 15,0 0-13-15,0-4-24 0,0-5 17 0,0 9-19 16,0-3 23-16,0-6 9 0,0 8 4 15,0-8 8-15,0 6-4 0,0-6 0 0,0 0-20 0,3 5-7 16,-5-7 2-16,2-3 5 0,-1 0-24 16,1-2 10-16,0-12 6 0,0 9-1 0,0-5-24 15,0-2 6-15,0 0-7 0,0 1-7 16,0-2-2-16,0 0 11 0,0 2 12 0,0 4-8 16,0 1-16-16,5-7 1 0,-4 14 12 15,-1-3-15-15,2 3 9 0,2 0-10 0,-3 0 5 16,4 2 5-16,-4 1-2 0,4-2-18 0,-1 2 27 15,3 1-11-15,-2 0-6 0,0 1 5 0,4-1-1 16,14 13 3-16,-9-8-20 0,1 3 3 16,2 3 13-16,-2 3 4 0,0 1-5 0,2-1 0 15,-4 0 7-15,3 0-14 0,1 2 11 16,0-2-9-16,-2 1-5 0,0-3 6 0,-3 1 13 16,3-1-16-16,-2-2-1 0,1-2 16 0,-1-4-6 15,-3 0-8-15,-1-1 15 0,-1-2-9 0,-2 0 0 16,-1-1 3-16,-5 0-12 0,0 0 15 15,26-11-3-15,-16 1-2 0,-2 0 9 0,-3 0-15 16,1-3 6-16,-2-3-10 0,1-1 11 16,-4 0 16-16,1 0-18 0,-1-2 8 0,-1 1-1 15,0 10-11-15,0-6 6 0,0 2 14 0,0-2-22 16,0 0 17-16,0 4-10 0,0-1-7 16,0 3 14-16,0 0-2 0,-6 8-32 0,6-9-14 15,0 4-27-15,0 5-9 0,0-7 8 0,0 7-111 16,0-7-40-16,0 7-117 0,0 0-48 15,0 0 22-15,0-7 54 0,0 7-8 0,-7-5 16 16</inkml:trace>
  <inkml:trace contextRef="#ctx0" brushRef="#br0" timeOffset="120539.9">14218 13609 560 0,'-2'3'176'16,"6"-1"-15"-16,-4 0-22 0,1 2-3 0,0 0 4 16,-1-1-37-16,2-1-4 0,-2 1 8 0,2 1 1 15,-2-2 0-15,0 0 3 0,3-1 1 16,-3 1 5-16,0 1 1 0,1-3 28 0,-1 0-11 16,0 1-26-16,1 0-4 0,1-3 3 15,-2 2-37-15,0 0 2 0,0 0 6 0,0-3-23 16,0 1 1-16,0 0-38 0,-2-1-22 0,2-1-1 15,0 1-28-15,-1 0-39 0,1-1-42 0,-1 2-17 16,1 1 11-16,1-2-118 0,-2 1-127 16,-2 0-24-16,3-1 31 0,0 3 28 0,0-3 14 15,3 2 8-15</inkml:trace>
  <inkml:trace contextRef="#ctx0" brushRef="#br0" timeOffset="120973.19">14539 13481 229 0,'3'-6'257'0,"-2"-2"-19"0,0 3-11 15,-1-2-21-15,0 2-9 0,0 0-16 0,2-2-31 16,-1 4-6-16,-1 3-4 0,0 0-37 16,0-6 6-16,0 6-18 0,0-8-18 0,4 0-8 15,-2 4 9-15,-2 4-14 0,0-1 0 16,3 1-27-16,-3 0 0 0,1 3 7 0,-1 0-4 16,0 1-5-16,4 3-2 0,1 9 7 0,-5 0-1 15,4 1-7-15,0 2-14 0,-2 1 18 16,5-1-5-16,-5-1-7 0,2 3 8 0,0-4-23 15,0 4 21-15,0-3 1 0,1 1-14 16,-3-4-3-16,2 1 0 0,1-2 15 0,-3-3-8 16,-1 0-21-16,0-3 3 0,2-1 6 0,-3-2 4 15,1-1-10-15,0 1-2 0,-1-2-21 0,0-1-12 16,0 1-12-16,0-3-51 0,0 0-39 16,0 0 13-16,0 2-155 0,-1-3-112 0,0-3 21 15,2 1 23-15,0-1 25 0,3-11 12 16,1 5 2-16</inkml:trace>
  <inkml:trace contextRef="#ctx0" brushRef="#br0" timeOffset="121383.16">14827 13455 391 0,'1'-7'249'15,"3"3"5"-15,-3-2-31 0,2 1 2 16,-3 1-34-16,1 0-9 0,2 0-2 16,-1 1-37-16,-2-1-18 0,2 3-10 0,0-1-20 15,-2-2-1-15,1 4-19 0,0-1-3 0,0 1-15 16,2 2-8-16,-3 1 12 0,2 1-2 16,-1 2-16-16,0-1-9 0,1 2 3 0,1 10 3 15,0 2-10-15,0 1-11 0,0-1 1 16,1 0-3-16,1 0 0 0,3 1-3 0,-4-1 6 15,-2-2 1-15,5 5 9 0,-5-3-21 16,1-1 7-16,-1 0-16 0,0-1 0 0,1 0 2 16,0-5 8-16,-2 0-17 0,-1-3 18 15,2 1 2-15,-1-2 7 0,-1-1-10 0,0-2-10 16,0 2 0-16,2-4-1 0,0 2-3 0,-2-3 0 16,1 4 2-16,0-4-13 0,-1 0-18 15,0-1-1-15,0 2-11 0,0-3-15 0,0 0-75 16,0 0-1-16,0 0 13 0,0 0-98 0,0 0-128 15,-11 4-25-15,6-4 24 0,3 0 23 16,-3-3-34-16,0 3 2 0</inkml:trace>
  <inkml:trace contextRef="#ctx0" brushRef="#br0" timeOffset="121676.19">14625 13638 265 0,'-1'-2'219'0,"1"0"-39"0,0-3-51 16,2 5-7-16,1-3 4 0,-1 3-65 0,5-5 18 15,-2 4 3-15,1 0 0 0,2-2-32 16,11-1 23-16,0 1-58 0,-1-1-1 0,1 1-3 16,-1 2 1-16,4-3-68 0,-6 0-61 15,0-2-31-15,2 2-163 0,-3 1 11 0,0 2-1 16</inkml:trace>
  <inkml:trace contextRef="#ctx0" brushRef="#br0" timeOffset="122120.18">15254 13638 526 0,'2'0'296'0,"-2"0"-25"0,4 0-23 0,-2 0-20 15,0 0-4-15,-1 0-42 0,2 0 13 0,-2 1 7 16,2-2 21-16,0 1-42 0,-3 0-20 0,0 0 23 16,2 1 4-16,-1 0-28 0,-1-1-15 15,1 0-4-15,0 1-12 0,1 1-5 0,-2-2-21 16,0 0-18-16,1 0-8 0,0 0-44 16,-1 0-5-16,0 0-111 0,-2 0-71 0,0 0-83 15,0-2 21-15,-1 0-273 0,-4 1 37 0,-8-10 32 16,-5-4 42-16,2 1 25 0,-3 3-36 15,3-5 17-15,2-5 88 0</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5-03-10T09:54:26.213"/>
    </inkml:context>
    <inkml:brush xml:id="br0">
      <inkml:brushProperty name="width" value="0.05292" units="cm"/>
      <inkml:brushProperty name="height" value="0.05292" units="cm"/>
      <inkml:brushProperty name="color" value="#FF0000"/>
    </inkml:brush>
  </inkml:definitions>
  <inkml:trace contextRef="#ctx0" brushRef="#br0">2223 4461 636 0,'0'0'230'0,"0"0"-36"0,0 0-14 16,0-12-19-16,0 12-6 0,0 0-10 0,5-22-36 16,-7 19-13-16,0-1-7 0,2 1-5 15,0 3 4-15,0-3-23 0,-3 1-8 16,3 2-2-16,0-4-5 0,0 3 3 0,-2 1-16 16,2-1 2-16,0 0-10 0,0 1 8 0,0-2-25 15,0 2 13-15,0 0-6 0,-3-1 5 0,3 1-11 16,0 0-13-16,-2-2 3 0,2 4 19 0,0-4-11 15,-1 4-13-15,-1-2 12 0,0-2 4 16,2 2-8-16,-2 0 3 0,0 0 1 0,1 0-2 16,-4 0 0-16,3 2 8 0,-2-2 1 15,0 1 2-15,-1 1 10 0,2-2-3 0,-4 2 0 16,2-2-17-16,0 3 8 0,-11 4-5 0,0 0 3 16,1-2 17-16,-3 2-9 0,4 0-8 15,-2 3 6-15,0 0-1 0,2 1 4 0,-4 2 19 16,5-1-16-16,-7-1 6 0,7 3-8 0,-4 3 8 15,5-3-11-15,-1 1 7 0,2 4-27 16,0-2 14-16,1 2 4 0,1-2-7 0,2 2-3 16,1 3-1-16,2-2 5 0,1 1 4 15,1-2-21-15,2 4 23 0,0-14-4 0,0 8-21 16,0 0 0-16,22 18-5 0,-13-16 24 16,2-7-22-16,4 4 8 0,4-1 13 0,1-5 2 15,1-1-7-15,5-1 1 0,0 0-15 0,2-2-1 16,-14-6 7-16,6 0 7 0,6 0-11 0,-5 0 8 15,4 0 9-15,23-12-6 0,-28 7-11 16,-2 0 15-16,2-2 8 0,-10 3-24 0,-2-1-5 16,5-5 9-16,-7 0 3 0,-2 3 19 15,-2-2 28-15,1 3-22 0,0-1 15 0,-3 7-22 16,0 0 20-16,-11-26-9 0,4 16 4 0,2 0-19 16,-8-1 7-16,0 7-19 0,0 1 23 15,3-1 2-15,-7-1-1 0,7 1-19 0,4 1-16 16,-2 1 25-16,2-1-7 0,3 3-8 0,-1-2-8 15,1 0 8-15,2 1-14 0,-1 0 2 16,1 1-12-16,-1-1 25 0,2-1-2 0,0 2-20 16,0 0 15-16,0 0 17 0,0 0-4 0,13-5-17 15,-8 3-24-15,0 0 8 0,11-4 33 16,-7 4-7-16,-1-1 11 0,-1 3-30 0,1-3 6 16,-3 2 0-16,0 0 20 0,1 1-25 0,1-2 27 15,-2 0-10-15,0 1 6 0,-1 1-22 0,1 0 31 16,-5 0-41-16,9 0 26 0,-4 0-22 15,3 0 35-15,3 0-6 0,0 0-16 16,14 13-6-16,-18-11 2 0,3 2-8 0,-4-1 28 16,6 5-22-16,-2 1-9 0,-5-4 40 0,0-1-17 15,0 2-9-15,3 6 4 0,-3 0-2 0,-1 5 12 16,-1-5 2-16,5 3 3 0,-7-6-20 16,2 1-1-16,-3-2 18 0,0 1-10 0,1-3-8 15,0 2 24-15,-1-8-5 0,0 6-5 16,0 2-13-16,0-8 32 0,0 8-11 0,0-3-1 15,0-5-15-15,0 7 1 0,0-7 21 0,0 7-46 16,0-7-15-16,0 7-19 0,0-7-36 0,0 0-13 16,0 0-63-16,0 7 17 0,0-2-200 15,0-6-47-15,0-2 0 0,1 2 53 0,1-2 24 16,1 2 22-16,0-4-14 0,8-2 4 16</inkml:trace>
  <inkml:trace contextRef="#ctx0" brushRef="#br0" timeOffset="301.1">2619 4812 385 0,'0'-3'342'0,"0"1"-43"0,0 0-39 0,0-1-28 16,0 1-17-16,0 0-41 0,0 0-23 0,0 1-17 15,-1 1 4-15,1 0-37 0,0 1-8 16,0 2-19-16,0 0-3 0,0 2 0 0,0-2-3 15,0 1-4-15,0 6 0 0,1-6-8 0,-1 4-19 16,0 0-8-16,0 3-2 0,0 1 6 0,0 0 1 16,9 9-12-16,-8-13-7 0,0 0-5 15,-1-1 4-15,2 0 17 0,-1-2 5 0,0 1-26 16,1 0 10-16,-1-4-19 0,0 3-18 0,1-2 6 16,-2-1-43-16,0-2-26 0,3 0-45 15,1-2 12-15,-4-2-152 0,3 0-102 0,-2 0-34 16,-1-3 58-16,4-8-10 0,-2 1 31 0,0-3 37 15</inkml:trace>
  <inkml:trace contextRef="#ctx0" brushRef="#br0" timeOffset="626.09">2580 4623 664 0,'-1'0'194'0,"0"-3"-26"0,0 2-31 15,1 0-40-15,-1 1 16 0,1 1-8 16,0-2-18-16,0 1-16 0,0 1 14 0,1-1-37 16,2 0 26-16,1 1 1 0,-1-1-33 0,1 1 9 15,-2-2-14-15,2 0 24 0,-1 1 9 16,2-2 0-16,-1 2 3 0,1-4 12 0,-1 2 8 16,-1 0-6-16,0-1-14 0,1 0-9 0,-4-1 3 15,2-2 6-15,0 2 8 0,-2-1-27 0,0 1 3 16,0-2-26-16,0 2 3 0,0 4 12 15,0 0 0-15,0-5-24 0,0 5-25 0,0 0-22 16,-11-13-12-16,9 11-20 0,-1 1-15 16,1 1-41-16,-2 1-22 0,3 2 12 0,0 0-90 15,-2 1-82-15,3 1 22 0,0 0 21 16,3-1-69-16,-2 0 22 0,4 2 14 16,4 6 7-16</inkml:trace>
  <inkml:trace contextRef="#ctx0" brushRef="#br0" timeOffset="1012.25">2851 4751 516 0,'2'0'280'0,"-4"4"-58"0,1-2-36 15,1-1-20-15,1-1-14 0,-2 1-21 0,1 1-15 16,1 0-16-16,-1 1 0 0,2 0-19 0,0 1-8 15,1 1-27-15,5 8 10 0,1 1 0 16,-3-1-22-16,5 2 6 0,-3-5 1 0,3 4-1 16,0 1 1-16,3-3-7 0,-3-2-18 0,0-5 20 15,-2 7-9-15,2-5-1 0,-2 0-6 16,-2-4-10-16,-2-1 22 0,0-2 0 0,1 2 12 16,-6-2 3-16,0 0 22 0,0 0-2 15,16-10-5-15,-14 4-16 0,1 3 35 0,2-11-31 16,0-1-5-16,-3-2 11 0,1 0-26 0,-1-1 20 15,0-2 5-15,-1 7-34 0,-1-4-3 0,3-2 12 16,-3 13-30-16,0-2 11 0,0-6-16 16,0 3-13-16,0 3-26 0,0-1-26 0,0 2-23 15,0-2-67-15,0 9 15 0,0-7-100 0,0 7-105 16,0-8 26-16,0 8 22 0,0-8-62 16,0 8 24-16,0-4-23 0,14-5 19 0</inkml:trace>
  <inkml:trace contextRef="#ctx0" brushRef="#br0" timeOffset="1880.24">3185 4734 277 0,'7'1'94'16,"-6"1"-23"-16,7 2 0 0,6-2 15 0,-6 1-24 15,0 0-7-15,-1-6-5 0,-7 3-11 0,0 0-4 16,5 0 59-16,-5 0-12 0,18-12-9 16,-14 12 7-16,-3-5-22 0,0 1 41 0,0 0-38 15,-2 0 8-15,1 1-13 0,0-2 24 0,-1 1 1 16,0 1-26-16,1 3-17 0,-7-8 4 16,2 5-13-16,4 0-6 0,-6 1 23 0,2 0-45 15,0 2 39-15,0-1-20 0,0 1 3 16,0 1-32-16,5-1 43 0,0 0-47 0,-17 10 6 15,7 1-4-15,6-4 40 0,-3 1 2 0,5-1-44 16,1 0 24-16,0 1-21 0,-1-1-2 16,1-2-5-16,1-5 35 0,0 0-5 0,0 9 14 15,0-3-44-15,0 0 11 0,23 15 22 0,-15-15-18 16,-2-1 18-16,3-3 18 0,-1 0-26 16,-2-1-11-16,1-1 20 0,-7 0 10 0,11 0-49 15,16-10 18-15,-12 4 23 0,2 1-31 16,-3-4 25-16,1 0-7 0,2-1 24 0,-1 2-1 15,3 2-42-15,-3-7 15 0,-2 6 27 0,1-1-27 16,-2 1 5-16,0 1-4 0,-3 3-2 0,2 1 19 16,-5-1-47-16,1 1 31 0,-3 2 2 15,-1 0-18-15,-4 0-13 0,0 0 31 0,8 0-5 16,-8 0-18-16,7 0 32 0,5 12-19 0,-8-8 10 16,-2 2 10-16,5 6-5 0,-2-2-28 15,1 6 32-15,-3-5 7 0,-3-2-10 0,3-3-4 16,-1 1 15-16,-1 0-41 0,-1-2 25 0,0-5-7 15,0 0 28-15,0 6 19 0,0-6 21 16,0 7 15-16,0-7-1 0,0 0 9 0,0 0-28 16,0 0 12-16,3 9-19 0,-3-10 6 0,0-2-26 15,0-1 15-15,0-3-17 0,0 2-11 0,1-2 8 16,-1 1-11-16,0-3-4 0,11-15 21 16,-7 11-12-16,3-1-16 0,-1 2 6 0,-1 1-13 15,-1 2 19-15,2 3-27 0,-1 0 1 16,6-2-10-16,-5 1 11 0,2 2-5 0,-2 3 2 15,-1-4-2-15,-1 5 15 0,3-1 9 0,-1 2-23 16,-1-2-3-16,-1 2 12 0,1 0-13 16,-5 0 4-16,0 0-6 0,5 0 7 0,-5 0 2 15,18 11 2-15,-15-9-1 0,4 10 1 16,0-4 11-16,-3 2-6 0,-3-3 1 0,5 2 17 16,-5-2-21-16,2 1 19 0,-3-2-5 0,6 12-11 15,-3-8 13-15,-1 7-11 0,2-7 1 16,-4-1 1-16,0-1 6 0,2-1-14 0,0-2 26 15,-2 0-15-15,0-1-12 0,0 0 13 16,1-2 15-16,-1 3 4 0,3-3-35 16,-2 1-12-16,-1-1-9 0,0-2-48 0,0 2-9 15,0-2-69-15,0-2 13 0,0 1-233 0,1-1-28 16,-1 0 20-16,-1-1 56 0,4-1 18 16,-2 1 18-16,0-3-18 0</inkml:trace>
  <inkml:trace contextRef="#ctx0" brushRef="#br0" timeOffset="2739.89">5213 4625 351 0,'0'2'238'16,"1"-2"-69"-16,0 3 13 0,1-3-18 0,-2 3-11 15,0-1-17-15,1 3-31 0,0 0 20 16,0 0-18-16,2 2-16 0,1 7-4 16,0 1-10-16,1-1 10 0,-5-1-24 0,0-13 1 15,0 12-13-15,0-1 5 0,9 10-25 0,-7-12 12 16,0-4-12-16,-2 2 5 0,1-3 1 0,-1-1 8 16,0 0 15-16,0-3 4 0,0 0 5 15,0 0 25-15,0 0-16 0,0 7-20 16,0-7 34-16,0 0 1 0,-4 4-41 0,3-5-14 15,1-2 11-15,-4-2-20 0,4-1-10 0,-1 2 8 16,1-3 21-16,0 0-34 0,0-2 4 0,0 1 13 16,0-6-12-16,0-1-5 0,15-14 7 15,-10 13 0-15,3 2 3 0,1 0-33 0,1 2 8 16,3 2-5-16,1 1 22 0,-3 1-24 0,1 0 16 16,2 1-16-16,-1 3 12 0,-2 0 6 15,-2 3-26-15,0 1 6 0,-9 0-4 0,8 0 25 16,2 0-24-16,-4 0 5 0,17 12-8 15,-9-4 3-15,-1-1 3 0,0 3 19 0,-2-3-14 16,0 3-2-16,-6-1 18 0,5 3-16 16,-2 2 25-16,-1-1-31 0,-2 1 18 0,2-5-3 15,-3 4-8-15,-2-1 21 0,0-3 7 16,0 1-26-16,-1-2 17 0,2 0 1 0,-3 0-30 16,1-3 0-16,-1-2 9 0,0 3 5 0,1-2 6 15,-1 1-11-15,2 0 30 0,-2-1-3 16,0-4-8-16,0 0-16 0,0 0-4 0,0 0 6 15,0 5 1-15,0-5-3 0,0 0-33 0,2 10-34 16,-4-13-23-16,2 1-21 0,0-1 12 0,0-3-150 16,-2 1-92-16,4-1 27 0,-2-1 22 15,0-2-77-15,9-17 26 0,0 8-29 16,6 0 8-16,-5 2 80 0</inkml:trace>
  <inkml:trace contextRef="#ctx0" brushRef="#br0" timeOffset="3027.06">5967 4557 483 0,'0'2'333'0,"0"-2"-36"0,2 0-59 16,0 3 0-16,-2-3-53 0,2 1-27 15,1 0-8-15,0 0-12 0,1-1-9 0,2 0-33 16,-1 2-4-16,0-2 4 0,4 0-25 0,-3 0-2 15,-6 0-7-15,8 0 0 0,4 0-3 0,4 0-6 16,-4 0-17-16,-1 0 1 0,-1 0-14 16,-1 0 27-16,-1 0-15 0,1 0-13 15,-4 0 8-15,-5 0-22 0,9 0-37 0,0-7-27 0,-9 7-26 16,7 0-64-16,0 0 15 0,3-8-131 16,-6 6-116-16,1 2 27 0,-5 0 22 15,0 0 25-15,0 0 18 0,0 0 10 0</inkml:trace>
  <inkml:trace contextRef="#ctx0" brushRef="#br0" timeOffset="3274.1">6097 4707 666 0,'-3'2'209'0,"2"1"1"0,1-1-21 0,-1 0-15 15,2-1-18-15,-1 2 4 0,1-3-14 0,2 1-12 16,0-1-5-16,1 1-1 0,-1-2-10 15,3 1-23-15,-1 0-17 0,0 0 7 0,3 0-17 16,-1-1 4-16,-7 1-16 0,8 0 8 0,0 0 1 16,3 0-28-16,16-8-11 0,-17 6-13 15,-2 0-13-15,1-1-26 0,-3 1-21 0,0 1-47 16,-2-1-33-16,1-2 11 0,8-4-149 16,-5 3-140-16,0-2 47 0,-2 2-6 0,-1 2 58 15,-1-1 13-15,4 0-88 0</inkml:trace>
  <inkml:trace contextRef="#ctx0" brushRef="#br0" timeOffset="4039.97">6569 4443 299 0,'1'-3'344'0,"2"2"-63"0,-2-3-30 16,3 1-21-16,-1 0-37 0,0 1-15 0,4-1-33 16,-4-1-14-16,4 1-18 0,5-2-6 0,-1 1-16 15,-2 2-4-15,-9 2-12 0,8 0-17 16,-3 0 0-16,4 0-12 0,-9 0-2 0,9 0 2 16,-9 0-3-16,7 0 2 0,9 11-18 15,-5-4-5-15,-4 1 3 0,-6 0-10 0,4-2 11 16,-4-1-1-16,0 2-17 0,-1-2 5 0,0-5 6 15,0 0-8-15,0 8-3 0,0-1 6 16,0-7-14-16,-17 22 14 0,11-12-1 16,3-2-3-16,-3-2-11 0,3-1-7 0,-2-1 10 15,2-1 0-15,-1-1-4 0,2 2-7 0,0-2-5 16,1 0-12-16,0 1 9 0,-2 0-16 0,3 0 15 16,0-3-25-16,0 1 15 0,-2-1 12 15,0 1-9-15,2-1 12 0,0 0 4 0,0 0-20 16,7 3 14-16,-5-3-3 0,2 0 23 0,0 0-10 15,0 0-9-15,0 2 8 0,-1-2 1 16,3 0-4-16,-3 1 8 0,3 0-10 0,-3 0 7 16,1-1-17-16,-4 0 5 0,12 6 6 15,-7-3 4-15,-1-2-2 0,0 2 3 0,1 1 6 16,0-2 4-16,4 10 5 0,-2-8-3 0,0 2-22 16,-5-1 14-16,4 0 4 0,-2-1-6 15,-1 1-11-15,-2-2 17 0,1 0-5 0,-1 1 12 16,0 1-2-16,-1 0 12 0,0-3-17 0,0-2 9 15,0 0-3-15,0 8 3 0,0-8-2 16,0 6 4-16,0 1-1 0,0-7 11 0,-10 15 9 16,5-12 8-16,2 2-6 0,1-2 8 0,-2 1 4 15,0 0-9-15,-10 3 1 0,5 0 17 16,-1-3 23-16,2-2-4 0,-2 1-8 0,-3 4 35 16,0-4-33-16,3 1-3 0,1-2 16 15,0 0-3-15,2-2-7 0,-1 3-9 0,1-3-6 0,1 3 8 16,-3-3-8-16,4 0-11 0,5 0-6 15,0 0 8-15,-10 0-1 0,1 0-17 0,3 0-2 16,6 0-4-16,-9 0 4 0,2 0-10 16,7 0 0-16,-10 0-3 0,10 0-1 0,-6 0-1 15,6 0-84-15,-8 0-12 0,8 0-13 16,-8 0-16-16,8 0-39 0,-8 0-10 16,8 0 15-16,0 0-153 0,-12-10-66 0,10 6-79 15,1 1 32-15,2-2 26 0,-1 0 24 0,3 3-20 16,3-15 10-16,5 5 52 0</inkml:trace>
  <inkml:trace contextRef="#ctx0" brushRef="#br0" timeOffset="4645.99">6914 4410 234 0,'-1'0'295'0,"0"0"-65"0,-1 0-52 0,1 0-4 16,-1 2-14-16,0-1-23 0,0 0-12 0,-1 2-29 16,-1 1 9-16,2 0-10 0,-3 1-19 0,-3 5 10 15,0 1-25-15,4-1 20 0,-1-2-12 16,0 1-12-16,0 5 1 0,0-4-3 0,5-1-15 15,-3 3-2-15,2-4 4 0,1-8-10 16,0 7 8-16,0 0-13 0,0 5 1 0,0 3-2 16,12 12-1-16,-6-15-18 0,-2 0 8 0,3-4 1 15,4 3 2-15,0-3-11 0,-2 3 17 0,3-4-14 16,3 0 5-16,-3-3-15 0,-1 0 9 16,-2-1 2-16,-1-3 6 0,-1 2-1 15,2-2-3-15,0 0-5 0,-9 0 8 0,5 0-17 16,3 0 16-16,5 0-9 0,12-10 15 0,-17 6 7 15,0 1-8-15,-2 0 11 0,2 1-3 0,-3-4-1 16,0 5 13-16,-1-4-8 0,0 1 19 16,-2-1-10-16,7-5 26 0,-4 2-38 0,-1-1 21 15,1 0 9-15,-5 1 22 0,0 0-22 0,0 1 6 16,0 7 4-16,0-12-1 0,0-3-7 16,-9-13 19-16,0 15-13 0,3 2-3 0,-3 0 6 15,3 3-8-15,-3-5-7 0,2 6-4 0,-1 0-18 16,2 2 14-16,2 0-5 0,-2 3-4 15,2-4-11-15,-2 4-15 0,1 0 3 16,-1-1-5-16,3 1-5 0,-1 0 4 0,-1 2-3 16,0-3-41-16,2 2-25 0,-1 0-31 0,-1 1-8 15,0 0-57-15,0-2-38 0,0 2-19 0,4 0 20 16,1 0-162-16,0 0-98 0,0 0 31 16,0 0 26-16,0 0-9 0,0 0 25 0,-9 3 62 15,10-6 18-15</inkml:trace>
  <inkml:trace contextRef="#ctx0" brushRef="#br0" timeOffset="5023.26">7451 4730 380 0,'0'4'350'0,"-1"-1"-63"0,-1 3-41 16,2 0-28-16,-1-2-22 0,0 2-11 16,0 1-29-16,1 2-24 0,-12 14-13 0,8-12 0 15,-1 4-25-15,0 0 8 0,-4 1-40 16,-2-1-35-16,5-1-89 0,-4 1 7 0,-4-3-325 16,0 2-1-16,0-4 5 0,1-3 50 15,-6-4 14-15,2 0 21 0</inkml:trace>
  <inkml:trace contextRef="#ctx0" brushRef="#br0" timeOffset="5755.87">8795 4645 796 0,'-4'0'260'15,"1"0"-14"-15,-1 1-30 0,2-1 7 16,-2 0-28-16,1 1-7 0,0-1-10 0,0 0-13 15,0 0-10-15,1 0-32 0,2 0 3 0,-1 2-5 16,-1-1-21-16,1-2-13 0,-2 2-2 16,3 1 0-16,0-1-26 0,0 1-18 0,3 2 21 15,0-1-27-15,-2 2 35 0,10 8-41 0,-2-2 3 16,4 3-5-16,-2-2-1 0,5 1-3 16,2 0 15-16,-1 3-10 0,2 2-17 0,0-3 15 15,3 2-16-15,-1-2 4 0,0-1-1 0,-2 0-23 16,4 0 36-16,-1-1-27 0,-4 0 21 15,6-2-16-15,-1 2 10 0,-3-2-16 0,-6-3-15 16,2 2-30-16,-7-7-10 0,-2 3-18 0,-2-4-3 16,-2 1 0-16,-1-3-29 0,2 0-40 0,-1 0 14 15,-3 0-105-15,-1 0-36 0,-1-3-115 16,1 0 9-16,-2-2 25 0,3 2-36 0,-1-2 17 16,-1-1 6-16</inkml:trace>
  <inkml:trace contextRef="#ctx0" brushRef="#br0" timeOffset="6071.66">9154 4674 514 0,'0'-1'267'0,"-3"-1"-30"0,1-1-41 15,-2 3-23-15,1 0-29 0,-2 0 7 0,0 0-44 16,-11 6 5-16,3 1-30 0,0 3 5 15,-6 1 8-15,3 3-19 0,0 0-14 0,-2 2 7 16,0 1 4-16,0-2-14 0,1 3-16 16,-2-2 11-16,5 4-3 0,-2 0-14 0,-1 0-1 15,0-3-15-15,3 5 14 0,-2-1-24 16,3-3 12-16,-2 1-11 0,2-2 18 0,1-1-6 16,5-1-9-16,-4-3-2 0,2-6-11 15,0 5-26-15,6-6-11 0,-1 1-20 0,0-2-33 16,3-4-32-16,1 2 10 0,0-2-215 15,0-6 25-15,1 0 21 0,1 1-54 0,5-9-2 16,2-3 9-16,3-2-14 0</inkml:trace>
  <inkml:trace contextRef="#ctx0" brushRef="#br0" timeOffset="6492.25">8883 4510 234 0,'-3'0'313'0,"1"-1"-51"0,-1-1-24 0,2 2-28 16,-4 0-28-16,0 0-3 0,5 0-30 0,-3 0-27 15,2 0 5-15,0 0-23 0,1 0-17 0,-2 0-10 16,2 0 2-16,2 3 1 0,0-3-9 16,1 1-12-16,5 2-1 0,0-2-22 15,13 0 1-15,3 1-2 0,2 1-1 0,2-3-8 16,0 0-8-16,1 0 16 0,-2 0-19 0,-4 0 16 15,1 0-6-15,-3 2-2 0,-3-2-16 16,-4 1-26-16,-14-1-7 0,10 0-35 0,-1 0-11 16,-1 0-36-16,-2 0 9 0,-6 0-102 0,9 0-110 15,-9 0-71-15,6 0 23 0,-6 0 7 0,0 0 11 16,11 7 38-16</inkml:trace>
  <inkml:trace contextRef="#ctx0" brushRef="#br0" timeOffset="7301.21">9710 4698 267 0,'0'0'356'0,"-2"2"-58"0,2 0-11 0,-1-1-52 15,1 1 16-15,0-2-52 0,0 2-26 0,0-2 2 16,0 1-18-16,0-1-33 0,0 1-10 16,3 0-19-16,-3-1-18 0,4 0 3 0,1 2-3 15,-5-2 12-15,28 0-18 0,-10 1-24 0,-8-1-8 16,8 0 12-16,1 0-15 0,2 0 2 15,0 0 10-15,0 0-20 0,18-10-11 16,-30 10 15-16,4 0-25 0,-1 0 12 0,-1 0-18 16,-2 0 10-16,0 0 1 0,-3 0 7 15,-6 0-11-15,7 0 0 0,-7 0 7 0,9 0-23 0,-9 0 14 16,5 0-29-16,-5 0-31 0,0 0-4 16,8 0-46-16,-8 0 3 0,0 0 10 0,0 0-90 15,7-5-55-15,-7 5-83 0,-4 0 23 16,2 2-127-16,-2-2 26 0,4 0 21 0,-4 3 8 15,2-1 92-15</inkml:trace>
  <inkml:trace contextRef="#ctx0" brushRef="#br0" timeOffset="7657.48">9821 4901 210 0,'-3'3'276'15,"1"-1"-32"-15,2-1-48 0,-1 0-18 0,1 2-6 16,0-3-19-16,1 2-26 0,1-2-2 0,2 0 1 16,0 1-4-16,4-1-13 0,-1-1-12 15,11 1 3-15,-8 0-16 0,3 0 0 0,4 0-12 16,-3 0-16-16,22-12 5 0,-17 10 2 16,-6-1-6-16,9 1-15 0,-6 0 7 0,-6 1-24 15,-1-1 18-15,0 0-27 0,-1 1 6 16,-3 0 17-16,1 0-6 0,-6 1-17 0,0 0 0 15,7 0 6-15,-7 0 1 0,9 0-3 16,-9 0-8-16,7 0 15 0,-7 0-27 0,0 0 6 16,7 0-1-16,-7 0-2 0,6 0-3 0,-6 0 6 15,0 0-13-15,8 0-28 0,-8 0-10 16,8-9-36-16,-6 7-31 0,-2 1-16 0,0-1 12 16,0 2-167-16,0-3-107 0,0-1 34 0,4 0 24 15,-3 0 19-15,2-1-3 0,5-6 0 16</inkml:trace>
  <inkml:trace contextRef="#ctx0" brushRef="#br0" timeOffset="8709.84">10762 4516 442 0,'0'0'186'0,"5"0"-10"0,-1-1 13 0,-3 1-34 16,2 0-28-16,-3 0-8 0,1 0 10 15,-1-1-31-15,0 2 15 0,0-1-25 0,-4 0-19 16,4 1 7-16,-2 1 8 0,-6-2 1 0,5 3-20 16,-14 0-2-16,5-3 8 0,0 1 6 0,0 2-10 15,-6-3-4-15,4 0-2 0,1 1-9 0,0 0 15 16,3-1 6-16,1 1-33 0,0-1 14 15,3 0-2-15,-1 2-21 0,2-2-3 16,0 0-8-16,-1 0 1 0,2 1-3 0,-1-1-6 16,1 2 12-16,1-2-18 0,-1 0 7 15,0 0-10-15,0 2 15 0,1 2 0 16,-1-2-13-16,2 2 14 0,-1 0-23 0,0-1 10 16,2 2-5-16,-2 0-7 0,1 1 7 0,2 1-2 15,-1-1-1-15,-2 0 9 0,0 10-14 0,1-4 17 16,2 1 0-16,-2-4 9 0,2 0-9 15,0-9-14-15,0 8 8 0,0-4 2 0,0-4 9 16,0 10-7-16,0-3-16 0,0-7 16 16,0 8-16-16,0-8 15 0,0 7-8 0,0-7 4 15,0 7 2-15,0-7-6 0,13 12 2 0,-10-12 16 16,1 2-15-16,1-2-7 0,2 0-3 0,0 0 5 16,-1-1 24-16,2-2-28 0,1 3 4 15,5 0 19-15,18-10-10 0,-16 8-17 0,-3-2 7 16,-1 3 1-16,-1-1-11 0,-3 2 24 15,1 0-10-15,1-3-5 0,-3 3-9 0,-1 0 2 16,1 0 7-16,-7 0-1 0,0 0 1 0,7 0-9 16,1 0 17-16,0 0-8 0,-8 0-4 0,15 12 2 15,-4-4 0-15,0 1 13 0,-7-2 9 16,3 1-7-16,-3-3-9 0,-2 1-8 0,0 1 2 16,-1-2 1-16,-1 1 5 0,0-1-5 0,0-5 4 15,0 0 6-15,0 7 3 0,0 0-21 16,-14 15 13-16,8-13-8 0,-2 4 7 0,0-3 10 15,-3 1 1-15,2-3-9 0,-1 4 29 0,-2-4-6 16,1 1 8-16,0-2 15 0,-5 3-20 16,6-8-5-16,-4 4 14 0,3-2 6 0,-4 1-23 15,2 4 29-15,1-6-9 0,1-1 6 0,2-2-44 16,1 0 18-16,0 2 0 0,2 0 19 16,0-1-37-16,2-1 11 0,-1 2 11 0,1-1-15 15,-2-1-20-15,6 0-5 0,0 0-33 0,0 0-30 16,-9 0-12-16,9 0-25 0,-7 0 11 15,7 0-109-15,-7-11-24 0,3 7-99 0,6-3 25 16,0 2-86-16,-1-3 22 0,3-6 24 16,4-2 38-16,1 3-1 0</inkml:trace>
  <inkml:trace contextRef="#ctx0" brushRef="#br0" timeOffset="9202.19">11048 4531 222 0,'-2'-2'304'15,"-3"2"-68"-15,1 0-22 0,0 2-29 0,0-2-52 16,-1 3-3-16,-9 6-17 0,4 3-25 15,2 0 4-15,-5 1 3 0,7 0-16 0,-1 5-21 16,2-4 2-16,0 1-6 0,5 2 3 16,-4 0-37-16,4-10 4 0,0 5 18 0,0 0-18 15,17 15 22-15,-11-13-18 0,1 1-9 0,2-3 0 16,-2-1 11-16,4-3-7 0,1 3-10 16,0-5-9-16,2 3 8 0,-1-6 4 0,2 0-17 15,-2-2 10-15,-2-1 13 0,2 1-28 0,-5-1 17 16,3 0-9-16,-2 0 7 0,12-9 19 15,-14 6 16-15,1-2 13 0,-3 3-1 0,0-2 6 16,-1 0 7-16,-1 0 27 0,3-9-25 16,-2 2 27-16,-2 1-25 0,-2 0-4 0,0 10 9 15,0-12 0-15,0-2-29 0,-19-13 0 0,10 12-17 16,-1 3 32-16,0-4-35 0,-3 3 3 16,4 1-21-16,-2 2 6 0,3 1 5 0,-2-3-34 15,3 5-26-15,0 0-13 0,3 2-25 0,0 0-22 16,0 1-51-16,-1 0-13 0,5 2 14 15,-2 0-168-15,0-1 24 0,2 3-118 0,0 0 25 16,0 0 27-16,0 0 15 0,0 0 55 0</inkml:trace>
  <inkml:trace contextRef="#ctx0" brushRef="#br0" timeOffset="9883.65">11414 4524 526 0,'0'0'230'16,"0"0"-34"-16,3 0-65 0,0 1 13 0,-2 0-11 15,-1 1-25-15,2 0 7 0,-2 2-12 16,1 0-29-16,-1-1 4 0,0 1-4 0,1 1-19 15,-1 1 3-15,0 2 8 0,0-2-33 16,0-6-5-16,0 8 15 0,0-1-15 0,0 1-1 16,0 5-1-16,0-1 1 0,0 0 3 0,0-2-14 15,0-3 7-15,0 3-3 0,0-6-1 16,0-4-27-16,0 7 6 0,0-7 19 0,0 7-19 16,0-7 24-16,0 6-21 0,0-6 1 15,0 0 14-15,0 0 1 0,9 12 2 0,-5-12-24 16,1 0 23-16,0 0 1 0,2-2-7 15,0 2-5-15,0 0-14 0,-7 0 10 0,12 0 8 16,-1 0-15-16,0 0 21 0,11-8-23 16,-12 6 3-16,-10 2 9 0,10 0-11 0,-3 0 7 15,-1 0-1-15,1 0 1 0,1 0 2 16,-1 0-18-16,-2 0 25 0,19 10-9 0,-11-7 4 16,-3 1 1-16,-1-2 1 0,0 0-6 15,5 5-18-15,0 0 30 0,-7-3-6 0,-1 0 7 16,-1 1-29-16,-1 0 5 0,0-3 11 0,0 3-13 15,-2-3-3-15,-2 4 16 0,2-4 20 0,-1 4-15 16,-1-6 8-16,0 0 3 0,0 9 10 16,0-2 0-16,-10 15-4 0,3-8-1 0,-4-2 22 15,4 0 2-15,0-4-7 0,-2 4-3 16,-1-2-9-16,2-3 15 0,0 1 20 0,4-2-14 16,-3-5-16-16,3 1 6 0,-1 2 2 0,1-2 25 15,-2 1-23-15,3 0-14 0,-2-2-3 0,-1 2 35 16,-1 1-32-16,3-3-16 0,-1 0 14 15,2 1 12-15,-5 1-13 0,4-1-26 0,0-2-8 16,-1 0-7-16,-2 3-21 0,7-3-14 16,0 0-18-16,-7 0-24 0,0 0-11 0,7 0-59 15,-9 0 14-15,3 0-67 0,6 0-29 16,-11 0-92-16,4 0-46 0,-2-11 30 0,4 10 23 16,0 1 12-16,2-4 4 0</inkml:trace>
  <inkml:trace contextRef="#ctx0" brushRef="#br0" timeOffset="10271.04">11494 4549 379 0,'-2'-1'308'0,"-1"-2"-61"0,2 2-15 15,0 0-26-15,-1-1-43 0,1 2-4 0,2-3-14 16,-1 1-26-16,4 2-21 0,1 0 6 0,-1-2-9 16,3 1-15-16,1 1-5 0,10-4-1 15,0 4-18-15,1-3-12 0,-2 2 9 0,3-1-3 16,-4 0 1-16,2-1-3 0,-5 1-18 15,-1 0 17-15,-3 0-10 0,0 1-4 0,-1-1-2 16,0 0 4-16,-5 2-6 0,2-2-7 0,-1 1 3 16,0 1-6-16,2-1-11 0,-4 1 19 15,2 0-29-15,-1-3-22 0,1 2-24 0,-1 1-51 16,0-2-36-16,-1 0 12 0,-1 2-280 16,1-3 35-16,-1 3 10 0,0-3 13 0,-1 3 18 15,0 0 11-15</inkml:trace>
  <inkml:trace contextRef="#ctx0" brushRef="#br0" timeOffset="10970.96">12881 5175 586 0,'-2'0'233'0,"2"-1"-55"0,-2 1-22 15,2-1 10-15,-1 2-39 0,0-1-4 16,-1 1 5-16,-1 1-39 0,2 2 3 0,-1-1-6 16,0 2 8-16,-7 7-17 0,2 1 0 0,1 3-10 15,-2 1-7-15,-3-3 6 0,4 6-9 0,-3-4-14 16,3 2 8-16,1-2 1 0,-1 2-7 16,-3-4-7-16,1 1-7 0,1-3-6 0,5-1 18 15,-3-3-21-15,3-3-1 0,1 2 1 0,1-4-8 16,-2 2 3-16,1-2-6 0,2 0-17 15,0 0-5-15,-2-2-35 0,2-1-39 16,0 0 6-16,-2 0-113 0,2 0-83 0,1-5-83 16,0-1 24-16,4-8-25 0,3-1 8 15,1-2-7-15</inkml:trace>
  <inkml:trace contextRef="#ctx0" brushRef="#br0" timeOffset="11828.17">13962 4780 470 0,'0'-3'236'0,"-3"1"-28"0,2-2-39 0,-2 1-12 16,2 1-30-16,-3-1-13 0,-1 1-15 0,1-1 12 15,-4 0-11-15,2 3-2 0,0-2-16 0,-1 0-5 16,-13 1 7-16,3 1-25 0,10 0-7 15,-6 0 6-15,-5 0-1 0,3 0-18 16,-1 0-5-16,-18 11 4 0,21-6-8 0,-4 2-7 16,4 0-4-16,2 1-7 0,-2-1 10 0,7 0-26 15,-1 0 20-15,2 1 2 0,1-1-5 0,2 0-7 16,-1-2 5-16,2 0-3 0,1 2 2 16,0-7-10-16,0 0 2 0,10 25 10 0,2-16-1 15,1 2-4-15,0-4-2 0,0 2-8 0,4-2 7 16,0-3-2-16,-2-2-15 0,3 3 16 15,-2-2-4-15,0 1 9 0,-4 0 7 0,0-1-9 16,5-2-17-16,-5 4 19 0,-1-2-5 16,-1-1-1-16,-2 2-1 0,-2-1-15 0,-1-2 15 15,1 3 5-15,-1-1-7 0,-1-2-15 0,2 5 20 16,-4-5 2-16,11 10 8 0,-8-1 0 0,0-2-13 16,-4 0 12-16,1 0-26 0,-2-8 21 15,0 7-12-15,0 0 8 0,0 2-2 0,-13 14 4 16,5-14 0-16,1 4 7 0,-1-3 4 0,-2 1 8 15,-2-2-1-15,1-2 7 0,-5 2-3 16,2-2 9-16,-1 0 21 0,-1-1-21 0,-1-1-4 16,1 2 25-16,1-3-13 0,2-2-7 0,-3-1 18 15,8 0-3-15,0 0-26 0,8-1 12 0,-5 0-25 16,-4 0 34-16,9 0-18 0,-10 0-7 16,5 0-1-16,5 0 3 0,-9 0-33 0,0 0 1 15,9 0-1-15,-17-9-51 0,15 8 0 16,-2-1-29-16,-1 1-20 0,1-1 9 15,1 2-115-15,1-2-32 0,-1 1-149 0,2-1 26 16,1 1-25-16,0-1 25 0,0 0 15 0,0-1 2 16</inkml:trace>
  <inkml:trace contextRef="#ctx0" brushRef="#br0" timeOffset="12158.98">14211 4927 379 0,'0'-2'289'0,"2"2"-64"0,-1 0-20 0,1 0-26 16,2 0-16-16,0 0-13 0,-2 2-16 15,7-4-33-15,-1 2-19 0,12 0 10 16,-20 0-21-16,12 0-3 0,-1 0 6 0,4 0-28 16,2 0 3-16,0 0-10 0,-2 0 9 0,-1 0-8 15,8-9-3-15,-12 7-8 0,-2 1-27 16,-2 1 0-16,0 0-15 0,9-6-43 0,-9 2-1 16,2 1 5-16,-1 2-107 0,-4 1-75 0,-1-3 17 15,-2 3 17-15,0 0-110 0,0 0 16 16,0 0 16-16</inkml:trace>
  <inkml:trace contextRef="#ctx0" brushRef="#br0" timeOffset="12407.62">14319 5051 489 0,'-1'3'247'15,"-1"-1"-48"-15,-1-1-14 0,3 0-11 0,0 2-20 16,0-1-23-16,0-2 0 0,1 0-14 0,3 1-10 15,-1 1-25-15,2-2-3 0,2-2-8 16,1 4-11-16,11-2 5 0,-9 0-3 0,3 0-10 16,5 0 5-16,18-10-13 0,-14 7-7 0,-4 0-9 15,-1-1-14-15,-2 0-11 0,1-3-22 16,-8 7-10-16,1-1-31 0,-4-2-18 0,3 3 9 16,-6 0-88-16,3-2-36 0,-1 0-122 15,-1 0 23-15,-1 0 20 0,3 2-56 0,-1-3 4 16</inkml:trace>
  <inkml:trace contextRef="#ctx0" brushRef="#br0" timeOffset="12863.79">14854 4742 517 0,'0'-6'322'0,"1"2"-53"0,-1 0-33 16,-1 0-5-16,2 1-15 0,-1-1-48 0,0 3-10 16,1-1-24-16,-1-2 6 0,0 3-41 15,0-1 12-15,0 0-5 0,0 2-47 0,0 0 0 16,0 0-4-16,2 2 4 0,-2 1 2 0,0 1-22 15,3 2-2-15,-4-1-14 0,2 4 4 16,1 8 28-16,-2-7-31 0,0 4-17 0,0 3 30 16,5 22-23-16,-1-18 13 0,-2 0 10 15,-2-2-30-15,8-5 1 0,-4 2 8 16,-1-3 13-16,-3 1-32 0,2-4 8 0,-1-1-5 16,-1-9 4-16,0 6-2 0,0 1 14 0,0-7 13 15,0 8-31-15,0-8 0 0,0 7 4 16,0-7 9-16,0 6 5 0,0-6 1 15,0 6-7-15,0-6 2 0,0 0-37 0,0 7-10 16,0-7-22-16,0 0-38 0,0 0-33 0,0 0-27 16,-3 8 13-16,2-11-194 0,1 0 25 0,-1 2 24 15,2-3-87-15,0-1 26 0,3 2 20 16,5-10-43-16</inkml:trace>
  <inkml:trace contextRef="#ctx0" brushRef="#br0" timeOffset="13381.64">15207 4702 262 0,'-2'-2'248'0,"0"2"-28"16,-1 0-29-16,-1 0-80 0,0 2 14 0,1 1-12 15,-1 0-11-15,-8 6-8 0,8-4-9 16,-5 7-15-16,2-3 6 0,-1 5-22 0,1-3 4 16,1 3-22-16,1-1 19 0,0 2 11 0,2-4-28 15,0 0-2-15,3-2 11 0,-1 2-2 0,-1-3-17 16,2-8-30-16,0 12 18 0,0 0 12 16,14 8-10-16,-7-8 0 0,3-3 1 0,1 1 3 15,-3-3-16-15,2 0 21 0,0-2-11 16,-1 0 5-16,2-5 13 0,0 1-13 0,5 2-33 15,1-3 14-15,-17 0 9 0,9 0 7 16,2 0 1-16,-3 0 30 0,1 0-4 0,14-15-3 16,-12 7 20-16,-3-2 20 0,0-4-18 15,-2 5 3-15,2-4 4 0,-4 3 12 0,-1 1-22 16,-3 0-2-16,2 0 43 0,-2 9-1 0,0-13-32 16,0 1-12-16,-12-17-12 0,6 16 21 15,-3 3-8-15,-1-4-15 0,-3 1 2 0,2 2-14 16,-1-1-17-16,3 2 15 0,2 3-14 0,-3-3 10 15,2 5 20-15,1 0-39 0,0 0-3 16,1 3-6-16,2 0-34 0,-3-1-20 16,3 2-7-16,-1 1-40 0,0 0-15 0,1 0-38 15,4 0 16-15,0 0-98 0,0 0-45 0,-7 0-134 16,7 0 22-16,0 0 25 0,-8 0 67 0,8 0 22 16,0 0-30-16</inkml:trace>
  <inkml:trace contextRef="#ctx0" brushRef="#br0" timeOffset="13787.17">15921 4798 843 0,'3'1'255'0,"-3"2"-26"0,0-3-35 0,0 1-6 16,0 1-29-16,0 0-20 0,0 0-23 16,1-2 11-16,0 1-38 0,-1 0 13 15,2 0-14-15,-2 1-18 0,0 0 9 0,0-2-27 0,1 0-17 16,-1 0-16-16,-1 1-41 0,1-2-64 16,0-1 8-16,-3 0-258 0,2 0 24 0,-2-1 24 15,1-2-62-15,-1-1 46 0,-5-6 15 16,-2-4 6-16</inkml:trace>
  <inkml:trace contextRef="#ctx0" brushRef="#br0" timeOffset="17708.12">2421 6291 326 0,'0'0'302'0,"0"-13"-39"0,0 13-45 16,0 0-12-16,19-27-26 0,-19 22 7 15,-1 3-14-15,-1-3-14 0,2 2-24 0,-2-1-13 16,2 4-15-16,0-3-6 0,0 3-13 0,0 0 4 16,0 0-23-16,0 0-2 0,-1-7-9 15,1 12-1-15,0-3-15 0,0 5 7 16,-4 0 2-16,4 11-27 0,0-10 13 0,0 5-15 15,-7 21 2-15,5-12-8 0,2 0 9 0,-1-10-7 16,-2 6 13-16,0 1-23 0,3-12 1 0,0 4 8 16,0-1-12-16,0-2-7 0,0 1 15 15,0-2-13-15,0-7 7 0,0 8 19 0,0-8 7 16,0 7 10-16,0-7-1 0,0 5 38 16,0-5-16-16,0 0-15 0,-7 7-14 0,5-9 21 15,-1-3-39-15,-5-7 39 0,3-3-19 0,1-1-24 16,-1-2 2-16,1 1-7 0,-2-1 1 15,3-3 9-15,1 2-21 0,2 3 15 0,-4-2-10 16,4 4 4-16,0 14 9 0,0-9 20 16,0-1-43-16,0 2 0 0,0-1 3 0,0 3-7 15,0 6 7-15,0-9 11 0,0 9 14 0,0-9-15 16,0 9-1-16,12-15-14 0,-8 13 18 0,-1-1-36 16,1 1 15-16,1 1 3 0,-1 0 5 0,1 1-15 15,2 1 19-15,0-1 5 0,18 10-8 16,-7-2 14-16,-1-1-8 0,0 0-17 15,4 2 12-15,-4 2-9 0,0 0 16 0,3 0-20 16,-5-2 13-16,5 1-2 0,-5 1 3 0,5 0-4 16,-3 1 18-16,1-3 8 0,-2 1-15 15,-5 0-2-15,4-2-8 0,-1-1 2 0,-3-2-18 0,-3-1 22 16,-1-1-3-16,-2 3 6 0,0-5 15 16,0 1-26-16,0 1 17 0,-2-1-11 0,-2 0 16 15,1-2-4-15,1 0-13 0,-3 0-1 16,0 0 7-16,0 0 2 0,0 0-23 15,7 0 17-15,-7 0-6 0,10-10 40 0,-8 3-36 0,-1 3 4 16,1-3 33-16,3-8-19 0,-3-2-6 16,-2 9 6-16,0-3 3 0,0-2 25 0,0-1-42 15,0-1 4-15,0 1 32 0,0 4-36 0,0-3 11 16,0 4-19-16,0 0 13 0,-11-6-7 16,11 9-14-16,-1 0 20 0,-3 1-10 0,2-1 0 15,1 2-12-15,-1 0-22 0,1-1-39 0,-2 2-17 16,3-1-37-16,-3-1-33 0,2 2-21 15,1 3 15-15,0-5-95 0,0 3-80 0,-1 0-72 16,1 1 28-16,0 1 21 0,0 0 24 0,0 0 25 16,0 0 36-16</inkml:trace>
  <inkml:trace contextRef="#ctx0" brushRef="#br0" timeOffset="17951.28">3011 6282 456 0,'1'6'191'0,"1"1"-21"16,-2-5-10-16,0 4-47 0,2-2 44 0,0 1-13 15,-1-2-6-15,-1 1-10 0,1-2 4 0,-1 2 16 16,0-1 5-16,2-2-8 0,-2 1 19 16,0 0-38-16,0-1-28 0,0-2 21 0,0-1-39 15,0 1 0-15,0-1-42 0,0-2-33 0,-2 1-21 16,1 0-53-16,1-1-31 0,-3 1-19 15,2-1 10-15,0 1-122 0,1 2-111 0,0-3-37 16,0 1 25-16,0 2 19 0,0-4 11 0</inkml:trace>
  <inkml:trace contextRef="#ctx0" brushRef="#br0" timeOffset="18348.18">3275 6131 727 0,'0'-3'311'0,"1"-2"-37"0,-1 2-21 0,0-1-27 15,0 1-31-15,0 0-26 0,0-1-7 16,0 2 1-16,0 1-24 0,4-3-45 0,-4 4-7 15,1 0 3-15,-1 2-22 0,0 1-1 0,0-1-4 16,1 5-12-16,2-1-11 0,-2 0-5 16,3 11-1-16,-3 1 31 0,1 2-36 0,3-2 17 15,-3 0-27-15,1 1 1 0,1 0-3 16,-2-3-14-16,2 1 17 0,0-5 4 0,-2 4-15 16,6-2 23-16,-8-2-27 0,0-1 32 0,4-4-33 15,-4-1 14-15,2-1-30 0,-2-1 7 16,3 1-25-16,-3-2-4 0,0 1-14 0,0-1-35 15,0 1-4-15,2-2-1 0,-1-2-40 0,-1 2-25 16,0-2 14-16,0 0-131 0,0-2-130 16,0 2 13-16,0-5 54 0,0 2 27 0,2 0-19 15,-2-3 16-15</inkml:trace>
  <inkml:trace contextRef="#ctx0" brushRef="#br0" timeOffset="18761.59">3578 6123 351 0,'0'-4'307'16,"1"-2"-17"-16,-1 1-44 0,0 1-16 0,0-1-21 15,0 2 1-15,1 1-35 0,-1-3-14 0,-1 3-5 16,1-1-29-16,0 1-20 0,0-1-10 0,0 2 1 15,0-1-23-15,0 1-10 0,0 2-3 16,1-1-5-16,1 3-2 0,-2 0-14 0,3 1 14 16,-3 0-23-16,3 2 2 0,1 11 2 15,0-6-18-15,1 4 15 0,-2 0-11 0,3 2-9 16,-1-2 10-16,0 1 2 0,-1-1 4 0,0 0 1 16,1 0-30-16,-1 1 13 0,-2-2 9 15,1 4-29-15,3-9 23 0,-5 1-29 0,2-3 14 16,-2 1-9-16,1-1 32 0,1-5-25 15,-3 4 1-15,3-2 2 0,-3 0-2 0,1-1-1 16,0-1 1-16,0 3-14 0,1-4 13 0,-1 1-20 16,-1 0-18-16,0 1-30 0,0-3-10 15,0 0-24-15,0-3-34 0,0 1 13 0,0 0-98 16,-1-1-92-16,-1-1-85 0,0 1 26 16,2 0 25-16,-2-1 19 0,-1 2-39 0</inkml:trace>
  <inkml:trace contextRef="#ctx0" brushRef="#br0" timeOffset="19092.82">3374 6249 231 0,'-6'2'246'0,"5"-4"-35"16,-3 2-54-16,1 0-5 0,1-2-11 0,3 2-32 16,2 0-9-16,-2 0-12 0,4-1 0 15,0 1-10-15,3-2 3 0,7-1-18 0,3-1-25 16,1 2 30-16,-2-1-9 0,2 0-14 16,2 1 2-16,-2-1-28 0,0 1 29 0,0 1-7 15,-5 0-10-15,-1 1-19 0,-2-3 10 16,-2 2 15-16,-1-1-6 0,-1 1-17 0,-1 1-17 15,-6 0 5-15,0 0-5 0,6 0-47 0,-6 0 5 16,8 0-87-16,-8 0-86 0,0 0-142 16,5 0 33-16,-5 0 7 0,0 0 2 0</inkml:trace>
  <inkml:trace contextRef="#ctx0" brushRef="#br0" timeOffset="19882.12">5661 6246 409 0,'-2'-7'229'0,"-4"-5"0"16,5 2-29-16,-1 3-19 0,-2 0-9 0,2-1-5 15,0 1 0-15,1 5-14 0,0-4-21 0,-1 2-13 16,0 0 18-16,2 3-16 0,0-4-4 15,-1 3-26-15,1 2 12 0,0 0-22 0,0 0-13 16,0 0-13-16,0 0 8 0,0 0-30 16,0 0 5-16,-3-7-2 0,3 11-10 0,-1 0 18 15,1 2-20-15,0 2 16 0,1 9-33 16,-1-7 1-16,0 4 1 0,0 3 12 0,0 2 6 16,0 2-19-16,12 18 4 0,-10-17-8 15,2-1 1-15,-1-1 6 0,3 1-5 0,-4-1-6 16,2-3 14-16,-2-4-11 0,-1-2 4 15,3 6 2-15,1-7 10 0,-3 2-19 0,1-7 1 16,-3 2 5-16,0-2-25 0,1-1-6 16,-1 0-4-16,0-1-27 0,0-2-37 0,0-1-24 15,0 0 12-15,0 0-114 0,-1 0-60 0,-1 0-110 16,2-2 24-16,-1-3 25 0,1 0 6 16,1-2 52-16,1-10 3 0</inkml:trace>
  <inkml:trace contextRef="#ctx0" brushRef="#br0" timeOffset="20210.12">5879 6212 464 0,'0'-5'312'16,"2"1"-26"-16,-2 3-24 0,2-3-29 15,-2 1-37-15,0 0-32 0,2 2 1 0,-4-2-38 16,2 3-10-16,2 0-16 0,-1 3-5 0,1-2-26 15,1 3 9-15,-1 2-26 0,-2-2 3 0,5 12-7 16,-1 1 12-16,3 2-20 0,-4 0 10 16,1-1-19-16,-2 1 5 0,3 3-7 0,0-6 7 15,-1 2 1-15,2-2-21 0,-4 2 0 16,1-2 5-16,1-6-15 0,-3 2 6 0,0-4-2 16,3 1 8-16,-3-3-9 0,-1-1-6 15,4 1-29-15,-4-2-5 0,0 2-18 0,1-4 5 16,-1 3-29-16,0-3-17 0,0-2 8 0,0 0-108 15,0 0 14-15,0 0-94 0,-6 3-95 16,3-7 23-16,1 0 24 0,-1 0 23 0,1-2 15 16,-5-6 3-16</inkml:trace>
  <inkml:trace contextRef="#ctx0" brushRef="#br0" timeOffset="20431.34">5668 6374 383 0,'-6'-2'194'0,"5"4"-17"0,-1-2-34 16,2-2 6-16,1 2-3 0,1-1-22 0,3 1-7 15,-2-1-24-15,4 1-14 0,11-6 5 0,0 4 2 16,1-3-27-16,5 1 6 0,-2 0-9 0,3 0 2 16,-3 0-33-16,4-1-3 0,-4 0-22 15,1 0-18-15,-2 0-17 0,1 2 6 0,1 0-115 16,-5-2-85-16,-4 2-94 0,0-1 19 15,-4 3-42-15,-4-1 1 0</inkml:trace>
  <inkml:trace contextRef="#ctx0" brushRef="#br0" timeOffset="20905.32">6251 6420 242 0,'-5'14'176'0,"-3"-2"1"15,4-1-8-15,0 3-42 0,2 1-3 0,-3-1-19 16,2-4 2-16,2 0 0 0,1-1-50 0,-1 1 16 15,1-2-19-15,0-8 11 0,0 8-10 16,0 0-8-16,0 2-18 0,12 9 19 0,-5-9-33 16,-2-5 6-16,6 6 18 0,-1-8 8 0,-1 2-4 15,0-5-6-15,0 2 15 0,-1-2-2 0,-8 0 13 16,9 0-3-16,-3 0-5 0,6 0 20 16,15-10 6-16,-18 4 16 0,-3 1-7 0,1 1 5 15,-1-1 16-15,-4-1-28 0,6-3 16 0,-3-1-1 16,-1 0-8-16,-1 1 28 0,-3 0-15 15,0 0-38-15,0 5-5 0,0 4-13 0,0-12 4 16,0 1-9-16,-12-10-15 0,7 13 14 16,0 3-21-16,-1-1-19 0,0 2-20 15,2 0-9-15,-8-3-25 0,0 5-18 0,2-3-25 16,3 3-37-16,1-1-43 0,-1 1 15 0,4 2-109 16,-3-1-101-16,3 1-22 0,0-1 24 15,1 0 25-15,2-1 21 0,0 2 41 0,0 0-27 16</inkml:trace>
  <inkml:trace contextRef="#ctx0" brushRef="#br0" timeOffset="21210.81">6759 6282 533 0,'3'-1'290'0,"0"1"-49"0,-2-1-30 16,2 2-22-16,0-2-30 0,0 2-18 0,-2-1-13 15,0 1-25-15,2-1 4 0,-2 2-10 0,2-1-3 16,-2 1 12-16,1-2 20 0,1 1 21 16,-2-1-15-16,2 0-10 0,-3 0 27 0,3 0-11 15,-3 0-14-15,0-1 23 0,1-1-11 16,-1 2-14-16,0-3-22 0,0 1-11 0,0 0-21 16,1-1-6-16,0 1-5 0,2-1-60 0,-2 1-18 15,-1 0-24-15,1-3-43 0,1 5-33 16,-2-5-37-16,0 3-31 0,5 1 17 15,-5-3-194-15,1 4 29 0,0-2 26 0,1 2-52 16,-1 0 23-16,-1 0-31 0,0 0 21 0,0 0 51 16,0 0-8-16</inkml:trace>
  <inkml:trace contextRef="#ctx0" brushRef="#br0" timeOffset="21696.1">6881 6471 500 0,'0'4'289'0,"0"-1"-6"0,0 0-52 0,0 0-1 16,1-1-18-16,1 0 6 0,-2 0-40 0,0-2-11 15,1 0-31-15,0 1 23 0,0-1-33 16,2 0-18-16,-3-1-15 0,4 1-17 0,-2 0 4 16,-2 0 4-16,3 0-19 0,-2 0 7 0,-1 1-7 15,1-2-6-15,-2 1-19 0,2 0 8 0,1 0 7 16,-2-2-49-16,1 2 15 0,-1 0 16 15,1 0-5-15,-1 2-12 0,0 1-10 0,0-2 9 16,0 0-19-16,1 0-7 0,-1 3 18 0,1-2 14 16,1-1-11-16,-2 2-7 0,0 1 8 15,1-1-16-15,-2-2-11 0,1 2 27 0,0 0-26 16,1 1 39-16,-1-1 0 0,2-1-22 16,-2 1 0-16,1-1-12 0,-1 0 19 0,1-1-35 15,-1-1 15-15,0 0-7 0,0 0 40 0,0 0-21 16,0 0 0-16,0 0 28 0,0 0-4 15,0 0 30-15,3 5-4 0,-1-8-5 0,0 3-6 16,-2-3-1-16,-2 1 35 0,4-3-7 0,-4 4 1 16,0-5-7-16,2 4 11 0,2-3-20 15,-4 2-9-15,2-3 4 0,0 3-30 0,0-2-5 16,0 1 21-16,0 4-18 0,0 0-34 0,0 0-3 16,0-8 1-16,0 8-70 0,0 0-25 0,0-6-17 15,0 6-48-15,0-6-5 0,0 6 17 16,0-6-171-16,0 6-122 0,0 0 9 0,0-8 45 15,0 8 6-15,0 0 43 0,-14-15 30 16,12 12 3-16,1 1 2 0</inkml:trace>
  <inkml:trace contextRef="#ctx0" brushRef="#br0" timeOffset="22656.1">7446 6547 272 0,'1'3'271'0,"0"-2"-52"15,1 1-3-15,0-2-16 0,-2 0-17 0,3 0 7 16,-2-2-20-16,0 0-36 0,3-2 5 16,-1 2 2-16,-2-4-12 0,2 1-6 0,-1 0-3 15,3-12 0-15,-1-5-7 0,-3 3-34 0,3-5-13 16,-1 2 3-16,-2-4-12 0,-1-1 12 16,0 2-9-16,1-2-13 0,-1 13 6 0,0-5-18 15,0-3 4-15,0-2-8 0,0 2 9 0,0 1 18 16,-10-18-16-16,9 22 16 0,1 9-10 15,0-1-16-15,0-1 11 0,0 2-8 0,0 0-17 16,0 8 25-16,0-6-16 0,0 6-5 0,0-7-8 16,0 7 13-16,0 0-21 0,-8-5 2 15,8 8-7-15,-2 1 5 0,2 2 3 0,0 12-4 16,0 0 1-16,0-9-6 0,0 4 28 0,0 3-28 16,0 4 19-16,0-1 1 0,14 22-19 15,-12-21-8-15,2 1 19 0,1-4-10 0,0-2 6 16,4 0-15-16,0 0 18 0,0 3-27 15,3-6 13-15,-2 3-14 0,-1-3 11 0,2-2 9 16,2 2 17-16,2-6-13 0,-3 2-28 0,3-3-5 16,-3 1 2-16,-1-5-15 0,-2-1 6 15,-9 0 27-15,9 0-27 0,5 0 9 0,13-14 3 16,-17 9 22-16,3-6-3 0,-1 3 6 0,0-3-22 16,-3 1 24-16,-6 0-33 0,7-4 12 0,-6-1 26 15,-3 3-17-15,2-4-14 0,-1 2 24 16,-2 2-6-16,0-1 34 0,0 4-21 15,0-3 6-15,0-3-9 0,0-2 8 0,0 1-23 16,0 1 8-16,-10-10 24 0,6 9-15 0,-2 6 3 16,3 1 0-16,1 1 8 0,-1 1 11 15,3 1 5-15,-1 3-28 0,1-1-6 0,-3 3-1 16,3-2 22-16,0 0-18 0,-1 1-1 0,0 0-26 16,1 2 16-16,0 2 9 0,0 1-16 15,0-1 20-15,0 4-21 0,0 0 5 0,2 0 30 16,-2 1-21-16,4 9-6 0,1 1 8 15,-1 0-14-15,1 0 4 0,0-2-5 0,2 0 38 16,0-4-1-16,1 4-31 0,1-2 12 0,-3-3-4 16,2 1-3-16,0-3-8 0,1 3-22 0,-2-3-21 15,0-1 5-15,3 2-19 0,-1-6-25 16,-3 0-27-16,2-2-42 0,0 2 16 0,-8-3-120 16,7 0-163-16,1 0 9 0,-1 0 28 0,18-10 23 15,-7 5 32-15,-3-6 11 0,4 3 19 16</inkml:trace>
  <inkml:trace contextRef="#ctx0" brushRef="#br0" timeOffset="22961.75">8233 6146 442 0,'-1'-1'288'15,"2"1"-65"-15,-2 0-6 0,1 0-48 16,1-3 0-16,1 3-23 0,-1 0-9 0,-1-1-32 16,1 1 3-16,0 0-7 0,2 1-18 0,1-1-5 15,-2-1-2-15,3 1-8 0,3-1-11 0,-1 0-7 16,-1 1 11-16,0-1-17 0,4 1-8 16,18-6-13-16,-12 2-1 0,4 1 10 0,-5 1-7 15,2-1-8-15,-5-1 20 0,3 1-13 0,-1 0-9 16,-5-1-17-16,0 3-16 0,0-1-13 15,-4 0-9-15,0-2-55 0,1 4 9 0,-1-1-88 16,-2 1-83-16,3-2-95 0,-4-1 22 16,1 2 26-16,-1 0 7 0,-2 1 11 0</inkml:trace>
  <inkml:trace contextRef="#ctx0" brushRef="#br0" timeOffset="23209.12">8343 6295 265 0,'-1'1'278'16,"-2"2"-36"-16,2-2-59 0,2 1-30 0,1-1 4 15,2 0-10-15,2-1-27 0,-2 0-2 16,0 0 1-16,2 0-33 0,0 3 10 0,3-3-21 16,-2 0-7-16,-7 0-6 0,6 0-20 0,2 0-5 15,7 0 20-15,1 0-6 0,0 0-10 16,12-11-13-16,-18 10-45 0,-3-2-7 0,3-1-34 15,-4 3 7-15,8-6-101 0,-3 2-107 16,-2 0 20-16,-3 1 19 0,1-1 18 0,5-5 15 16,-2 0-105-16</inkml:trace>
  <inkml:trace contextRef="#ctx0" brushRef="#br0" timeOffset="23983.57">8953 6024 703 0,'2'-3'256'0,"-2"3"-21"0,0-2-31 15,3-1-21-15,-3 1-20 0,-3 0-20 0,2 1-27 16,-2-1-4-16,0 2-26 0,-1-2 2 15,-1 2-12-15,0-3 9 0,0 3-18 0,-3 0-13 16,2 0 3-16,-1 0-9 0,0-2-11 0,-1 2 1 16,0 0-5-16,1-1-5 0,0 1 6 15,7 0-9-15,-7 0-20 0,0 0 13 0,7 0 3 16,-9 0-1-16,3 0 4 0,6 0-14 16,-10 0 0-16,2 0-10 0,-2 10 4 0,4-6-3 15,3-2-5-15,-2 2 4 0,0-1 2 0,2 2 6 16,0-1-11-16,-1-1 16 0,3 2-16 0,-1 0 4 15,-1 2 1-15,-1-3 7 0,4 3-20 16,0-1 20-16,0 0-7 0,0 0 8 0,0-1-7 16,0 4-2-16,0-4 3 0,0-5 4 0,0 7-3 15,0-2-2-15,0-5-5 0,0 8-8 16,0-1 9-16,0-7 4 0,0 9 3 0,0-1 6 16,0-8-14-16,0 5 13 0,10 5-15 15,-10-8 2-15,3 2-6 0,0-1 11 0,-2-1-2 0,2-2 1 16,0 1 11-16,0 1-10 0,3-2 2 15,1 0-9-15,-3 0 8 0,1-2-11 0,-5 2-3 16,7 0 8-16,0 0 6 0,0 0-13 16,-2 0 1-16,3 0 8 0,-1 0 2 0,1 0-2 15,-2 0 2-15,21-8-6 0,-13 8 12 0,-1 0 5 16,-13 0-14-16,10 0-2 0,-1 0 6 16,-5 0-2-16,5 0-15 0,2 10 7 0,-6-6 13 15,0-2-9-15,6 9 2 0,-3-6 1 16,1 5 2-16,-3-1 8 0,-4 0-20 15,2-4 15-15,-4 3-18 0,0 1 8 0,1-6 14 16,-1-3-8-16,0 0-11 0,0 9 11 0,0-4 14 16,0-5 8-16,-14 26 7 0,7-19-10 0,0 0 12 15,-2-3 17-15,-1 4-23 0,-3-2 14 16,1-1-5-16,2-1 0 0,1 0-3 0,-6 0 25 16,5-1-15-16,1-1-16 0,0-2 6 15,1 1-15-15,2-1 13 0,2 1-10 0,-1-1-15 16,0 1 30-16,0-1-13 0,1 0-48 0,-2 0-13 15,2 0-2-15,2 0-34 0,2 0-12 16,0 0-31-16,0 0-1 0,-9 0 12 0,9 0-120 16,-7 0-77-16,7 0-72 0,0 0 25 0,0 0 24 15,-9-10 22-15,9 10-61 0,1-5 3 16</inkml:trace>
  <inkml:trace contextRef="#ctx0" brushRef="#br0" timeOffset="24466.09">9223 6064 236 0,'-5'0'315'16,"2"0"-69"-16,1 0-33 0,-4 3-25 15,1-2-5-15,-11 5-31 0,9-1-20 0,-6 6-18 16,5-2-3-16,-1 2-10 0,1 0-11 16,2-2-26-16,-1 6 10 0,1-3-17 0,4 0-2 15,-3 2-12-15,4-3 18 0,1-11-15 16,0 9-8-16,0 0-10 0,12 11 2 0,-7-5-1 16,1-1-3-16,3-4-4 0,-1-3-2 0,3 4 11 15,0-3-10-15,4-1 2 0,-1 0-2 16,-5-4 3-16,1-2-5 0,0 2-8 0,-1-3 5 15,-9 0-2-15,7 0 6 0,-1 0 1 16,5 0 14-16,11-14 15 0,-14 10-20 0,5-4 9 0,-4-2 15 16,2 2 12-16,-8 0-14 0,1 0-1 15,1-1 15-15,-1 3-18 0,-4 6-6 0,0-8 4 16,0 1 31-16,0-1-38 0,0-4 3 16,0 0-13-16,0 2-18 0,0-2 27 0,0 3 7 15,-11-7-33-15,7 12 6 0,3-3-20 0,-3 2 1 16,0 0-20-16,1 2-43 0,0-1-24 15,-1 0-24-15,-1 0-22 0,3 4 11 0,0-3-113 16,0 1-81-16,0-1-108 0,0 1 56 0,2-2 10 16,0 2 25-16,0 1 18 0,0-1 50 0</inkml:trace>
  <inkml:trace contextRef="#ctx0" brushRef="#br0" timeOffset="24893.98">9578 6014 487 0,'-8'7'205'16,"2"7"-5"-16,-3-3-44 0,-1 3-16 16,5-2-13-16,1 3-16 0,3-1-10 0,-2-2-10 15,3-5-25-15,0 4-14 0,0 3-4 16,0-2 13-16,16 17-4 0,-9-12-14 0,-5-7 13 15,8 1-46-15,-1 0 25 0,-4 0 3 0,4-3-1 16,2 1 5-16,-2-3 7 0,3 2-34 0,-1-5 37 16,-1-2-7-16,2 0 3 0,-3-1-14 15,1 0 19-15,-2 0-3 0,7 0 9 0,-2 0 33 16,15-12-8-16,-13 8-6 0,-2-4 19 16,-4 3 13-16,0-2 19 0,-4 1-12 0,3-5-6 15,-2 2-12-15,-2-1 6 0,1-4 17 0,-4-1-26 16,-1 5-3-16,0 10-25 0,0-14-15 0,0-2 10 15,-16-15-5-15,11 15 0 0,-3 0-5 16,1 1-8-16,-3 0-6 0,3 1-4 0,-1 1-2 16,0 3-74-16,2 3-4 0,2-1-46 15,-2 4-61-15,-1-8-41 0,-2 7 17 0,-6 0-275 16,6 2 33-16,-4 2 33 0,-2-2 12 0,1 0 26 16,-5 1-36-16,-3-2 23 0,4 4 103 15,-1-2 9-15</inkml:trace>
  <inkml:trace contextRef="#ctx0" brushRef="#br0" timeOffset="26284.07">2987 7578 664 0,'0'0'210'0,"-15"0"-28"16,15 18-27-16,-35 11-8 0,25-14-12 0,-3-2 2 15,6 1-33-15,-1 1 5 0,-1 2-3 16,-1-3-14-16,3 0-3 0,1 1-8 0,-2 0-11 15,6-4-10-15,-4 4-6 0,3-5 4 16,0-2-5-16,1-2-19 0,0-2 4 0,0 0 6 16,1-2-1-16,1 2 31 0,-2-1-16 0,1 0 25 15,1-1-3-15,0 0 5 0,0-2 26 16,0 0-55-16,0 0 16 0,0 0-17 0,-4-14 26 16,3 7-40-16,1-10 7 0,0 6-4 15,0-5-36-15,0-5 27 0,13-24-3 0,-8 22-31 16,0-4 0-16,4 5-1 0,0 1 23 0,0 0-8 15,1 3-2-15,0 3-4 0,1-2-2 16,0 5-22-16,-2 0 7 0,0 2 2 0,0 3 20 16,-2 2-11-16,-1 0-10 0,0 1 25 0,0 2-29 15,2 1 17-15,-8 1-10 0,6 0-6 16,5 0 7-16,16 14-20 0,-11-5 29 0,-2 1-15 16,0 0 6-16,-2 2 12 0,1 3-12 15,-2-2-4-15,2 3 24 0,-1 3-31 0,-2 0 3 16,1-2 5-16,-1 1-2 0,-5-1 24 0,3 2-34 15,1-2 30-15,0-2-23 0,-3 3 26 0,1 0-21 16,-2-4 3-16,-1 3-1 0,-4-5 2 0,5-2 22 16,1 3-25-16,-3-4 1 0,-2 0-1 15,2-2-5-15,-1-2-35 0,-1 1-18 16,1-2-7-16,-2 0-45 0,0-3-11 0,0 2-12 16,0-3 13-16,0 0-151 0,0 0-131 0,-3 0 20 15,1 0 25-15,2-3 23 0,-3-1 18 16,2 0 11-16</inkml:trace>
  <inkml:trace contextRef="#ctx0" brushRef="#br0" timeOffset="26526.86">2902 7733 428 0,'3'-1'113'0,"3"1"29"16,10-6-13-16,3 2 3 0,-3 0-28 0,4 1-15 15,-3-1-12-15,3 1-34 0,0 1 31 16,0-4-26-16,1 5-16 0,1-2-11 0,0-1-19 16,1 3-1-16,0-1-108 0,-4-4-85 0,2 4 13 15,-2-2-162-15,0 1-5 0</inkml:trace>
  <inkml:trace contextRef="#ctx0" brushRef="#br0" timeOffset="26898.9">3588 7487 617 0,'1'-2'340'0,"0"-2"-75"0,1 1-11 0,-1 3-33 16,0-3-25-16,1 3-37 0,-2-1-16 0,1 1-28 16,0 1 2-16,0 2-33 0,2 1-5 15,-1 0 11-15,1 2-13 0,1 10-17 0,2 3-2 16,-3-1-14-16,1 2-4 0,1 0-5 0,-1-2 6 15,-3 4-7-15,4-2-13 0,-1 0 14 16,1-2-20-16,-1-1 6 0,-1 1-14 0,0-4 14 16,1-1-11-16,-2-3 5 0,0-2-23 0,-1-3-19 15,2 2-28-15,-3-4-37 0,1 1-16 16,-1-1-23-16,4 0 12 0,-4-2-200 0,0-1-81 16,0 0 25-16,0 0 25 0,0 0 16 0,5-11 20 15,-4 7 35-15</inkml:trace>
  <inkml:trace contextRef="#ctx0" brushRef="#br0" timeOffset="27217.1">3892 7511 416 0,'3'-3'363'0,"-5"2"-63"15,4-2-16-15,-1 1-57 0,-1 1-19 0,0 0-12 16,0 1-25-16,4-3-25 0,-3 1-27 15,-1 2-6-15,1 0 4 0,1 0-39 0,-1 0-4 16,-1 5-12-16,0-3 5 0,4 3-6 0,-3 0-16 16,4 10-7-16,-1 0-1 0,0 4 22 15,1 2-29-15,-1-1 4 0,0-2 4 0,-2 2-22 16,2-2 3-16,2 2-1 0,-2 1 16 0,-1-2-7 16,-2-2-23-16,4-3 7 0,-4 0-8 15,3-4-1-15,-4-1 1 0,4-2 2 0,-4-1-13 16,3-1-33-16,-1 2-5 0,0-4-7 15,-2 1-39-15,2-2-29 0,-2 1-13 0,0-2 13 16,0 1-94-16,0-2-90 0,-4-1-98 0,4 0 31 16,-3-2 29-16,1 1 16 0,1-2-15 15</inkml:trace>
  <inkml:trace contextRef="#ctx0" brushRef="#br0" timeOffset="27436.72">3645 7720 474 0,'-3'1'232'0,"0"-1"-45"0,3 0-1 16,0 0-17-16,4-1-31 0,1 1-16 0,1-2-10 16,15-1-8-16,-12 3-30 0,25-7 6 15,-11 5 0-15,-1-4-39 0,0 4-41 0,2-4-52 16,0 5 4-16,2-4-53 0,-7 1-77 0,4-1 14 15,-4 2-190-15,-3 0-6 0,0-3 13 16</inkml:trace>
  <inkml:trace contextRef="#ctx0" brushRef="#br0" timeOffset="28088.05">5936 7524 322 0,'3'-4'283'0,"-3"0"-6"0,2-1-33 0,0 2-23 16,-2 2-33-16,0-4-22 0,4 4-29 0,-4-1-1 15,1-2-28-15,0 4-9 0,0-2-21 16,-1 4 5-16,3-2-21 0,-3 6 12 0,0 0-8 16,5 11 2-16,-5 1-8 0,2 2-6 0,0 1-11 15,2 3 15-15,-1 1-17 0,-1 1 2 16,3-2 2-16,-2 2-9 0,-2-1-5 16,5-1-15-16,-6-13 24 0,0 6-9 0,0 2-7 15,0 1-1-15,12 20 7 0,-10-29-21 0,-1 0 7 16,-1-2-24-16,0-1-25 0,0-8-11 15,0 0-35-15,0 5-36 0,0-5 12 0,0 0-134 16,0 8-124-16,0-8-34 0,2 4 22 16,0-7-6-16,0 0 13 0,-1-3 56 0</inkml:trace>
  <inkml:trace contextRef="#ctx0" brushRef="#br0" timeOffset="28416.06">6258 7582 491 0,'2'-4'290'0,"-1"2"-36"15,-1 0-42-15,1-2-18 0,-2 2-34 0,3 1-6 16,0 1-24-16,-2 0-2 0,0 1-32 16,0 1 12-16,0 2-30 0,0 0 0 0,0 1-1 15,0 4-6-15,0-2-12 0,0 4 7 0,0 4 8 16,0 0-19-16,0 3-11 0,0 1 2 15,0 3 6-15,0-3-17 0,0 3-2 16,0-4-5-16,0-1-2 0,0 3 17 0,0-3-22 16,0 2-1-16,0-4-3 0,0-3 10 15,10 12-9-15,-10-20 4 0,0 2-29 0,0 1-2 16,0-3-25-16,0-1-34 0,0-1-10 0,0-2-25 16,0 0 9-16,0 0-91 0,0 0-28 15,-6 9-107-15,2-9-64 0,4-1 19 0,-2-1 23 16,-1-2 13-16,0 0 56 0</inkml:trace>
  <inkml:trace contextRef="#ctx0" brushRef="#br0" timeOffset="28650.68">5979 7815 304 0,'0'-1'246'0,"0"-1"-48"0,1 0-23 16,2 0 0-16,1 1-44 0,1-2-14 16,1 1-8-16,13 0 8 0,-3-3-27 0,5 0-36 15,2 0-1-15,0 1 19 0,1-2-20 0,-2 0-20 16,-1 4-5-16,-2-2-43 0,-4 2 2 16,-4 1-91-16,2-1-35 0,-9-1-111 0,2 2-88 15,-1-1 14-15,-1-1 27 0</inkml:trace>
  <inkml:trace contextRef="#ctx0" brushRef="#br0" timeOffset="28964.05">6562 7892 241 0,'2'5'242'0,"-1"1"-7"15,-1-1-28-15,0 2-22 0,1-2-15 0,5 8-21 16,-4-1 3-16,-1-3-24 0,3 7-15 16,-1-4-1-16,2 4-2 0,-3-6-27 0,0 2 0 15,0-3 2-15,1-2-12 0,-3 1-18 0,0-1 12 16,2-2-18-16,0 0-15 0,-1 0-18 15,-1 0-27-15,2-1-31 0,-2-1-55 0,3 1 11 16,-3-4-195-16,0 0 23 0,-1 0-134 16,-1-1 26-16,2-2 49 0,0 0 58 0</inkml:trace>
  <inkml:trace contextRef="#ctx0" brushRef="#br0" timeOffset="29176.75">7024 7726 474 0,'3'-1'400'0,"-2"-2"-52"0,-1 2-72 15,0-2 6-15,2 3-77 0,0-3-18 0,-1 3-24 16,0 0-13-16,1 0-25 0,0-1-39 16,1 0-40-16,-2 1-33 0,3 0-31 0,0 0-62 15,-2 0 10-15,1 0-151 0,-1 1-101 0,1 0-55 16,-2 2 35-16,-1-3 20 0,0 6 15 15,-1-4-9-15</inkml:trace>
  <inkml:trace contextRef="#ctx0" brushRef="#br0" timeOffset="29366.23">7009 7945 220 0,'-3'5'282'0,"3"-1"-60"15,0-1-1-15,0 1-2 0,0 0-30 16,0-2-7-16,0 1-16 0,1-1-6 0,1 0-16 15,-1 1-30-15,3-3-16 0,-2 3 5 0,0-3-18 16,1 1-12-16,0 0-21 0,0-1-24 16,-2 0-42-16,1 0-55 0,2-1 6 0,0-1-185 15,-4-3-139-15,0 5 52 0,0-5 28 0,-2 2-12 16,-1 1 7-16</inkml:trace>
  <inkml:trace contextRef="#ctx0" brushRef="#br0" timeOffset="30345.91">7714 8128 283 0,'-1'1'287'0,"2"-2"-19"15,-5-1-37-15,4 2-20 0,0-2-13 16,-1 2-20-16,1-2-9 0,-2-2-20 0,0 0-5 15,2-3-25-15,0 0 3 0,3-10-26 0,-3 9-11 16,0-9-9-16,0 0 3 0,0-4-10 0,0-3 5 16,0 0-9-16,11-24-15 0,-9 19-1 15,0 2 18-15,1 1-13 0,-3 13 13 16,0-5-28-16,0-3 9 0,0-2-10 0,0 3-3 16,0-1 13-16,0 5 3 0,0 4 25 0,0 0-20 15,0 3-17-15,6 1 7 0,-6 1-21 16,0 7 14-16,0-5-17 0,0 5-7 0,0-7 0 15,0 7 12-15,0 0-12 0,0 0 25 0,0 0-25 16,7-11-16-16,-7 12 30 0,1 2-33 16,-1 3-6-16,0-2 11 0,6 10-2 0,-1 1 0 15,1 1 13-15,0 0-10 0,0 2-5 16,3-1-5-16,1-1 20 0,2 4-3 0,2-3-11 16,-4 0-12-16,7-1 15 0,0-1-3 15,0-2 23-15,2-1-7 0,-2-2-22 0,2 0 2 16,2-1 32-16,2-5-32 0,-3 1-13 0,2-3 8 15,-3-2-8-15,-7 0 1 0,3 0-3 16,18-11 17-16,-16 4 12 0,-2-1-3 0,-1-2-27 16,-6-1 28-16,2 0-32 0,-1-4 9 0,-3 0 25 15,-2-2-32-15,-1-3 13 0,-3 4 22 16,0-3-14-16,0 9 2 0,0-3-20 0,0-4 2 16,-13-16 8-16,7 18 20 0,-1-1-17 15,0 5 10-15,1-4 4 0,-1 7-20 0,2-1 37 16,1 3-18-16,0 1-19 0,0 0 9 0,0 3 11 15,2-2-11-15,2 1 28 0,-4 2-19 16,3-3 1-16,-2 3-16 0,2 1 13 0,1 0-22 16,0 0 16-16,0 0 18 0,-5 15-30 15,2-8 6-15,3-2 4 0,-4 15 2 0,3-4 27 16,0 2-17-16,1-7-1 0,0 2-11 0,0 4 7 16,11 16-9-16,0-16 29 0,-4 1-3 0,1-2-1 15,3 0-17-15,-2-4-7 0,3 1 8 16,-1-1-2-16,0-2-24 0,3 0-32 0,0-3-28 15,-3-5-52-15,2 1-14 0,5 1 15 16,-12-4-118-16,5 0-110 0,3 0 25 0,17-14 26 16,-10 9-53-16,-2-5 11 0,-3 3 19 15,1-2 8-15</inkml:trace>
  <inkml:trace contextRef="#ctx0" brushRef="#br0" timeOffset="30717.91">8682 7586 578 0,'-2'-1'307'0,"3"-1"-52"0,-2 1-45 15,1 1-30-15,1 0-16 0,0 0-28 0,1 0 1 16,4-3-19-16,-3 2-20 0,4 0 0 16,1 1-25-16,12-1 3 0,-1 0 2 0,3 0-6 15,1-3-23-15,0 1 7 0,5 1-4 0,-1-3-5 16,2 3-9-16,-3 0-10 0,4-1-5 16,-2-1 1-16,-4 0-1 0,-1 1-3 0,0 0 0 15,-5 0 2-15,-4 2-22 0,-1-1 1 0,-6 0-5 16,1 0-9-16,-3 1-13 0,0 0-9 15,-2 1-5-15,2 0-34 0,-1 0 7 0,1-3-83 16,-2 3-48-16,-1-3-44 0,-2 3-112 0,1 0 24 16,-1 0 16-16,0 0 16 0,0 0 9 15</inkml:trace>
  <inkml:trace contextRef="#ctx0" brushRef="#br0" timeOffset="31085.32">8693 7698 631 0,'-2'1'179'0,"1"-1"-14"0,1 1-42 0,0-1 3 16,2 0 3-16,2 0-14 0,1 0-3 0,2 0-29 16,0 0-11-16,12 0 20 0,-8 0-23 15,5 0-18-15,6 0 8 0,3 0-7 0,29-10-17 16,-26 6 3-16,1 1-20 0,5 1 24 16,-7-1-30-16,2-1 12 0,1-1 0 0,-1 2-6 15,-6-2-12-15,1 1-10 0,-2-3-1 16,-1 2-13-16,-1 3-2 0,-3-4-21 0,-5 2-6 15,-4 2-8-15,0-4 4 0,-5 5-35 0,5-2-52 16,-5-1-29-16,-3 3-56 0,0 1-107 16,0 0 14-16,0 0 16 0</inkml:trace>
  <inkml:trace contextRef="#ctx0" brushRef="#br0" timeOffset="31462.04">8930 7370 392 0,'-6'-3'283'16,"3"0"-21"-16,1 1-38 0,-2 0-26 0,4 0-44 15,-3 0 0-15,1-1-19 0,0 2-30 0,1 0 9 16,-1-2-24-16,2 5-24 0,0-1 5 15,0 2-3-15,2 3-5 0,-1 1-12 0,1 11-12 16,-2-10-3-16,7 25 8 0,0-10-5 16,-6 3-11-16,8 0-10 0,-3 0 11 0,-1 0-7 15,2 3 3-15,2-1-3 0,-2-1-2 0,0 1 1 16,1-1 1-16,-1-1-7 0,-2-2-8 16,-1-1 16-16,2-2-17 0,0 0-4 0,-2-4-1 15,3 1 10-15,-3-3 0 0,0-4-4 16,-3-1-24-16,2-3-2 0,-1-1-28 0,1 0-19 15,-3-4-38-15,0 3 8 0,4-2-39 0,-4-3-80 16,0 1-159-16,1-1 25 0,-1 0-28 16,0 0 16-16,0 0 0 0</inkml:trace>
  <inkml:trace contextRef="#ctx0" brushRef="#br0" timeOffset="31991.49">9494 7436 455 0,'0'-1'230'16,"0"1"-22"-16,-1 1-39 0,-1 0-11 15,1 3-44-15,0 0-5 0,-1 3 8 0,2-3-28 16,-2 1-9-16,2 2 4 0,0 0-4 15,-3 17-15-15,2-15-22 0,0 0 25 0,-1 1-16 16,2-4-14-16,0 1-15 0,0-4 18 0,0-3-21 16,0 0 12-16,0 0 5 0,0 7-15 0,0-7 15 15,0 8-30-15,0-8-1 0,11 10 16 16,-6-10-3-16,0-1 4 0,4 1-11 0,6-5 6 16,-8 5 2-16,18-5-32 0,-8 1 24 15,1 1-24-15,-2 3 30 0,-4-1-8 0,0-2-1 16,-1 3 3-16,-2-1-14 0,1 1 3 0,-2 0-8 15,-1 0 15-15,0 0-12 0,5 0 7 0,-3 0-6 16,12 12 4-16,-10-4-4 0,1 1 14 16,-5-1-16-16,0-3-16 0,-3 3 30 15,-2-1-1-15,5 8 2 0,-2-4-22 0,-5-3 20 16,2 1-22-16,-2-3 18 0,0 1 8 16,0-7 3-16,0 7-14 0,0 2 24 0,-15 10 9 15,9-6-6-15,-3-4-7 0,-4 1 19 16,1-2-8-16,-3 1-7 0,1 1-1 0,-5-5-6 15,6 2 3-15,-2-3-5 0,2 2 2 0,-2-5-8 16,6 2-2-16,1-3-15 0,0 3-16 0,1-2-22 16,3-1-84-16,4 0 11 0,0 0-105 0,-8 0-97 15,8 0-56-15,0 0 60 0,-14-13 19 16,10 11-73-16,1-1-6 0</inkml:trace>
  <inkml:trace contextRef="#ctx0" brushRef="#br0" timeOffset="32259.02">9548 7427 232 0,'8'-12'160'0,"4"4"-26"0,-2-2-21 16,3-1-26-16,2 7-11 0,-2-1-9 0,0-2 12 16,2 1-27-16,0 2 38 0,-2 0-8 0,0 0-15 15,-3 3-11-15,-1 0-25 0,8-4-4 0,-3 3-36 16,8 1-36-16,-11-1-51 0,-1 0-129 16,-2 1-99-16,10-1 1 0</inkml:trace>
  <inkml:trace contextRef="#ctx0" brushRef="#br0" timeOffset="32712.07">10064 7385 397 0,'-9'7'223'0,"-2"4"-34"16,1-1-25-16,-1 2-1 0,3 0-23 15,-1 0-50-15,2-1 15 0,0 3 11 0,1 0-27 16,2-1-3-16,0 1-19 0,4-8 10 16,0 2-2-16,0 3-24 0,0 2-7 0,0 1-3 15,18 15 10-15,-10-15-8 0,7-3-9 0,-5-1 0 16,3-2 6-16,5-2-11 0,-5 0 13 15,4-4-5-15,0 2 13 0,-9-4-4 0,1 0 0 16,3 0-4-16,0 0 13 0,16-12 4 0,-14 4-3 16,-1 2 5-16,-4-5-3 0,-2 2 22 15,-6 0-28-15,5-6-8 0,-3 3 8 0,-3-1 13 16,0 13-41-16,0-12 33 0,0-5-38 0,-16-14-3 16,7 16 17-16,-1 2-3 0,0-3-3 15,-3 3 5-15,2 3-36 0,-5 1 3 0,5 1-41 16,2 3-20-16,0 2-38 0,-1 0-10 0,3 0-45 15,1 3 15-15,1 0-124 0,5 0 20 16,0 0 21-16,0 0-147 0,-7 0 21 0,7 0 37 16,-7 7 13-16,7-6 10 0</inkml:trace>
  <inkml:trace contextRef="#ctx0" brushRef="#br0" timeOffset="33155.53">10450 7396 329 0,'-3'2'204'0,"1"0"9"0,-2 1-20 16,-1 1-45-16,-2 6-2 0,-3 0-18 0,1 2-4 15,3 2-26-15,0 0-39 0,2-3 25 16,0 1-5-16,0 2-10 0,-2-1-11 0,6-1 5 15,0-1-8-15,0-2-28 0,0 0 16 16,11 18 9-16,-8-16-8 0,3 1-20 0,3 0 3 16,2-1 0-16,-3-6-15 0,9 2 5 0,-7 1 6 15,5-2-4-15,-2-5-4 0,3 3 0 0,-3-4-11 16,-13 0 8-16,12 0 22 0,1 0 7 16,14-13 6-16,-12 7 13 0,-3-4 17 0,2 2 9 15,-3-6-15-15,-1 5 18 0,-5-7 8 16,2 0-20-16,-5 4 4 0,0 0-3 0,-2-7 9 15,0 11-20-15,0-4-18 0,-15-14 24 16,4 12 19-16,2 1-33 0,-5 1-22 0,4 3 31 16,-3 1-8-16,-1 0-34 0,2 1-18 15,3 4 1-15,-1-1-37 0,3 4-42 0,-1 0-33 16,-1 0-63-16,9 0 0 0,0 0 15 0,-6 0-239 16,6 0-35-16,-8 0 53 0,2 0 6 0,6 0 28 15,-8 0 56-15,8 0-13 0,0 0-12 16</inkml:trace>
  <inkml:trace contextRef="#ctx0" brushRef="#br0" timeOffset="42001.97">12214 7246 422 0,'0'0'236'15,"0"0"-12"-15,-14 0-42 0,14-13 19 16,0 13-41-16,0 0-8 0,0 0-30 0,-24-13 0 16,20 12-16-16,3 1-26 0,-1 0 4 15,2 0-13-15,2 0-4 0,0 0-15 0,3 1 4 16,2-1-1-16,0 0-9 0,18 1 6 16,-14-1-11-16,13 0-5 0,2 0 9 0,4 0-33 15,3 0 14-15,-1 0-2 0,3 0 11 0,-1 0-15 16,0 0-4-16,2 0-9 0,-2 0 14 15,1 0-9-15,-1 0-24 0,-3 0-3 0,-3 0-3 16,-2 0-13-16,-8 0 4 0,-2 0-20 0,-4 0 7 16,-3 0-27-16,-2 0-26 0,-7 0 10 15,7 0 8-15,-7 0-91 0,5-2-38 0,-6-1-58 16,-3 1-49-16,-1 1 25 0,1 1 12 16,-3-1-26-16</inkml:trace>
  <inkml:trace contextRef="#ctx0" brushRef="#br0" timeOffset="42279.91">12617 7227 215 0,'-2'0'255'0,"-1"0"-40"15,1 1-16-15,0-1-21 0,-1 0-34 0,0 1-13 16,1 2-13-16,0-2-6 0,0 1-9 16,1-1-20-16,-2 1 1 0,2 3-3 0,-1 1-12 15,2 2 4-15,-2 9 0 0,2-6-10 0,0 3 8 16,0 4-27-16,0 1 24 0,0 2-14 15,0-1-9-15,0 3 0 0,11 21-14 16,-9-22 8-16,3-3-8 0,-2-2 4 0,1 1-3 16,-4-5-3-16,3 3 2 0,-1-5 0 0,0-3-10 15,1 1-3-15,-1-1 3 0,0-1-10 0,0-3-19 16,0 2-39-16,-2-4-22 0,3 4 9 16,-2-2-103-16,-1-3-60 0,2 0-158 0,-1-1 25 15,2 1-16-15,-3-1 16 0,0 0 40 0</inkml:trace>
  <inkml:trace contextRef="#ctx0" brushRef="#br0" timeOffset="42512.78">12876 7591 704 0,'1'1'299'16,"1"-1"-16"-16,-2 2-63 0,2 0 4 0,0-2-35 15,-1 3 11-15,-1 0-34 0,1-3-14 0,-1 1-37 16,1 0-17-16,-1 1 12 0,2-1-31 15,-2 0 4-15,0 1-20 0,2-1 8 0,-2 2-5 16,3-2-12-16,-3 0-19 0,1 0 10 0,-1 0-44 16,1 1-15-16,-1-2-25 0,2 1-40 15,-2-2-50-15,0 1 12 0,1-3-138 0,0 2 23 16,0-4 17-16,-1 2-163 0,4-2 21 16,-1 1 26-16,1-10 16 0,1-1 6 0</inkml:trace>
  <inkml:trace contextRef="#ctx0" brushRef="#br0" timeOffset="42857.65">13138 7302 386 0,'-2'-3'275'0,"-2"-1"-31"0,1 3-27 15,1-2-11-15,0 0-28 0,-1 1-19 16,3 1-19-16,0-1-18 0,0 1-7 0,0 0-13 16,3-2-14-16,1 2-9 0,1-2-16 15,12-1 5-15,0 2-11 0,0-1-2 0,5 0 3 16,-1 1-17-16,3-2-8 0,2 1 7 16,-2-2-21-16,3 0 2 0,-4 2-5 15,2-1 12-15,-2 0 1 0,-1 1-14 0,-1 1-4 16,-1-1 1-16,-8 3-3 0,-1-4-19 0,-11 4 1 15,6 0-18-15,-6 0-14 0,8 0-12 16,-8 0-1-16,8 0 7 0,-8 0-86 0,0 0-5 16,7 0-64-16,0-3-43 0,-11 3-98 15,4-3 4-15,-1 3 19 0,-2 0 12 0,0-1 39 16</inkml:trace>
  <inkml:trace contextRef="#ctx0" brushRef="#br0" timeOffset="43133.98">13393 7232 222 0,'-7'0'220'16,"3"0"-11"-16,2 0-18 0,-3 3-10 16,1-3-32-16,1 0-25 0,1 0-3 0,-1 0-24 15,2 1-10-15,1 3 2 0,-1-1-4 16,-1 2 0-16,0 0-19 0,2 2-5 0,2-2 18 16,-2 2-10-16,0 2 1 0,0 5-6 0,0 2-2 15,11 18 1-15,-9-13-13 0,1-2 1 16,-1 0-2-16,5 2-5 0,-1-4-3 0,-3 2-12 15,3-2 9-15,-2-2-12 0,1 0 11 0,3-2-21 16,-2-1 13-16,-2 3-12 0,1-7 12 16,-3-1-16-16,1 0-2 0,0-2-22 0,-2-3-19 15,0 3-35-15,2-2-31 0,-1-1 7 16,2-2-216-16,-3 2-60 0,-1-2-13 0,0 0 23 16,0 0 17-16,7 0 8 0</inkml:trace>
  <inkml:trace contextRef="#ctx0" brushRef="#br0" timeOffset="43360.77">13679 7543 385 0,'4'2'390'0,"-2"1"-80"0,1-2-25 0,-2 0 16 16,2-1-76-16,-1 3-22 0,1-3-9 16,-2 0-23-16,0 3-22 0,1-3 2 0,-1 1-39 15,1 0-27-15,1-1 25 0,-2 0 8 16,1 3-24-16,-1-2-32 0,0 0-21 0,1 1 28 15,-2-2-25-15,3 2-36 0,-3-2-28 0,3 1-36 16,-3-1-10-16,0 2-53 0,0-2-49 0,4-2 16 16,-8 1-261-16,4-1 9 0,0 0 33 15,4-1 44-15,-4 0 31 0,0-4-6 0,9-3-5 16</inkml:trace>
  <inkml:trace contextRef="#ctx0" brushRef="#br0" timeOffset="43763.85">13987 7190 493 0,'-2'-2'270'16,"-1"0"-22"-16,-1 1-66 0,3-1 5 15,-1 1-52-15,2-2 17 0,-1 2-35 0,0 1-8 16,2 0-11-16,0 0-9 0,2 0-17 16,1 0-2-16,1-3-4 0,2 3 7 0,0 0-19 15,2-1-8-15,0 1-8 0,7 0-16 0,4 0 17 16,-1 0-12-16,4 0-2 0,-1 0 3 15,0 0 2-15,0 0-24 0,0 0 13 0,-3 0-12 16,-1 0 4-16,-5 0-12 0,0-6 3 0,-5 6-5 16,1 0-1-16,-9 0-48 0,7 0 19 0,-7 0-18 15,8 0-9-15,-8 0 6 0,6 0-81 16,3-11-19-16,-6 11-37 0,-1-3-53 0,-2 2-44 16,-2 0-63-16,0 1 50 0,1 0-1 15</inkml:trace>
  <inkml:trace contextRef="#ctx0" brushRef="#br0" timeOffset="44095.78">14243 7161 314 0,'-4'-1'270'0,"0"1"-44"0,3 0-1 0,-3 0-12 16,3 0-32-16,-2 0 3 0,2 0-39 16,-2 0-17-16,3 0-15 0,-2 0-5 0,-2 0-11 15,4 1-24-15,0-1-12 0,0 0 9 0,-3 2-19 16,3 1-2-16,-1 1 0 0,2-1-3 15,-2 2-21-15,2 2 14 0,-1-4-19 0,0 4 18 16,0 4-12-16,0 3-12 0,0 2 12 0,0-2 3 16,0 3-6-16,0 1-3 0,0 0-5 15,12 21-2-15,-7-21 6 0,-4 0 3 0,3 0-11 16,-3 1 5-16,4-5-17 0,-3 1 14 16,0-3 0-16,-1-1 6 0,1-3-2 0,-1-1-15 15,2 1 6-15,-1-3 1 0,-2 1 5 0,1 0 3 16,-1-1-14-16,1 0 0 0,1-1-29 0,-2-1-22 15,0 1-9-15,1 0-31 0,-1 0-28 16,2-1 10-16,-2-3-154 0,0 0-120 0,0 0 6 16,1 2 23-16,2-7 21 0,-1 4 25 15,0-3-8-15</inkml:trace>
  <inkml:trace contextRef="#ctx0" brushRef="#br0" timeOffset="44382.77">14501 7486 458 0,'-1'2'292'16,"-2"0"-32"-16,3 0-55 0,0 1-28 0,-3-1 3 15,3 2-11-15,-1-3-45 0,1 4-9 0,-1-2 5 16,0 0-21-16,1 1-9 0,0-1 3 16,-4 1-11-16,6-1-17 0,-4-2 2 0,2 3 10 15,0-1 39-15,0-3 25 0,0 0-24 0,0 0 1 16,0 0 9-16,0 0-13 0,0 0-12 15,0 0-21-15,0 0-6 0,0 8-8 0,0-9-9 16,-2 0-6-16,1 0-35 0,1-3-47 16,0 1-15-16,0 1-31 0,0-2-31 0,-1-2-28 15,0 4-51-15,1-1 17 0,0-3-194 0,2 3-64 16,-2-4 32-16,0 7 26 0,0 0 24 16,0-10 19-16,9-13-22 0</inkml:trace>
  <inkml:trace contextRef="#ctx0" brushRef="#br0" timeOffset="44779.3">14773 6919 283 0,'-1'-2'317'16,"-3"-3"-35"-16,1 0-54 0,2 2-26 0,0-1-16 15,0 2-33-15,1-1-6 0,-2 0-28 0,2 3-6 16,2 3-32-16,-1-3 2 0,0 4-3 16,3 0-19-16,8 10-2 0,3-3-9 0,-2 0 0 15,3 6 12-15,0-1-8 0,0 3 8 16,-4-2-17-16,6 2-15 0,-2 2 10 0,1 1 10 15,-2 1-20-15,-1 4 0 0,-1 2 3 0,1 0 13 16,-6 0-6-16,1 2-10 0,-2 1-9 16,-4 1-5-16,-2 1 0 0,-1-17-9 0,0 12 21 15,-16 37 5-15,0-28-43 0,-6 2-16 16,-2-5-47-16,-6 2-25 0,-4 1-38 0,-3-1 13 16,-5 3 11-16,-2-7-333 0,-3 1 27 0,3-1 76 15,-6-1 29-15,0 1 12 0,-1-2-13 16</inkml:trace>
  <inkml:trace contextRef="#ctx0" brushRef="#br0" timeOffset="45493.44">12274 7056 267 0,'-19'18'178'0,"0"1"-18"15,1 3-31-15,0 4 7 0,3-1 5 16,-5 4-4-16,6 0-38 0,-2 1 6 0,3 3 7 15,2 1-26-15,2 3-29 0,0 1 41 0,4 1-41 16,3 1 8-16,2 0 2 0,0-22-4 16,12 40 6-16,1-16-10 0,3-3-14 0,5-3 2 15,4 2 3-15,3-6 6 0,9 4-2 16,2-5-12-16,0-1-16 0,0 0 18 0,1-3-10 16,1-2-1-16,-1-8-10 0,0 1 9 0,-8 1 0 15,-2-1-2-15,-2-2 4 0,-1-6 0 16,-5 3 35-16,-2-3 10 0,-6 0-24 15,3-3 32-15,-8-2-30 0,-1-1-2 0,-3-1-22 16,0-3-1-16,-2 3-33 0,-2-3-24 0,0 1-58 16,-1-1-33-16,0 0 12 0,-6 3-199 15,6-3-73-15,-3 0 26 0,2 0 23 0,0 0 24 16,-1-4 16-16,1 1-4 0</inkml:trace>
  <inkml:trace contextRef="#ctx0" brushRef="#br0" timeOffset="124337.4">3184 9419 655 0,'0'-15'237'0,"0"15"-31"0,0-13-16 16,0 13-21-16,9-21-27 0,-9 19 4 15,0-3-18-15,0 3-8 0,0-2-18 0,-1 1-6 16,1 2-28-16,1-2 1 0,-1 0-15 16,0 2 4-16,0 1-14 0,0 0 5 0,0 0-1 15,0 0-13-15,0 0-5 0,-3-5-13 0,5 7 13 16,-1 1-7-16,-1 1-1 0,0 0 15 16,0 3 11-16,0 0-19 0,0 1 7 0,0 1-5 15,0 3-4-15,0 5-11 0,0 1 16 16,0 1-2-16,0-1-5 0,0 2 1 0,0-2-11 15,0 2 6-15,0 0-9 0,0-5 1 0,0-1-7 16,0 3 9-16,0-3-7 0,0-2 22 0,0-1-21 16,0-2-3-16,0 1-5 0,0-3 12 0,0 0-10 15,0-2 13-15,0-5 3 0,0 8 0 16,0-8-2-16,0 9-19 0,0-9 10 0,0 6 2 16,0-6-11-16,0 6 15 0,0-6-9 15,0 0 7-15,0 0-5 0,0 7 9 0,0-7-1 16,0 8 7-16,0-6-14 0,8-2-12 15,-3 0 27-15,1 0-19 0,2 0 9 0,-3 0-7 16,5 0-10-16,3 0 0 0,1 0-14 0,4 0 18 16,-1 0-1-16,-2 0 1 0,1 0 11 0,4 0-16 15,-1 0 2-15,0 0 1 0,-1 0-4 16,-1 0 3-16,-1 0-10 0,-2 0 34 0,4 0-28 16,-5 0 22-16,-1 0-13 0,-2 0-6 15,0 0 11-15,-1 0 1 0,-9 0-8 0,6 0-23 16,-6 0 1-16,8 0-21 0,-8 0-25 0,0 0-42 15,0 0-29-15,6 0 15 0,-6 0-130 16,0 0-89-16,12-2-66 0,-10 0 26 0,-2-3 25 16,3 1 16-16,1 0 24 0</inkml:trace>
  <inkml:trace contextRef="#ctx0" brushRef="#br0" timeOffset="124632.43">3900 9581 406 0,'4'0'249'16,"-3"0"-8"-16,2 0-28 0,-2 2-6 16,0 0-25-16,-1 1-1 0,0-1-21 0,3 1-12 15,-1-3-24-15,-2 1-6 0,0 2 2 16,3-2-13-16,-1 2 8 0,-1 0-6 0,1-2-29 16,-1 1 3-16,0-2 1 0,-1 0-7 0,0 1 7 15,3-1-12-15,-3 2 14 0,1 0-32 16,-1-2 4-16,3 0 23 0,-3 0-30 0,0 0-5 15,1-2 0-15,-2 2-40 0,1-2 29 0,0 1-4 16,0 1-44-16,-1-3-19 0,-1 0-6 0,2-1-32 16,-1 1-28-16,-1 2-7 0,1-2-55 15,1 2 16-15,0 0-106 0,0-2-102 0,0 0 26 16,-1 2 24-16,0 1-59 0,3 0 24 16,-2-3 13-16,3 3 6 0</inkml:trace>
  <inkml:trace contextRef="#ctx0" brushRef="#br0" timeOffset="125068.39">4265 9506 422 0,'-3'-3'242'0,"0"3"-33"0,-1-2-47 0,-2 1-12 16,1 2-32-16,0-1-3 0,-1 2-12 15,0 1 0-15,-3 5-8 0,-2 0-7 0,0 5-21 16,3-4 4-16,-3 3-17 0,1 6-2 0,1 1 6 16,0-2-18-16,3-3 2 0,0 5 5 15,4-1-9-15,1-4-3 0,1-2-5 0,0-12 3 16,0 15-16-16,0-1-3 0,15 10 14 16,-6-10-13-16,0-7 3 0,3 4 18 0,-2-7-24 15,0 0 3-15,2-4-12 0,0 0 14 0,-2 1-14 16,-2-1 4-16,6 0 23 0,14-12 9 15,-17 7-1-15,-2 1 6 0,4-8 6 16,-3 2-17-16,0-7-4 0,1 2 16 0,-1-2-1 16,-2-2 14-16,-3 0-8 0,0 2-3 0,-2 0-10 15,-1 2-5-15,-2 3 14 0,0 0-23 16,0 12 2-16,0-11-5 0,-10-12-9 0,5 14 27 16,1 2-26-16,2 0 9 0,-2 1-18 15,1 3-21-15,-1 1-34 0,1-2-46 0,-5 4 5 16,7-3 7-16,-2 3-124 0,-1 0-60 0,2 0-140 15,2 0 27-15,0 0 23 0,0 0 24 16,0 0 14-16,-3 7-7 0</inkml:trace>
  <inkml:trace contextRef="#ctx0" brushRef="#br0" timeOffset="125348.16">4698 9665 261 0,'0'6'248'0,"0"-4"-13"0,2 4-35 16,-2-3-9-16,1 1-21 0,-1-1-18 16,3 2 0-16,-3-2-5 0,1-1-7 0,-1 1 2 15,4-1-1-15,-5-1-15 0,2 1 17 0,-1 0 31 16,2 0-16-16,0-1-12 0,-1-1 9 0,-1 0-15 16,1-1-14-16,-1 2-14 0,0-4-12 15,0 0-9-15,0 2-11 0,-1-2 2 0,1-2-7 16,-3 2-60-16,3-1-49 0,-2 0-13 15,1 0-46-15,-2 1-31 0,2-1-41 0,-2 1 16 16,3-1-178-16,-1 0-99 0,1 1 30 0,0 0 27 16,-2 1-3-16,2 2 33 0,0 0 40 15,0 0-29-15</inkml:trace>
  <inkml:trace contextRef="#ctx0" brushRef="#br0" timeOffset="125977.39">5220 9448 291 0,'-3'-4'250'0,"0"0"-43"15,-7-4-12-15,-5 2-8 0,5 1-35 0,0 2-24 16,4-1-8-16,-2 4-4 0,1-3-32 0,1 3-19 16,1 0 6-16,5 0-5 0,0 0 5 15,-10 0-32-15,-12 12-8 0,13-7 9 16,2 2-3-16,2-2 1 0,1 0 1 0,-1 2-10 16,1-2-6-16,-1-2 3 0,3 2-11 0,0-1 4 15,0 1 0-15,2-1 3 0,-1 0-2 0,1 0-7 16,-1 1-21-16,1-5 3 0,0 0 8 15,0 7 4-15,0-7-25 0,13 14 13 0,-9-11 12 16,6 5 2-16,1 1-15 0,1-6 19 16,-4 2-9-16,6 2 3 0,-4-5-12 0,0 1-11 15,-2 0 23-15,-1 1 12 0,1-2-12 0,6 1 6 16,-2 6 0-16,-3-4-10 0,1-5-3 0,-1 3-8 16,-5-1-11-16,1 3 25 0,-1 0 8 15,1-2-14-15,-3 2-1 0,0-1 16 0,5 8-8 16,-6-2 0-16,1-1-14 0,-2 1 9 15,1 0 6-15,-1-10-2 0,0 12-1 0,-11 14 7 16,7-11-17-16,-5-3 10 0,0 2-13 0,-1-2 21 16,-1-1 15-16,0 0-2 0,-1 0 4 15,-1-4 10-15,0 1-4 0,-3 0 12 0,-2-1 2 16,3-2 3-16,0 1 23 0,2-5-23 0,0 2 20 16,3-1 2-16,2-2 1 0,8 0-25 15,-8 0 9-15,0 0-9 0,8 0-27 0,-24-14 2 16,15 7 3-16,1 4-3 0,4-2-13 15,-2 1-30-15,4-1-14 0,-2 2-26 0,3-4-40 16,-2 2-30-16,3 0 11 0,0 5-127 0,0 0-143 16,0-9-27-16,13-16 33 0,-5 14 25 0,2-2 20 15,5 1 9-15,-4 0-5 0</inkml:trace>
  <inkml:trace contextRef="#ctx0" brushRef="#br0" timeOffset="126216.11">5580 9653 516 0,'0'3'380'0,"2"-3"-98"0,-2 1-20 16,3 2-18-16,-3-2-24 0,2 1-39 15,-1-2-15-15,1 0-10 0,-2 1-11 0,1-1-44 16,0 1-25-16,-1-1-28 0,3 3-32 15,-3-6-64-15,0 3-70 0,0 3 13 0,0-3-152 16,-1-3 21-16,-3 3 19 0,-1-1-118 0,0 0 24 16,-10-6 18-16,0 1 9 0</inkml:trace>
  <inkml:trace contextRef="#ctx0" brushRef="#br0" timeOffset="127261.38">6494 9515 436 0,'-2'-4'251'0,"2"-1"-37"15,2 5-37-15,-4-3-1 0,4-2-25 16,-2 5-7-16,0-6-7 0,-2 3-24 0,2 0-2 15,0 2-18-15,-1-2-23 0,1 2-12 0,0 1 9 16,0 0-8-16,0 1-5 0,-2 3-1 0,0-1-1 16,1 4-15-16,-3 9-14 0,-2 2 8 0,0 1 0 15,-2 5 2-15,1-3-5 0,1 4 5 16,-2-1-18-16,1 1 10 0,-2-1-11 16,2-2 1-16,2 3-7 0,-3-6-10 0,2 3 1 15,1-4 16-15,0-1-5 0,-2 0-8 0,0-2 8 16,2-1-9-16,-1-5 9 0,1-1-2 15,1-1-13-15,-1-3 5 0,-1 2 11 0,2-4-6 16,-1 1 4-16,0-1 10 0,0-1-10 16,5-1-8-16,0 0-9 0,-12 0 8 0,-12-20 2 15,14 10 3-15,3-2 4 0,0-5-8 0,3 2 4 16,0-3-13-16,4 3 10 0,-4-2-4 16,2 3 5-16,2 2-3 0,0 12 7 0,0-10-6 15,0 0 10-15,0 3-10 0,0 1-7 0,0 6 5 16,0-9 5-16,0 3-7 0,12-5-4 0,-10 7-9 15,2 1 7-15,-1 2 11 0,3-2 4 16,-1 2-17-16,1 1 11 0,-2 0 3 0,2 1-3 16,2-1-11-16,12 9 13 0,-5-2-5 15,0 0 3-15,-2 1-1 0,1 4 5 0,1-2-8 16,-2 1 1-16,-3 3 16 0,2 1-19 0,0 0 19 16,2 0-2-16,2-1-7 0,-6-1 5 0,-1 1-6 15,5 1 3-15,-5-2-6 0,2-3-2 16,-2 1 6-16,2 0 9 0,-5-4-2 0,-1 1-7 15,0-1 9-15,2-2-10 0,-5-2 9 16,0-1-13-16,3 3 4 0,-3-4-2 0,-1 0 5 16,2 1 5-16,-1 1-4 0,0-3-22 0,-2 0-24 15,0 0-37-15,0 0-41 0,0 0 11 0,0 0-103 16,9-15-71-16,-13 10-109 0,4 1 23 16,0-1 29-16,0 1 13 0,0-3 1 0</inkml:trace>
  <inkml:trace contextRef="#ctx0" brushRef="#br0" timeOffset="127706.13">6967 9596 295 0,'-2'0'262'0,"0"-2"-24"16,-1 4-47-16,1-4-6 0,2 2-9 0,-2-1-16 15,2 1-24-15,1 1-8 0,0-1-9 16,2 2-14-16,3-2 3 0,0 0-20 0,2 0 4 15,15 0 2-15,-12 0-18 0,6 0-11 16,6 0-15-16,0 0 4 0,1 0-9 0,2 0-3 16,-1 0 4-16,-2 0-1 0,0 0-8 15,-1 0-10-15,-4 0 9 0,1 0-10 0,-6 0-17 16,-3 0 14-16,0 0-3 0,-2 0-14 0,0 0 10 16,-8 0 11-16,6 0-10 0,-6 0-4 15,9 0-18-15,-9 0-19 0,6 0-28 0,-6 0 4 16,0 0-57-16,0 0 8 0,7-10 8 15,-7 10-101-15,-3 0-58 0,-1 2-85 0,4-2 23 0,-4-2 22 16,2 2-45-16,-1 0 3 0,0 0-6 16</inkml:trace>
  <inkml:trace contextRef="#ctx0" brushRef="#br0" timeOffset="128162.2">7177 9755 408 0,'-1'2'243'16,"0"1"-10"-16,1-2-35 0,-1 0-30 0,1-1-12 16,1 2-3-16,1-1-20 0,1 0-29 0,1-1 11 15,0 1-22-15,6-1-6 0,-2 0-6 16,2 0-8-16,8 0 1 0,1 0-32 0,3 0 7 15,-1 0-7-15,2 0 10 0,-3 0-18 16,3 0 4-16,-6 0-18 0,0 0 4 0,-3 0 14 16,-5 0-5-16,3 0-8 0,-4 0 8 0,0 0-2 15,-8 0-3-15,9 0 10 0,-2 0-1 0,-7 0 2 16,7 0-3-16,-7 0-1 0,9 0 23 16,-9 0-14-16,7 0-11 0,-7 0 10 0,7 0-7 15,-7 0 5-15,0 0-4 0,5 0 20 16,-5 0-5-16,0 0-29 0,8 0 16 0,-8 0-26 15,0 0 16-15,8 0-23 0,-8 0-1 0,6-12 25 16,-6 12-29-16,3 2 7 0,-3-2 9 16,0 0 7-16,1 0-17 0,0 0-13 0,-2-2 4 15,2 2 1-15,-1 2 5 0,2-2-20 16,-1 0-24-16,1 0-10 0,-2-2-23 0,0 4-25 16,0-2 11-16,0-3-157 0,-3 2-166 0,1-1 28 15,1-1 26-15,-3 1-19 0,2-1 25 0,-1-1 16 16,2 0 25-16</inkml:trace>
  <inkml:trace contextRef="#ctx0" brushRef="#br0" timeOffset="132573.34">8145 9612 226 0,'0'0'216'16,"0"0"-62"-16,0 0 27 0,0 0-35 0,0 0 8 15,0 0-22-15,-10-15 7 0,5 18-26 16,-3-1-6-16,-2 6-35 0,-3 4 25 0,0-2-19 15,6 3 3-15,-3-2-19 0,-1 1 10 0,3 0-5 16,-2 2-13-16,5 1 6 0,-1 0-14 0,2 0-2 16,1-1-10-16,3 2-20 0,0-6 24 15,0 0-4-15,0 1-9 0,0 2 8 0,17 14-23 16,-6-13 13-16,1-4-21 0,1 1 16 16,3-5-2-16,0 1-9 0,3-2 4 0,1-5 11 15,-2 3-12-15,-8-3-5 0,6 0 18 0,19-11-1 16,-16 4-12-16,-3-1 13 0,0-1 9 15,-3-3-7-15,0 2 0 0,-4-2 15 0,1-1-2 16,-4-2-11-16,-4 0 5 0,-1 0-18 0,2-1 5 16,-3 6-7-16,0-2 8 0,-13-15-3 0,2 8 3 15,0 5-12-15,-1 3 14 0,-4 0-18 16,2 1 5-16,2 2-7 0,-4-1 3 0,0 4 1 16,0-2 5-16,7 4-8 0,-1 0-10 0,2 0-6 15,1 3-21-15,0 0-21 0,4-3-28 16,3 3-2-16,0 0 6 0,0 0-112 0,0 0-1 15,-15 12-85-15,15-10-73 0,0 1-14 0,0 1 37 16,5-1 14-16,-2 1-32 0</inkml:trace>
  <inkml:trace contextRef="#ctx0" brushRef="#br0" timeOffset="132902.12">8523 9714 389 0,'-1'3'214'0,"2"-2"-18"0,-1 1-37 0,0-1-22 15,0 2-14-15,0-1-4 0,0 3-16 0,0-3-18 16,0 3 16-16,0-3 7 0,0 1-21 0,2 0-17 16,-1-2 3-16,-1 0 30 0,0 4-9 15,1-3 7-15,-1 0 3 0,-1-1-13 0,1 1 21 16,1 0-21-16,-1-2 12 0,0 0-13 15,0 0-17-15,0-1-20 0,0-2-4 0,2 0-11 16,-4 2 0-16,2-2 15 0,0-2-14 0,0 2-1 16,-1 0 1-16,1-2-38 0,0 2-18 0,-1 2-16 15,-1-4-13-15,2 2-16 0,0 1-41 16,0-1 10-16,0 2-99 0,0-2-2 0,0 3-111 16,0 0 24-16,0 0 21 0,2 0-81 0,0 0 22 15,1 0-22-15,1-2 1 0</inkml:trace>
  <inkml:trace contextRef="#ctx0" brushRef="#br0" timeOffset="133335.37">8778 9622 374 0,'-6'0'183'0,"0"-3"-16"15,3 6-48-15,-1-3-29 0,-1 4-2 0,1-1 22 16,-1 0-17-16,-6 8 5 0,8-3-21 0,-3 5-9 16,0-4 4-16,2 1-42 0,4-1 39 15,0-2-8-15,0 3-36 0,0-10 33 0,0 12-20 16,0-2-4-16,0 2-33 0,16 17 20 16,-9-15-23-16,2-4 35 0,-1 0-18 0,3 2 15 15,5-2-18-15,-3-3 3 0,0-2-20 0,4-1 15 16,-2-1 10-16,4-3-30 0,-11 0 5 0,0 0 30 15,6 0-7-15,14-15 1 0,-13 8-4 16,-2 0 30-16,-3-4-13 0,1-1 11 0,-5-4-6 16,1 6 13-16,-3-2-22 0,-2-6 12 15,2 7 0-15,-4 11 3 0,0-16-8 0,0 1 0 16,-17-12-15-16,9 13 1 0,-3 0 0 16,2-1-8-16,-3 2 0 0,1 3 10 0,-2-1-10 0,4 4 5 15,2 2-9-15,2 2 2 0,-2-1-8 16,2-1 8-16,1 4-47 0,0-1-19 15,1 0-23-15,3 2 8 0,0 0-68 0,0 0-60 16,0 0-125-16,-7 4-46 0,7-3 40 16,2 1 17-16,0 0 4 0</inkml:trace>
  <inkml:trace contextRef="#ctx0" brushRef="#br0" timeOffset="133921.07">9155 9530 340 0,'3'-2'225'0,"-3"1"-16"16,1 0-54-16,0 1-56 0,-1 0-5 16,-1 1 11-16,0 2-7 0,2 0-18 0,-2 1 15 15,1 1-26-15,0 0 1 0,-2 1 2 0,2 2-42 16,-1-1 18-16,1 3 4 0,0 1-19 15,0 2 12-15,0-1-37 0,0-2 4 0,0 0 18 16,0-2 0-16,0-1-6 0,0 0-5 16,0-7 10-16,0 7 7 0,0-7-22 0,0 7-1 15,0-7-10-15,8 13 7 0,-6-10 29 16,-1 0-26-16,3-2 4 0,-1 0 12 0,-1 0-13 16,2 1-28-16,0-2 36 0,3 0-1 0,-1 0-34 15,5 0 21-15,0 0 8 0,-3 0-22 16,12-11 4-16,-11 10 2 0,5-5-14 0,-3 6 20 15,-2 0-12-15,1 0 31 0,-3-3-38 0,-7 3 12 16,6 0 8-16,-6 0-29 0,10 0 20 16,-3 0 16-16,4 12-8 0,-5-10-1 0,4 8-5 15,-5-2 4-15,4-2 4 0,-4 0-8 0,-1 0-2 16,3-1 2-16,-4 0-12 0,-1 1 19 16,4 8-8-16,-1-6 5 0,-1 0 5 0,-3 2 8 15,2-3-15-15,-3 1-19 0,2-1 15 0,-2-7-3 16,0 0 13-16,0 7 2 0,0 0-6 15,0-7 14-15,-13 18 9 0,9-14-3 0,-5 6-6 16,1-2 6-16,0-2 4 0,1-3-2 0,0 2-15 16,0-3 1-16,0 0 9 0,2 0 0 15,-3-1-9-15,3 1-5 0,-13-2 11 0,4 0 4 16,14 0-18-16,-10 0-17 0,1 0-10 16,1 0-12-16,-1 0-43 0,9 0-15 0,-8 0 8 15,1 0-82-15,7 0-74 0,-16-9-128 0,14 9 25 16,-3-3 21-16,3-1 14 0,1 3 3 15</inkml:trace>
  <inkml:trace contextRef="#ctx0" brushRef="#br0" timeOffset="134252.34">9255 9523 348 0,'0'-2'238'0,"0"-1"-49"16,0 0-13-16,0 0 3 0,1-1-35 15,5 2-15-15,-2-1-12 0,12-6-8 0,-5 4-24 16,4-2 8-16,-1 5-15 0,3-2-5 15,1 0-4-15,-1 1-4 0,0 0-4 16,-4 1-2-16,-1 0-14 0,-2 0-11 0,-2 2-22 16,-1-2 10-16,2 1-40 0,-4 1-32 15,-1-2-4-15,3 2 4 0,-2 0-118 0,-2 0-91 16,3 0-113-16,-3 0 24 0,1 0-23 0,0 0-10 16</inkml:trace>
  <inkml:trace contextRef="#ctx0" brushRef="#br0" timeOffset="134592.16">9931 9939 514 0,'0'2'274'0,"0"1"-14"0,0-2-34 0,0 2-47 16,0 0-17-16,0-1-11 0,1-2-15 0,-1 4-9 16,1 0-17-16,-2 0-10 0,1 1-16 0,-1 2 0 15,1 1-7-15,0-8-7 0,0 9-15 16,0 8-8-16,-12 15-2 0,9-15-9 15,-1-2-15-15,-1-1-18 0,-3 0-56 0,-2 0-60 16,0-4 10-16,2 2-291 0,-2 0 29 0,1-4-39 16,1-7 26-16,-1-1 70 0,9 0 5 15</inkml:trace>
  <inkml:trace contextRef="#ctx0" brushRef="#br0" timeOffset="135453.31">11549 9370 277 0,'3'-1'270'0,"-1"0"-98"0,1 1-4 16,-2 0-14-16,-1 0-25 0,0 2 4 0,0 1-28 16,-1 2 3-16,-2 0-31 0,-2 9-12 15,4-1 29-15,-4 2-47 0,-3 0-4 0,2 2 9 16,-2-2-5-16,3-1-14 0,0 3 31 0,-1-5-23 16,4-1 9-16,-7 3-21 0,4-5 2 15,0-3-6-15,-3 6 4 0,0-1 10 0,0-4-16 16,-1 4 13-16,-1-9-11 0,3 2 5 0,1-1-7 15,-2-1-11-15,-1-2 19 0,3 1-23 16,-1-1 26-16,7 0-1 0,-6 0-15 0,-7 0-2 16,-11-14 14-16,11 6-6 0,3 0-15 0,0-2 6 15,5 3-15-15,1-1 2 0,1 2 7 16,2-2-11-16,0 1 15 0,1 7-12 0,0 0-3 16,0-9 4-16,0 1-17 0,0 8 13 0,13-14-2 15,-3 2 4-15,1 4-8 0,-2-1 13 16,0 6-6-16,-4-2-2 0,3 1 0 0,1 1-2 15,0 3 3-15,-3 0-5 0,-1 0 15 0,-5 0-7 16,9 0-3-16,14 9-16 0,-9-3 14 0,0 2 5 16,0-2 3-16,-1 1 11 0,1 1-12 15,3 2-6-15,2 0 2 0,-4-1 3 0,-1-2-4 16,-1 3-4-16,0-2 15 0,1 1-2 16,0 1 4-16,-5-3-8 0,-4 0-7 0,3-2-11 15,-3-2 20-15,1 2-27 0,-2-1-10 16,-1 1-26-16,-1-3 6 0,3 1 5 0,-1-1-79 15,-1 3-43-15,1-5-14 0,-2 2-123 0,2 1-24 16,0-1 17-16,-2-1-10 0,0 0 29 16</inkml:trace>
  <inkml:trace contextRef="#ctx0" brushRef="#br0" timeOffset="135765.34">11947 9339 229 0,'0'-3'262'15,"0"-1"-23"-15,0 1-24 0,2 1-12 0,0-1-57 16,-1 3-4-16,-1 0-22 0,-1 0-3 16,-1 4-24-16,-1-1 1 0,0 2-2 0,0 1-16 15,0 12-5-15,1 2-9 0,-5-1-13 0,3 7 8 16,1 1-7-16,-2-1-4 0,3 2 17 0,-5 1-11 15,2 3-7-15,-2-1 2 0,1 2-14 16,-1-3-1-16,1 1-7 0,-1-2 4 16,2-3-12-16,1 3 6 0,-4-2-1 0,2-1-9 15,-2-4-17-15,2-2-32 0,0-2-38 0,4-2 7 16,1-3-115-16,0-7-78 0,-1-1-111 16,2 0 4-16,0-5 28 0,0 0 54 0,5 0 10 15</inkml:trace>
  <inkml:trace contextRef="#ctx0" brushRef="#br0" timeOffset="136195.31">12153 9680 607 0,'5'-4'181'0,"0"0"-49"0,3 2 20 0,-3-3-21 16,-3 3-35-16,5-1-8 0,-1 1-3 0,9-3 3 15,-6 3-27-15,0 2 0 0,-9 0 4 16,7 0-17-16,0 0 20 0,3 12-36 0,-4-10 2 16,-2 4-6-16,-2-2-14 0,-1 1 8 15,1 2 29-15,-2 0-26 0,0 1-9 0,0 2-19 16,-9 17 30-16,2-12-9 0,-1-3-18 0,-3 2 21 16,3-3-2-16,1-1 7 0,-6 3-35 15,7-6 9-15,-1 0-12 0,2-2 44 0,-1-1-24 16,2 1 12-16,-1-3 14 0,2 3-28 15,1-5-21-15,-2 5 29 0,1-4-2 0,1 0-20 16,0 4 4-16,-1-5 20 0,2 1-10 0,0 1 7 16,1 2-2-16,0-4 6 0,0 0-16 15,0 0 6-15,0 0 17 0,10 3-5 0,-3-3-28 16,1 0 16-16,11-1 12 0,-9 1 2 16,7 0-30-16,2 0 22 0,1 0 6 0,26-9-8 15,-20 9-13-15,-4-2 4 0,2-1-11 16,-3 2-16-16,0 0-22 0,-1-4-18 0,-2 3 8 15,-6-1-63-15,6-4-100 0,-5 2-138 0,2 1 26 16,-2-3 5-16,-4 0 11 0</inkml:trace>
  <inkml:trace contextRef="#ctx0" brushRef="#br0" timeOffset="136521.84">12800 9474 708 0,'2'-3'255'0,"-1"1"-19"15,1 0-42-15,0 1-31 0,1 0-17 0,0 0-23 16,3-1-8-16,-1-2-4 0,1 3-7 0,15-1-10 15,-3-3-18-15,1 3-7 0,2-1-21 16,-3-2 23-16,3 4-24 0,-2-2 13 0,-2 0-15 16,0 1-15-16,-4 0-13 0,-1 1 8 15,-3-1-27-15,-3 0-44 0,2 1-1 16,-4 1-35-16,2-2-22 0,-2 0 9 0,1 2-136 16,-5-1-151-16,3 0 25 0,-3 1 24 0,2 0 13 15,-2-1 3-15</inkml:trace>
  <inkml:trace contextRef="#ctx0" brushRef="#br0" timeOffset="136802.34">12945 9581 394 0,'-2'1'255'0,"0"3"-56"0,2-1-15 15,-2-2-13-15,3 2 11 0,0-3-3 16,3 1-8-16,-1 1-15 0,3-2-26 0,1 1-5 15,0 0-12-15,14-1-8 0,-11 0 11 16,8 0-18-16,0 0-29 0,0 0 3 0,3 0-3 16,-3 0-8-16,3 0-3 0,-5 0 1 15,14-10-3-15,-30 10-8 0,9 0-36 0,1 0 20 16,-4 0-4-16,-6 0-16 0,8 0 4 0,-2 0-24 16,-6 0-7-16,0 0-33 0,7 0-37 0,-7 0-44 15,0 0 13-15,10-12-124 0,-14 11-164 16,1 0 26-16,-1 0 25 0,-3-1 23 0,2 2 14 15,-11-7 7-15</inkml:trace>
  <inkml:trace contextRef="#ctx0" brushRef="#br0" timeOffset="137421.04">13863 9390 367 0,'-1'-2'191'0,"-3"1"-37"0,1-1-11 15,-1 2-7-15,1 0-22 0,0 0-48 0,-3 0 31 16,1 5 0-16,2-1-16 0,-6 6-19 15,-2 4-26-15,3-3 9 0,2 0 7 0,3 6 5 16,0-5-21-16,2 5 13 0,1-10-31 16,0 6 23-16,0-4-9 0,13 20-15 0,-4-17 27 15,1 1-24-15,0 0-27 0,3-2 14 0,-1 0 25 16,2-3 4-16,2-3-2 0,2 0 2 0,-2-5-34 16,-4 0 8-16,-2 0 25 0,2 0-9 15,20-10-6-15,-17 3 24 0,-2-2 4 0,2 2 1 16,-3-4-18-16,-2 0 18 0,0-3 8 15,-1 3-15-15,-1-1 5 0,-4 0-4 0,-3 1-1 16,-1 2 5-16,0 9-11 0,0-9 1 0,0-2-6 16,-14-14 1-16,9 16-16 0,-5-2 0 15,3 3 0-15,-2 4 2 0,3-3-5 0,1 4-10 16,-4-1-22-16,3 3-6 0,-2-1-8 0,4 2-40 16,0 0 1-16,-2 0 7 0,6 0-116 15,0 0-38-15,0 0-80 0,0 0 23 0,0 0 20 16,-6 5-74-16,9-4 1 0,3-1 30 15</inkml:trace>
  <inkml:trace contextRef="#ctx0" brushRef="#br0" timeOffset="137642.03">14318 9429 334 0,'3'2'259'0,"-3"0"-26"0,-2 1-9 15,1 0-26-15,-1-2-11 0,2 3-32 0,-3-1-19 16,0 0-13-16,2 2-15 0,1 0 3 15,-4-1-24-15,4 1-5 0,-2 0-11 0,2-1-15 16,0 0 5-16,-2 0 4 0,1-1-19 16,-1 2 9-16,0 0-20 0,2-1-10 0,0-1-16 15,-1-2 7-15,1 3-56 0,-2-3-17 16,2-1-36-16,-2 2 10 0,1-2-155 0,1-3-96 16,0 3-22-16,1-1 12 0,-1-2 14 0,2 2 18 15</inkml:trace>
  <inkml:trace contextRef="#ctx0" brushRef="#br0" timeOffset="138066.65">14631 9370 320 0,'-5'2'147'0,"-1"-1"24"16,-1 1-28-16,-7 6-19 0,4 0 18 16,-3 0-37-16,7 2-17 0,2-2-29 0,0 1-19 15,3 0 38-15,1-1-11 0,0-8-3 0,0 5-8 16,0-5-14-16,0 14 2 0,18 10-11 16,-12-14 28-16,3 1-41 0,-2-4 23 0,0-2 16 15,1-2-10-15,3 5 6 0,0-6 17 0,0-2-3 16,-11 0 7-16,7 0-14 0,-1 0-8 15,3 0 15-15,10-13-14 0,-5 5 7 16,-6 0-15-16,-2 1-18 0,4-3 9 0,-4-2 10 16,-4 0-12-16,-2 3 2 0,2 1-12 0,-2 0 8 15,0 8-14-15,0-8-5 0,0-2-2 16,-16-12-6-16,8 13 9 0,-2-1 5 0,1 4-15 16,-5-1 7-16,4 3-1 0,0-1-17 15,1 3-27-15,2 2-5 0,-2 0-36 0,3 0 2 16,6 0-19-16,0 0 8 0,-9 0-113 0,9 0-90 15,-6 0-87-15,6 0 16 0,-11 9 22 0,11-7-17 16,2-2-4-16</inkml:trace>
  <inkml:trace contextRef="#ctx0" brushRef="#br0" timeOffset="138548.84">14969 9339 348 0,'10'-5'213'0,"-1"-1"5"0,-3 0-48 15,2 3-26-15,7-3-39 0,-3 3 3 0,-2-1-6 16,0 3-19-16,-1 1-21 0,-2-2 27 0,0 2-37 16,0 0 4-16,-7 0-27 0,6 0-7 15,-6 0 11-15,10 0 19 0,-3 0-36 0,4 13-2 16,-1-5 6-16,-2 3 3 0,-5-5-22 0,-1 2 5 15,3 6-13-15,-5-5 33 0,0-9-20 16,0 10 10-16,0-2-7 0,0-1-2 0,-16 15-15 16,8-9 35-16,0-1-40 0,1 1 26 15,-1-4-11-15,0 1-6 0,6-4 12 0,-3 1-22 0,1-2 14 16,0 0 14-16,0-1 20 0,0 0-10 16,2 0-28-16,-1 0-12 0,-2-1-4 0,4 0 36 15,-2-1-25-15,1 2 16 0,-1-3-29 16,3 1 32-16,-1 0-12 0,0 1 1 0,1-3 25 15,0 2-34-15,0-2 4 0,0 0 14 16,0 0 16-16,0 0-6 0,11 5 14 0,-3-5-39 16,-2-1 12-16,1 4 5 0,0-3 4 15,2-2 22-15,-9 2-26 0,8 0-15 0,7 0 10 16,1 0 2-16,2 0-8 0,2 0-4 0,-2 0 9 16,16-10-50-16,-21 8 17 0,-2 0-11 15,-4 2 5-15,2-1-85 0,-3 0-26 0,-2-2-57 16,0 2-107-16,-2 0-22 0,2-5 46 0,0 6-19 15</inkml:trace>
  <inkml:trace contextRef="#ctx0" brushRef="#br0" timeOffset="139185.29">15426 9259 283 0,'0'-7'277'0,"-1"2"-31"15,2 2-29-15,-2-3-26 0,2 1-33 0,-2 3-8 16,2-1-12-16,-2 2-24 0,1-1-18 16,0 3-3-16,-5 0-20 0,5 2 6 0,0-1-8 15,-1 3-14-15,-2 2-9 0,2-2-12 0,-4 10 10 16,4 2-6-16,-5-3-8 0,4 1-22 15,0-6 13-15,2 1 1 0,-2 0-19 0,1-5 2 16,1-5 10-16,0 0 4 0,0 9 5 16,0-4-26-16,0-5 7 0,0 7 6 15,0-7-2-15,0 7-11 0,0-7 19 0,0 0-5 16,10 13-3-16,-6-13-1 0,1 0-2 0,0-2-16 16,1 1-2-16,1 1 31 0,0-2-15 15,1 2 9-15,15-7-7 0,-9 4-13 0,-4 2 6 16,-1 0-2-16,1-2 7 0,0 3-15 0,-1 0 12 15,-3-2-8-15,3 2 8 0,-2 0-1 0,-7 0-24 16,15 0 20-16,2 0 4 0,3 0-13 16,11 9 24-16,-20-6 0 0,-2-1-12 0,5 4-5 15,-3-1 19-15,5 1-4 0,-7-1-24 0,-5 2 6 16,2-2-6-16,-3 0 16 0,3 2-5 16,-2-2 1-16,-3 0-6 0,-1 1 9 0,2-1-1 15,-2 1 4-15,2-1-2 0,-1 2 7 16,-1-3-7-16,0 2-1 0,0-6 4 0,0 0 3 15,0 9-6-15,-16 13-8 0,9-11 14 0,1-4 1 16,-1-1 3-16,-5 2 9 0,-3 1-3 16,1-1-10-16,2-4 17 0,-5 4-4 0,4-4-5 15,3-1 0-15,-4-1-6 0,-2 1 11 0,4-1-6 16,1 1-6-16,0-3-10 0,1 1 6 16,2 2 6-16,0-2-20 0,2-1-12 0,0 0-19 15,1 0-9-15,-1 0-53 0,2 0 10 0,4 0-123 16,0 0-114-16,0 0-56 0,-7 0 26 15,7 0 22-15,-13-11 15 0,13 7 23 0</inkml:trace>
  <inkml:trace contextRef="#ctx0" brushRef="#br0" timeOffset="139655.87">15447 9254 412 0,'-3'-2'273'15,"3"-1"-21"-15,-2 0-43 0,3-2-8 16,-1 2-48-16,1 0 1 0,5-1-15 0,5-4-35 15,2 0 8-15,4 4-17 0,2-4-17 0,1 2 10 16,4 0-28-16,0 0 4 0,-2 2-8 16,6-3 13-16,-2 5-9 0,0-4 26 0,-2 2-26 15,-4 2 12-15,3 0 6 0,-2 1-8 16,-5-1 18-16,0-3-39 0,-4 5 13 0,0-3 3 16,-4 1 15-16,-2 2 14 0,1 0-4 0,-3 0-10 15,-1-1-9-15,0 1-6 0,0-1 43 16,0 1-14-16,0 0-14 0,-2 0-11 0,1 0 2 15,-2 0 3-15,0 0-4 0,0 0-14 0,0 0 2 16,0 0-42-16,0 0 31 0,0 0-13 16,0 0-5-16,7 0-44 0,-7 0-3 0,0 0-44 15,0 0-28-15,0 0-36 0,7-3-42 16,-8 3 14-16,-1 3-125 0,-2-3-128 0,1 0 31 16,-1 0 30-16,2-3-53 0,1 1 26 0,1 0 25 15,-2-3 9-15,4 2 43 0,-4-2-11 16</inkml:trace>
  <inkml:trace contextRef="#ctx0" brushRef="#br0" timeOffset="147658.69">3162 11502 234 0,'0'0'233'0,"0"0"-39"0,0 0-29 16,0 0-8-16,-15 0-38 0,15-12 13 0,0 12-7 15,0 0-8-15,0 0-25 0,-25-15 12 16,23 13-29-16,2 1-14 0,0 0 1 0,-2 1-3 15,0-3-36-15,1 3 18 0,1 0-6 0,-1 0-19 16,1 0 13-16,-2 0 16 0,1 0-20 16,2 0 5-16,-2-3-23 0,1 3 22 0,0 0-9 15,0 0 7-15,0 0 6 0,0 0-5 16,0 0-1-16,0-1-11 0,0 0 17 0,0 1-23 16,0 0 9-16,1 0-14 0,2 0-10 0,0 1 18 15,1-2 0-15,3 1-5 0,-3-2 6 16,6 4-12-16,10-5 12 0,-8 3-11 0,10 0-2 15,1 0-7-15,30-9 22 0,-24 9-8 0,-4-1-6 16,1-1-5-16,-1 1 10 0,-17 1 2 16,10 0 8-16,0 0-6 0,1 0 3 0,-1 0-12 15,-3 0 0-15,1 0-11 0,-4 0-34 16,-1 0-3-16,-5 0-6 0,3 0 5 0,-9 0-51 16,6 0-4-16,-6 0-38 0,8 0-41 0,-8 0-58 15,0 0 18-15,0 0 18 0,0 0 17 16,0 0-174-16</inkml:trace>
  <inkml:trace contextRef="#ctx0" brushRef="#br0" timeOffset="147980.65">3446 11463 513 0,'-4'0'159'0,"-2"-3"26"15,2 3-44-15,-1 1-9 0,1-1-34 16,2 0 0-16,0 0 7 0,-3 0-11 0,5 0-10 15,-3 3-21-15,2-2 1 0,2 5-11 16,-1-1 9-16,2 2 2 0,-1 16-10 0,-1-12 2 16,0 7 8-16,8 28-9 0,-4-17 5 0,0 1-15 15,-1-3 11-15,0 3 2 0,2-1 0 16,0 1 7-16,0-3-14 0,-1-3-12 0,4 1-1 16,-3 1 7-16,1-8-4 0,-1 2-3 0,2 0-14 15,-3-3 9-15,2-7-9 0,-2 5 7 16,0-5-13-16,-2 0 3 0,-1-5-4 0,1 1 3 15,-2-6-1-15,0 0-14 0,0 0-4 16,0 0-22-16,0 0-51 0,0 7-32 0,0-3 10 16,-3-8-188-16,3 1-114 0,-2-1 27 0,4-2 24 15,2-9 20-15,0 1 10 0,2-3 21 0</inkml:trace>
  <inkml:trace contextRef="#ctx0" brushRef="#br0" timeOffset="148725.23">3763 11801 244 0,'4'0'223'0,"-3"0"-15"0,3 0-48 0,-1 0-23 16,-1 1-45-16,2 1-13 0,0-2 25 16,0 0-9-16,1 0-36 0,1-2 4 0,-1 1 25 15,0 0-8-15,0 1-11 0,-5 0-16 16,0 0 11-16,17-6-10 0,-14 3 3 0,2-1 7 15,-3 2-23-15,1-3 16 0,1 0-23 0,-3 1-18 16,-1-2 2-16,0 1 2 0,0 0 8 16,0 5-2-16,0 0 0 0,0-8-15 0,0 3-21 15,0 5 27-15,0-10 1 0,-9 0-12 0,5 6-9 16,2 1 11-16,0 0 2 0,-3 1-1 16,0 2 4-16,3 0-7 0,-2 2-33 0,0 0 25 15,-1 0-21-15,-4 8 36 0,1-1-19 16,1-2 6-16,3 1-14 0,-1-1 33 0,3 1-13 15,0-2-5-15,0-1-21 0,1 4 12 0,1-9 10 16,0 6 13-16,0 0-14 0,0 4 16 0,16 13-8 16,-9-14-6-16,3-1-8 0,-2-1 3 15,1-3 10-15,1-2-27 0,-1 0 26 0,2-2-7 16,0 0 16-16,3 0-3 0,4 0 3 0,14-12 7 16,-15 3-5-16,-1 0 10 0,1 3-16 15,-2-4 4-15,-3 0 9 0,0-3 2 0,-3 0 7 16,-2 1-13-16,-1-1 7 0,0 0-6 15,-4 0-4-15,-1 2 9 0,0 1-11 0,-1 10 0 0,0-10 5 16,0 1-10-16,-15-8-6 0,10 12-7 16,1 0 13-16,0-1-7 0,0 4-9 0,-1-2 5 15,2 1 4-15,0 3-4 0,-2-3-19 16,2 3 18-16,2 3-6 0,1-3 1 0,0 0-7 16,0 0 1-16,0 0 0 0,-13 10-13 0,14-7 10 15,-1 1 8-15,0 1 0 0,4-1-11 16,-2 3 7-16,1-4-2 0,6 11-17 0,0-3 11 15,3-1 17-15,3-1-27 0,-3 1 24 0,0-2 2 16,1 2 5-16,0-2-2 0,-1 2 7 0,1-3-12 16,0 2-20-16,0-4 26 0,0 5-26 15,-5-5 19-15,0 0 2 0,0 2 2 0,-3-2 6 16,0-1-8-16,-1 0-2 0,1 1 0 16,-2-1-5-16,-1 0 15 0,1 0 10 0,-2 0 0 15,1 2-19-15,-1 0 8 0,0-4 3 0,0 4-11 16,-1-1 19-16,0 0-30 0,0-5 10 0,0 0 27 15,0 8-6-15,-11 12-31 0,-1-11 2 16,6-3-35-16,-3-1-26 0,-5 2 8 0,0-3-78 16,1-4-103-16,7 3-119 0,-3 0 48 0,9-3-8 15,0 0 8-15</inkml:trace>
  <inkml:trace contextRef="#ctx0" brushRef="#br0" timeOffset="149227.17">4277 11497 532 0,'-3'-10'278'0,"1"0"-31"15,1 4-26-15,-1 0-18 0,0 2-33 0,0 0-11 16,2 1-19-16,-1-1-8 0,0 2-22 16,0 0-2-16,-1-2-14 0,2 4-26 0,0-3 7 15,0 3-13-15,0-2-2 0,-1 1-15 0,1 1-4 16,-2 1 1-16,2 1-18 0,0 1 15 0,0 3-10 16,0 1-1-16,0 1-8 0,3 12-5 15,-3-11-9-15,0 8 15 0,0 0-9 0,0 3-4 16,0 0 0-16,0-2 7 0,0 2-7 15,0-2 11-15,9 20-1 0,-4-19-11 0,-5-5 7 16,3 1-6-16,2 2 4 0,-4-5-7 0,3-1-2 16,1 2 4-16,-2-2 7 0,-1-3-6 15,2 1-5-15,-1-4-5 0,-1 2 25 16,-2-1-21-16,3-1 5 0,-2-1 0 0,2 1-10 16,-1 0 0-16,-1-2 11 0,2 2 4 0,-2-1-16 15,2-1 8-15,-2-1-3 0,2 1 6 0,2-1-13 16,-1 0-17-16,0-1-8 0,2-1-16 15,-1 2-15-15,1-2 3 0,2 0-10 0,1 0-45 16,1 0-3-16,18-10 11 0,-13 6-118 16,0-4-136-16,-2 3-10 0,-1-5 27 0,-4 4 20 15,0 1 11-15,-2 0 1 0</inkml:trace>
  <inkml:trace contextRef="#ctx0" brushRef="#br0" timeOffset="149486.03">4297 11662 415 0,'-5'-3'277'0,"0"3"-18"15,4-2-35-15,-3 2-36 0,-1-1-14 0,5 0-28 16,0 1-26-16,-1-1-21 0,2-1 0 15,4 1-11-15,-1 0 6 0,1 1-11 0,13-3-19 16,0-3-6-16,3 1-41 0,0-1-36 16,2 2-57-16,1-1 8 0,-5-1-226 0,7-1 22 15,-3 0 18-15,0-2-75 0,-4-1-6 0,-3 1 5 16</inkml:trace>
  <inkml:trace contextRef="#ctx0" brushRef="#br0" timeOffset="150215.07">5444 11531 310 0,'-4'-3'154'0,"-2"1"-26"0,1 1-10 15,-3-1-15-15,4 1-14 0,-2 2-27 0,3-1 30 16,-4 3-10-16,4-1-8 0,-2 0-54 0,1 0-14 15,0 1 1-15,2 2 13 0,-2-2 10 16,4 0 20-16,-3 2-23 0,3-1 1 16,0 1 12-16,0 1-12 0,3 0 9 0,5 4-22 15,-4 0 2-15,6 1-2 0,0-1-2 0,0-2-6 16,2 1-20-16,2-2 42 0,0 0-12 0,0 0-21 16,4 1 2-16,-4-3 0 0,1 0 14 15,-1 1 0-15,0 0-40 0,-5-1 4 16,-1-1 37-16,-3 2 13 0,1-2 4 0,-3 1-1 15,1 1-22-15,-1 1-18 0,-1-2 20 0,-2-5 21 16,0 7-4-16,0 5-4 0,0 1-10 0,-14 12-4 16,7-14 42-16,0-1 5 0,-5 1-1 15,2-1-2-15,0-3 5 0,1-5-6 0,0 2-2 16,-1-1 11-16,1-2-39 0,2 1 16 0,0-2-8 16,-11 5 5-16,-1-4-17 0,6-1 19 15,13 0-5-15,-11 0-1 0,2 0-26 0,-1 0 24 16,2 0 4-16,8 0-41 0,-8 0-1 15,1 0-5-15,7 0-20 0,-7 0-7 0,7 0-42 16,-14-9 7-16,12 7-65 0,0-2-102 0,0 2-119 16,1-2 24-16,4-1-38 0,-1 0 2 0</inkml:trace>
  <inkml:trace contextRef="#ctx0" brushRef="#br0" timeOffset="151754.99">5778 11382 523 0,'1'-6'281'15,"0"3"-64"-15,-1 1-27 0,2-1-10 16,-1 2-20-16,-2-2-25 0,2 0-30 0,-1 3 3 16,2 0-16-16,0 3-5 0,-1 0-22 0,0 1 5 15,7 10-16-15,-7 1-2 0,4 1 9 0,-2 2-16 16,2 3-6-16,-1 0-11 0,-2 0-8 0,0-1 12 15,2 2-2-15,-1-3-3 0,4-2-14 16,-1 4 9-16,0 1-9 0,1-7 15 0,-3 0-31 16,3 1 6-16,-2-1-17 0,0-5-20 15,3 1-19-15,-3-6-23 0,3 2-9 0,-2-1 25 16,7-2-16-16,0 4 9 0,-1-6 7 0,-2 0-51 16,2-2 10-16,-5 0 2 0,2 0 28 15,2 0-6-15,0 0 25 0,9-9 8 0,-12 6-19 16,-1-1 22-16,7-3-20 0,-7 1 6 15,-2 1 5-15,-1 2 29 0,1-4 1 0,0 5 2 16,-4-4 2-16,-1 2 69 0,3-2-19 0,-3 6 45 16,0 0-41-16,0-8 37 0,0 8-23 15,0-8-19-15,0 8-20 0,0-8 37 0,-14-1-20 16,10 5-24-16,-1 2 30 0,1 2-13 16,-3 0-21-16,1 0 14 0,1 4 10 0,0-1-13 15,5-3-27-15,-9 7 36 0,5-4 5 0,3 2-15 16,-3-1-18-16,3 1 27 0,0 0 11 15,2 1-32-15,-2-1-10 0,1-5-1 0,0 0 24 16,0 6 8-16,0-6-15 0,0 7-7 16,14 1 18-16,-11-5-13 0,1-2-21 0,1-1 6 15,1 0 15-15,-1 0-8 0,3 0 16 0,-1 0 3 16,-7 0-41-16,5 0 4 0,4 0 26 16,-9 0 9-16,9 0-13 0,3-9-24 0,-6 9 30 15,1-3 2-15,-3 3-34 0,-1-3 5 0,1 3 36 16,1 0-12-16,-1 0-28 0,-4 0 11 15,0 0-12-15,0 0 43 0,8 0-4 0,-8 0 1 16,8 0-8-16,6 11 2 0,-7-7-5 16,-2-1-1-16,9 3 2 0,-2-2-6 15,-2 0-25-15,-1-3 40 0,2 1-22 0,-2-1 3 16,-1-1-34-16,-8 0 44 0,15 0-17 0,-1 0-21 16,4 0 3-16,13-10 2 0,-17 4 28 15,-2 1-3-15,0-2 17 0,-3 2 13 0,-1-6-7 16,-1 2 29-16,0-4-21 0,-5 3-2 15,1-1-10-15,2-3 29 0,-2-3-6 0,-3 10 18 16,0-2-23-16,0-4 12 0,0-4-13 0,-12-14 5 16,7 14 10-16,1 0 2 0,-3 0 2 0,3 5 2 15,-1 1 1-15,2 2 6 0,2 3 1 16,-2 0-15-16,2 2-2 0,-2-1-17 0,2 1 6 16,1 3 3-16,-1-2-14 0,1 3-4 15,-2 3 3-15,1 0-7 0,1 2-11 0,0 0 14 0,0 2-8 16,0 12 4-16,0-12-7 0,0 8 11 15,9 16-7-15,-5-15 0 0,1-3-18 0,2 8 13 16,-1-5 10-16,-1-2-6 0,4 0 2 16,-3 1-8-16,-1-5 5 0,3 4-6 0,-2-5-12 15,-2-1 24-15,1-3-20 0,-1-1 6 0,2 1-5 16,-3-2 11-16,1-1 1 0,0 0-5 16,0 1-2-16,-2-2-3 0,-2-1-4 0,0 0-11 15,0 0 7-15,8 0-11 0,-8 0-1 0,10 0-1 16,3-13-1-16,3 6-9 0,-4-2 10 15,-3 4-5-15,1 0 0 0,-5 2-13 0,-1 0 26 16,0 1-24-16,0 0 26 0,1 1 1 0,0-1 1 16,-3 2-8-16,1 0 2 0,-3 0 12 15,0 0 12-15,0 0-13 0,0 0-5 0,7 0-1 16,3 10 16-16,-8-7-26 0,3 1 20 16,-2-2-4-16,11 6 0 0,-5-3-3 0,-1-2-3 15,-2 0 14-15,1-2-10 0,-1 2 13 0,3-2-18 16,-9-1 20-16,0 0 7 0,6 0-1 15,-6 0-20-15,8 0 13 0,-8 0-8 0,8 0 7 16,6-11 8-16,-12 9-1 0,2 2-2 0,-1-3-15 16,-3 1 9-16,2 0-19 0,1 1 15 15,-2-1-1-15,3 2-4 0,-2-2 18 0,2 2-7 16,-3-1 0-16,2-1 0 0,-3 2-29 16,0 0 29-16,0 0-13 0,0 0-1 0,5 0 19 15,-5 0-10-15,8 0-5 0,2 12 9 16,-5-9 2-16,0 1-20 0,-1-2 3 15,0 1-6-15,14 2 24 0,-8-3-5 0,-1 0 13 16,-9-2-34-16,11 0 26 0,4 0 2 0,1 0-7 16,-3 0-15-16,15-14 26 0,-15 7-12 0,-2 3 13 15,-3-1 9-15,0-6-16 0,2 0-2 0,-6 4 21 16,-3-1-7-16,-1 0 0 0,0 8-18 16,0 0 26-16,0-9-15 0,0 4 3 0,0 5 3 15,0-7-12-15,0 7 1 0,0-8 0 0,-11-1 1 16,7 6-3-16,1 1-1 0,2 0-17 15,-3 1 22-15,0 1-10 0,3 0-2 0,-3 0 11 16,3 1-12-16,-2 1 8 0,2 0-6 0,0 2-7 16,1-1 11-16,0 0-1 0,0 2-7 15,2-2 2-15,2 2-1 0,3 7-12 0,3-2 25 16,0-1 0-16,0 1-8 0,3 1-3 0,0-1-8 16,0 0 10-16,-1 1-14 0,1-3 16 15,0 2 1-15,-3 2-2 0,2-2-16 0,-1 0 12 16,-3-4 8-16,-3 2 3 0,0-4-16 15,-2 0 15-15,-1 3-8 0,1-4 13 0,-1 0-4 0,1 2-12 16,-3-2 6-16,0 0 4 0,0-3 1 16,0 0-6-16,0 0 4 0,0 5-32 0,-14 4-8 15,8-7 4-15,-11 5-141 0,-4-3-108 16,10-4-99-16,-6 0 23 0,-5 0-5 16,-21-13 12-16,17 4-8 0</inkml:trace>
  <inkml:trace contextRef="#ctx0" brushRef="#br0" timeOffset="151936.29">6541 11528 379 0,'1'-2'160'0,"0"2"-39"0,2-1-17 16,0 1-11-16,0-2-13 0,5 0-35 0,-3 1-101 15,2-2-12-15,-4 0-106 0,3 1-139 0</inkml:trace>
  <inkml:trace contextRef="#ctx0" brushRef="#br0" timeOffset="152159.34">5768 11604 272 0,'-2'0'141'16,"2"1"-34"-16,4-1-14 0,-3 0-14 0,1-1-63 15,5 0-22-15,14-2-31 0,-3-5-87 0,5 1-153 16</inkml:trace>
  <inkml:trace contextRef="#ctx0" brushRef="#br0" timeOffset="152742.91">7207 11332 353 0,'0'-6'287'0,"0"2"-48"0,0 0-44 16,0 1 5-16,0-2-20 0,1 1-22 16,-1-1-23-16,0 2-7 0,0-1-20 0,1 2-9 15,1-1 0-15,-2 0-20 0,0 2-10 0,0-2-22 16,0 3 12-16,0 0-16 0,0-1 2 15,1 4-10-15,-1-2 10 0,1 3-12 0,1 0-4 16,-2 1-2-16,1 3 1 0,0 11-5 0,-1-11 2 16,4 18-5-16,-3-9-8 0,1 4 9 15,1-1 0-15,-2 2-1 0,2-1 5 0,0-1-14 16,-2 2 2-16,0-1-3 0,2-1 8 16,-3 1 8-16,5-1-15 0,-4-1 2 0,2-4-8 15,1 4 15-15,1-4-17 0,-3 3 7 0,1-6 8 16,-1-1-3-16,2-4 3 0,-1-2-12 15,1 2 2-15,-3-1-9 0,3-1 7 0,-2-2-11 16,3 1-22-16,-1-2-27 0,1 1-27 16,2-1-19-16,-1 0-30 0,-6-2 12 0,7 0-105 15,4 0-81-15,14-14-80 0,-13 11 25 0,2-5 1 16,-4-2 13-16,-2-1 46 0</inkml:trace>
  <inkml:trace contextRef="#ctx0" brushRef="#br0" timeOffset="153175.34">7145 11592 351 0,'-1'-3'209'0,"0"3"-50"0,2 0-34 15,3-4 3-15,1 3-12 0,10-4-47 0,2-1 28 16,2 2-14-16,1-3-9 0,1 0-14 0,1 0-21 15,0 2 11-15,-2-5-28 0,3 7 25 16,0-2 9-16,-5 1-15 0,0 0-17 0,-4 1 0 16,0 1-8-16,-4 1 21 0,-2-1-7 15,1 2 2-15,-4 0 9 0,-1-2 1 0,0 1 8 16,0 0-12-16,-2 1-19 0,-2 0-6 0,0 0 24 16,0 0-3-16,0 0 6 0,9 0-4 15,-9 0 4-15,0 0-2 0,13 9-18 0,-12-5 21 16,2 0 2-16,-1 2-5 0,-2-1 3 15,10 8 2-15,-6 1-12 0,-1-2 7 0,-1 0-13 16,4 1 8-16,-4 0 0 0,-2-2-7 0,5 4-10 16,-5-3-1-16,5 2-7 0,0-3 14 0,-2-1-3 15,-2-3-1-15,3 1-12 0,-1-1 7 0,-1-2 3 16,0 1-4-16,1 0-17 0,-3-2-29 16,2 0-13-16,0 0-45 0,0-1-11 15,-2 3 11-15,4-3-110 0,-1-2-90 0,-2-1 23 16,-1 0-114-16,0 0 25 0,0 0 12 15,7-10-4-15</inkml:trace>
  <inkml:trace contextRef="#ctx0" brushRef="#br0" timeOffset="153484.34">7550 11369 380 0,'-3'-1'222'0,"0"1"-43"0,-1-1-20 0,1 1-32 16,1 1-8-16,-3 2-42 0,5-1 26 0,-3 0-37 16,3-1-2-16,1 3 20 0,-1-3-2 15,2 0-28-15,-2 2 16 0,3-3-9 0,-1 1 19 16,0-1 0-16,0 0-10 0,1-1-2 16,-1-1-12-16,1 0-5 0,-2 0 12 0,3-2-18 15,-1-2-9-15,-1 4 8 0,-2-4 0 16,2 2-15-16,-2-1-4 0,4 1-16 0,-2-1-1 15,-2 3 13-15,-2-4-24 0,2 6-26 0,0 0-20 16,-10-7-20-16,5 6-15 0,3 1 7 16,0 0-103-16,-3-1-73 0,1 3 18 0,4 0 18 15,-2 1 19-15,2-1 14 0,2 3-142 16</inkml:trace>
  <inkml:trace contextRef="#ctx0" brushRef="#br0" timeOffset="153876.9">7960 11538 530 0,'-5'-2'155'15,"-2"1"15"-15,3 1-28 0,-3 0-3 16,0 0-7-16,-2 0-24 0,2 1-16 0,-1-1-17 15,-4 0 0-15,-16 12 14 0,16-5-30 16,-1-1-18-16,2 0 11 0,8 2 13 0,-4-2-29 16,2 7-5-16,1-2 16 0,-1-1-8 0,5-2-8 15,-1 2 0-15,1-1-20 0,0-1 16 16,0 4 12-16,0 1-20 0,15 13 6 0,-3-13-21 16,-1-2 23-16,2-1 6 0,1-1 4 0,2-3-18 15,1 0 19-15,1-1-1 0,-1-1 0 16,2-1-10-16,-12-3 16 0,5 0-14 15,2 0 7-15,4 0-3 0,-1 0-8 0,15-13-5 16,-18 8 15-16,-3 1-11 0,-2 1-6 0,0-1 0 16,-1 2-16-16,-2-1-21 0,-2-1-39 15,0 0-54-15,1 1 10 0,-3-1-221 0,-2 4-71 16,0 0 59-16,0-5-5 0,-13-13 20 0,0 5 7 16</inkml:trace>
  <inkml:trace contextRef="#ctx0" brushRef="#br0" timeOffset="154787.19">9783 11393 411 0,'-4'0'274'15,"-1"-3"-30"-15,4 3-37 0,-1-1-18 16,1-2-15-16,-2 2-39 0,2-1-7 0,2 2 1 16,2-1-26-16,0 0-15 0,3 0-6 0,1 0-3 15,16-2-23-15,2-1 9 0,3 1-7 16,1 1-2-16,1-1-11 0,2 0-8 0,1-1 2 16,0 3-2-16,-2-2-10 0,-1 1 1 0,-5-1-6 15,0 2 4-15,-3 1-12 0,-2-3-8 16,-7 3 3-16,-2 0 11 0,-3-1-12 0,-2 0 9 15,0 1-9-15,-2 0 9 0,1 0-5 0,-1 0 5 16,-3 0-8-16,-1 0 11 0,0 0-12 16,0 6-2-16,-1-3 8 0,-2 1-17 0,-3 0 6 15,-4 4-4-15,-3 7 13 0,-4-1-12 0,2 0 5 16,-3 5-8-16,1-2 3 0,2 1 6 16,-4-2 2-16,1 4-11 0,0-3 27 0,-3 4-18 15,2-4 5-15,-1 0 0 0,1 0 17 0,1 0-21 16,0-2 8-16,-2 0 6 0,2-3 11 15,0 2-9-15,4-3-13 0,1-1 16 0,0 0-22 16,5-5-6-16,1 1 12 0,3-2 8 0,0-2 3 16,2 2-21-16,0-2 6 0,1 0 2 15,-2-1-1-15,3 3 9 0,0-4-17 0,0 0 5 16,0 0 15-16,13 6-20 0,5-4-1 16,-1-2 1-16,3 0 22 0,6 0-29 0,-12 0 19 15,8 0 9-15,4 0-6 0,3 0-19 0,0 0 13 16,2 0-1-16,-2 0-1 0,31-12 2 15,-33 11 1-15,-14 1-15 0,5 0 7 16,1 0-1-16,2 0-4 0,0 0 24 0,-6 0-14 16,-2 0-16-16,0 0 5 0,-5 0-4 0,3 0-5 15,-11 0 19-15,8 0-32 0,-8 0-11 0,6 0-7 16,-6 0-14-16,8 0-20 0,-8 0-55 16,0 0 12-16,7 0-62 0,-7 0-105 0,17-10 22 15,-14 10-138-15,3-3 25 0,-1-1 47 16,7-1 13-16,2-3-58 0</inkml:trace>
  <inkml:trace contextRef="#ctx0" brushRef="#br0" timeOffset="155062.41">10785 11490 363 0,'1'-3'306'0,"3"1"-26"0,-2 0-29 15,0 2-48-15,2-3-2 0,-2 0-39 0,2 2-17 16,1 0-24-16,-1-1 2 0,10-3-7 16,0 1-15-16,0 1-14 0,8-1-11 0,-3 1-14 15,2 0-8-15,-1 0-2 0,-1 1-8 16,3-1 6-16,-2 2-10 0,0-2 2 0,-6 0-22 16,-3 2-14-16,0 0-25 0,-3 1-20 0,0-2-31 15,-3 2-30-15,0-2-17 0,-5 2 12 16,0 0-98-16,0 0-54 0,9 0-102 0,-9 0 9 15,0 0 22-15,0 0 12 0,10 5 41 16</inkml:trace>
  <inkml:trace contextRef="#ctx0" brushRef="#br0" timeOffset="155332.84">10864 11626 442 0,'-9'7'219'0,"-1"1"-22"0,5-2-7 16,-1-2-24-16,0 1-14 0,5-2-6 0,-2 0 8 15,5 2 0-15,-1-3-12 0,3-1 12 0,-1 1-4 16,3-1-32-16,0 1-4 0,15-1-1 16,-1 1 13-16,-1-1-9 0,-10-1-8 0,8 0-16 15,1 0-5-15,2 0-35 0,1 0-10 0,-1 0 26 16,1 0-26-16,-1 0-8 0,-1 0-2 16,0-8-5-16,-2 8-8 0,14-11 3 0,-17 8 1 15,-5 1 12-15,0 1-17 0,-2 1-10 0,0-4-47 16,-1 2-31-16,-2 1-41 0,-1-4-60 15,-1 4 13-15,2-3-113 0,-2 0-150 0,-2 1 30 16,0-1 23-16,0 4 27 0,0 0 21 0,0-8-33 16,0 3-10-16</inkml:trace>
  <inkml:trace contextRef="#ctx0" brushRef="#br0" timeOffset="155940.87">12032 11376 439 0,'0'-4'222'0,"-1"-1"-34"0,-1 2 0 16,2-2-27-16,-2 1-30 0,1 0-14 0,0 1-4 15,1 2-18-15,0-3-14 0,1 3-5 16,2 1 4-16,-1 0-7 0,2 1-28 0,0 3 16 15,11 4 13-15,-2-1-23 0,7 4-4 0,-3 1 2 16,5 3-5-16,-1-3-19 0,3 2 16 16,-4 2-4-16,2-2-5 0,1 1 5 0,4 0-7 15,-3 0-14-15,3 1 5 0,-2-1-15 0,2-1 10 16,-8 0 4-16,7-2-3 0,-4 0-9 16,1-2 11-16,-3 3-16 0,6-2 2 0,-9-4-7 15,-2 1-23-15,-4 1-12 0,-1-4-3 0,1-4 5 16,-7 1-100-16,0-1-20 0,-2-1-21 15,-2 0-117-15,0-4-69 0,-2 1 48 0,1-1-6 16,-6-10 37-16</inkml:trace>
  <inkml:trace contextRef="#ctx0" brushRef="#br0" timeOffset="156268.94">12486 11315 329 0,'0'-4'187'0,"0"0"4"16,0 2-32-16,-2 1-28 0,-1 1-11 0,-2 1-8 15,1 2 5-15,-9 7-43 0,-4 2 2 0,0 2 2 16,-4 3-16-16,6-2-6 0,-3 2-7 16,0 2-6-16,2 1 25 0,-3-1-19 0,-1 1-21 15,-1 1 10-15,2 1-4 0,6 0-5 16,-6 0-8-16,6-4-15 0,-5 3 36 0,1-3-21 15,2 0-22-15,-1 1 41 0,-1 1-22 0,2-3-7 16,-1-1 21-16,3-3-22 0,0-1 17 16,4-3-13-16,3-1-10 0,-1 0-2 0,3-4-19 15,1 1 8-15,0-4 17 0,1 2-48 0,0-3 2 16,4-3-73-16,-1 3-27 0,0-4 21 0,2 0-84 16,-2-3-130-16,5-6 1 0,4-2 1 15,-7-2-4-15</inkml:trace>
  <inkml:trace contextRef="#ctx0" brushRef="#br0" timeOffset="156671.21">12009 11168 259 0,'0'-3'215'0,"-2"1"-36"0,-1 2-36 16,3-2-23-16,-1 1 0 0,0-1-8 0,1 1-3 16,1 0-1-16,0 1-26 0,-1-2 24 0,3 2-42 15,-1 0 4-15,2-1 9 0,2 1-10 16,-2 0-37-16,3 0 26 0,-1 3-9 15,2-3 0-15,2 0 0 0,3 0 0 0,6 0-17 16,0 0 2-16,29 9-9 0,-23-9-1 0,-9 0 0 16,4 0-20-16,4 0 17 0,-1 0 4 15,6 0 17-15,-1 0-34 0,-4 0 19 16,-1 0 2-16,-3 0-16 0,-2 0 6 0,-2 0-39 16,-2 0-19-16,-5 0 23 0,-2 0-52 0,0 0 7 15,-7 0-51-15,0 0-65 0,0 0-54 16,7 0-117-16,-1 8 21 0,-8-9 21 0,2 1 0 15</inkml:trace>
  <inkml:trace contextRef="#ctx0" brushRef="#br0" timeOffset="157014.07">12847 11553 326 0,'0'1'239'16,"1"0"-48"-16,0-1-9 0,1 0-38 0,1-1-20 15,1 0-8-15,1-1 17 0,1 1-20 0,1-1-22 16,1 0 6-16,6-4-31 0,1 1 7 0,-1 1-15 15,0 1-6-15,-4 0-17 0,0 0 9 16,-2-1-4-16,0 3-2 0,-1 1-6 0,-2-3-5 16,2 1 0-16,-2 0-10 0,2 1-30 15,-4-1 0-15,3 0-22 0,-4-1-24 0,6 2 5 16,-4 1-104-16,-2 0-85 0,2-1 19 0,-1 1 18 16,1-2-119-16,-2 1-5 0,2 1 54 0</inkml:trace>
  <inkml:trace contextRef="#ctx0" brushRef="#br0" timeOffset="157736.69">13290 11722 454 0,'2'0'222'15,"-2"3"-16"-15,2-2-19 0,2-1-38 0,-3 0-22 16,2 1 13-16,-1-2-11 0,2-2-22 0,-1 2-17 16,1-3-5-16,-3-2 18 0,7-6-11 15,-2 0-9-15,-1-5-6 0,-1 0-2 0,-4-2-27 16,3-1 11-16,3-3-22 0,-5 3 12 0,-1 8-7 16,0-5 0-16,0-4-12 0,0 0-7 15,0 3 14-15,0-2-4 0,-10-18-2 0,6 23 1 16,1-2-6-16,1 6 15 0,2 11-28 0,0-9 18 15,0 3-10-15,0 6 1 0,0-7-2 16,0 7-12-16,0-8 7 0,0 8-15 0,0 0-3 16,-13-10 27-16,13 10-25 0,-1 0 3 0,1 2 8 15,-1 2-8-15,-2-1 6 0,3 2 4 16,0 0-17-16,-1 14 16 0,1-6-14 0,0-4-1 16,0 4 15-16,0 3-17 0,0 0 11 15,14 20-2-15,-9-21-7 0,0 1-6 0,2 0 21 16,3-3-19-16,0-1 8 0,1 0-5 0,0-3-1 15,4-1-4-15,-2 0 13 0,3-3-18 16,-4-2 1-16,6 0-11 0,-4-2 6 0,0-1-8 16,-14 0 0-16,15 0-16 0,2 0 9 0,15-15 4 15,-17 7 8-15,2-1-14 0,-3-3 16 16,-3 0 2-16,-2-1 15 0,3-4-12 0,-2 4 5 16,-4-5-3-16,-2 2 4 0,0 0 4 15,0 3 4-15,-3-2 9 0,1 5-14 0,-1 1 10 16,-1 9-12-16,0-7 13 0,0-1-9 15,0 1 20-15,0 7 2 0,0-11-2 0,-12-11-10 16,11 16 13-16,-2 1 3 0,1 2-6 0,-2-1-7 16,4-1 8-16,-1 3-6 0,-2 0-13 0,3-1 9 15,0 2 8-15,-1 1-9 0,1 0 5 16,-5 1 3-16,5 2-19 0,0 1 12 0,-3 1-22 16,3 0 25-16,0 2-5 0,0-3-4 0,-2 4-10 15,2 0 12-15,0 10 4 0,0-10-2 16,0 4-17-16,0 5 15 0,0-4 8 0,15 16-7 15,-9-17 11-15,1 3-20 0,-2-6 12 16,2-2-18-16,4 3 5 0,0-4-34 0,-2 1-71 16,5-2 8-16,-3-2-116 0,0-3-169 0,-1 1 3 15,-1-1 24-15,-9 0 21 0,13 0 45 16,-1 0-16-16</inkml:trace>
  <inkml:trace contextRef="#ctx0" brushRef="#br0" timeOffset="158199.04">12029 11993 337 0,'-16'3'163'0,"10"1"-29"16,2-1 7-16,3-1 18 0,3 0-10 15,3-2-28-15,17-2 17 0,1 1-8 0,-7 1-6 16,7 0-28-16,38-11-6 0,-18 9-2 0,14-1-12 15,4-2 6-15,6-2 9 0,4 1-13 16,8 1-6-16,6 0-7 0,2 1-16 0,1-2 3 16,0 3-21-16,1-2 10 0,1 1-13 0,-8-1 6 15,1 2-10-15,-7 2-5 0,-3-3 17 16,-5 1 1-16,-6 2-3 0,-7-4-2 0,-7 4-6 16,-6-1-8-16,-3-1-7 0,-7 1 16 15,-2 2-1-15,0-2-7 0,-6 0-22 0,-8-1-9 16,-8 0-27-16,-1 1-58 0,-7 2 9 0,0 2-217 15,-4-2 23-15,-2-1 21 0,1 0-98 16,-2 0 24-16,-8-5 15 0,-5 4 34 0</inkml:trace>
  <inkml:trace contextRef="#ctx0" brushRef="#br0" timeOffset="158972.61">13097 12251 303 0,'-1'-1'191'0,"0"-4"-24"0,-2 2-22 16,1 0-25-16,-2-1-53 0,-6-3 14 0,1 1 3 15,0 2 0-15,-1 2 3 0,1 0-48 16,1-1 28-16,-4 3-17 0,-4-1 2 16,2 1 3-16,-4-2-5 0,14 2-30 0,-6 0 15 15,1 0-31-15,-4 0 24 0,-11 14 3 0,16-10-29 16,-1 2 3-16,-1 4 46 0,2-5-39 0,1 3 9 15,3 1 8-15,-1-4-39 0,3 2 18 16,1-2 7-16,1-5 5 0,0 0 13 0,0 10-52 16,12 10 32-16,-2-6 5 0,0-2-29 15,4-2 31-15,-1-1-15 0,1 1 4 0,4-2-17 16,2 1 12-16,-2-2 2 0,0 0 14 0,-1 1-37 16,2 1-12-16,-3-7 39 0,-1 6-7 15,0-1 7-15,0 1-12 0,0-1 4 0,-4 2 16 16,3-1-9-16,-3 1-9 0,-4-3-18 15,-2 0 12-15,-1 0-17 0,-2 0 43 0,2-1-36 16,-2 0 8-16,0 0 39 0,-2-5-23 0,0 0 4 16,0 5-22-16,-17 14 28 0,7-8-1 0,-4-2-16 15,-1 0 13-15,2-1 9 0,-5-1-7 16,-2-5-13-16,2 3 19 0,-2-2 11 16,1 1-9-16,1-4-6 0,-1 1-21 0,11-1 22 15,-2 0 17-15,-1 0-5 0,2 0-23 0,-4 0 11 16,-6-14-7-16,9 10 5 0,6 1-32 15,0-4 20-15,3 3-24 0,-2-1-36 0,3 2 9 16,0-1-14-16,1 1 7 0,1 1-79 16,-2 2-36-16,0 0-88 0,0 0-58 0,9-8 18 15,-7 6-22-15</inkml:trace>
  <inkml:trace contextRef="#ctx0" brushRef="#br0" timeOffset="159301.19">12734 12714 510 0,'0'1'178'15,"2"2"-27"-15,-1 0-10 0,5-2 4 0,15-1-18 16,-10 0-27-16,8 0 18 0,6 0-6 15,4 0-26-15,4 0 10 0,0 0-23 0,2 0-10 16,39-11 22-16,-34 9-12 0,1 0-14 16,1-2-11-16,-4 1-1 0,-2 0 10 0,0 1-18 15,-4 0-10-15,2-2-2 0,-4 3-3 0,-7 0 7 16,1-3-20-16,-11 4 12 0,1-1-15 16,-4 1 12-16,-2 0-57 0,-2-2 1 0,-1 0-53 15,-5 2 6-15,0 0-54 0,0 0-44 0,0 0-64 16,8 4-109-16,-9-4 23 0,-3 2 11 15,-1 2 2-15</inkml:trace>
  <inkml:trace contextRef="#ctx0" brushRef="#br0" timeOffset="159882.84">12943 13096 215 0,'-4'5'236'16,"1"-2"-94"-16,2 2 29 0,1 0-57 0,-1-1 15 15,2 3-37-15,-1-2 30 0,1 0-14 0,-1 3 11 16,9 15-40-16,-3-8 8 0,2-2-15 0,2 3 6 16,1-1-44-16,0-1 19 0,2 1 0 15,0-1-19-15,1-3 15 0,-1 1-8 16,-1-1-27-16,2-1 18 0,-1-1 3 0,3-4-12 15,-2 3 12-15,-2-1-9 0,-3-2 0 0,-2-4-13 16,3 2 5-16,-5-2 2 0,-5-1 6 16,0 0-1-16,8 0 14 0,-8 0-9 0,0 0 1 15,14-13 2-15,-14 6-9 0,0 1-5 16,0-10 6-16,0 4 3 0,0-2-9 0,0-4-8 16,0-3 20-16,-13-21-27 0,10 16 16 15,1 6 5-15,-1-3 2 0,1 4-1 0,-1-1-8 16,3 1 3-16,0-1 0 0,0 8-2 0,0 0-12 15,0 12-2-15,0-9 16 0,0 1-20 16,0 0 6-16,0 2 13 0,0-1-5 0,12-3-7 16,-3-2-13-16,0 3 1 0,1-2 16 0,2 7 0 15,3-4-11-15,0 3 14 0,3-2-8 16,0 2-10-16,1-1 11 0,3 0-6 0,-2 1 3 16,-1 3-1-16,2 0-1 0,-1-3 5 15,-2 3-6-15,4 1 5 0,-3 1-4 0,-11 0 0 16,6 0-5-16,2 0 10 0,-3 0-10 0,1 0 11 15,-2 0-3-15,-1 0-10 0,-1 0 2 0,0 0-7 16,-1 0-4-16,-2 0 14 0,6 0-5 16,-1 0-3-16,-1 0-15 0,-2 0-7 0,-1 0-37 15,-2 0-33-15,-6 0 10 0,18-11-88 16,-13 11-42-16,-5 0-141 0,0 0 25 0,0 0-54 16,0 0 16-16,7 0 3 0</inkml:trace>
  <inkml:trace contextRef="#ctx0" brushRef="#br0" timeOffset="160398.81">13513 13092 282 0,'-5'7'166'0,"2"-2"-4"0,1 2-18 0,-1 0-15 16,-2 9-54-16,5-3 33 0,0-1 6 15,-2-3-34-15,1-1 12 0,1 2-18 0,-1-3 5 16,1 1 0-16,0-4-29 0,0 4 4 0,0-1-13 16,-3-2-8-16,3-5 5 0,0 0 7 0,0 9-28 15,0-9 34-15,0 5-20 0,0-5 28 16,0 8 4-16,0-8 4 0,0 0-7 0,0 0-28 16,0 0 13-16,-5 9-2 0,4-9 0 15,1-2 3-15,0-2-9 0,0-3-14 0,0 1-7 16,0 0 17-16,4-10-3 0,-4 6-9 0,9-14 3 15,-3 7-1-15,3 3-20 0,-1-2 0 0,1 3-1 16,0-1 14-16,5 3-8 0,-1 1-2 16,2-1-14-16,-2 6 23 0,0-3-14 0,1 1-3 15,-4 4-10-15,1 1 19 0,-2-1 6 0,0 3-27 16,-9 0-4-16,9 0 14 0,4 0-6 16,0 0 8-16,15 12 9 0,-14-5-2 0,0-1-8 15,0 3-4-15,-4 2 16 0,3 1 3 16,-1-1-11-16,-3 2-9 0,-1 1 23 0,0 0-18 15,-3 2 13-15,0 1-12 0,2-5 11 0,-5 0 0 16,2-3-16-16,-1 1 31 0,-2 0-8 0,1-2-3 16,1-2-12-16,0 10 7 0,-2-4-6 15,-1-3 12-15,1-2-12 0,2-2 8 0,-2-1-28 16,-1 1-51-16,0-5-25 0,0 0 9 16,0 2-262-16,-3-4-32 0,1-3 24 0,-1 1 0 15,-3-11 14-15,-3-3 38 0</inkml:trace>
  <inkml:trace contextRef="#ctx0" brushRef="#br0" timeOffset="161938.59">15314 11838 246 0,'0'0'137'0,"0"0"-62"0,0-15-10 16,0 15 37-16,0 0 23 0,0 0-18 15,0 0-11-15,0 0-9 0,0 0 1 0,0 0-12 16,0 0 23-16,0 0-14 0,0 0-14 0,0 0-5 16,0 0-11-16,0 0 4 0,0 0-4 15,0 0-29-15,0 0 46 0,0 0-21 0,0 0-5 16,0 0-2-16,31-18-10 0,-24 18 3 15,5 0 5-15,4 0-11 0,5 0-5 0,-2 0 5 16,8 0-5-16,0 0 13 0,0 0-11 16,3 0-2-16,29-11-8 0,-32 10 18 0,1-1-1 15,-16 2-32-15,5 0-9 0,0 0 13 16,3 0 7-16,-3 0-1 0,-4 0-1 0,-3 0 8 16,-1 0-5-16,-3 0 0 0,7-8-3 0,-10 8-4 15,-1-3-7-15,2 3-50 0,-1-1-5 0,-3 1 4 16,1 0-78-16,-1 0-27 0,0-1-123 15,-1 1-80-15,-2-2 22 0,-1 2 15 16,3 3-15-16</inkml:trace>
  <inkml:trace contextRef="#ctx0" brushRef="#br0" timeOffset="162304.81">15507 11997 314 0,'-3'3'202'0,"0"-2"6"0,1 1-31 16,1-1-25-16,1 2-17 0,1-2-26 15,1 1 40-15,3-1-31 0,3 0 8 0,11 0-27 16,3-1-6-16,4 0-6 0,-13 0-2 16,10 0 0-16,5 0-16 0,3 0 7 0,1 0-21 15,0 0-15-15,0 0-4 0,0 0 11 0,-4 0-2 16,30-13-6-16,-32 13 6 0,-5 0-9 15,-2-1-3-15,-13 1-2 0,4 0 7 0,-1 0 18 16,-1 0-7-16,0 0-7 0,-8 0-8 0,6 0 10 16,-6 0-15-16,8 0 3 0,-8 0 7 15,7 0 9-15,-7 0-8 0,5 0-23 0,-5 0-7 16,0 0-14-16,0 0 1 0,9 0-27 16,-9 0-19-16,0 0 3 0,7 0-35 0,-7 0-36 15,0 0 11-15,0 0-45 0,0 0-25 16,9 1-39-16,-12-1-178 0,3 0 22 0,0 0 26 15,-2-1 26-15,2-1-13 0</inkml:trace>
  <inkml:trace contextRef="#ctx0" brushRef="#br0" timeOffset="164149.12">16972 11335 413 0,'14'-12'199'0,"-14"12"-18"0,0 0-30 16,0 0 16-16,13 0-55 0,-13 0-3 0,20-23 8 15,-18 20-18-15,-1 2-10 0,1-1-5 16,0 1-7-16,-2 0-7 0,0 1-10 0,2 0-7 16,-4-3 2-16,2 3-7 0,0 0 4 0,-2-3-18 15,0 2 0-15,-3 1-20 0,1-1 13 0,0 1-18 16,-3 1 25-16,0-1-23 0,1 0 7 15,-2 0 7-15,8 0-11 0,0 0-4 0,-12 0 2 16,3 0-10-16,3 0 9 0,-2 0-21 0,1 0 7 16,-1 0 21-16,8 0-29 0,-10 0-4 15,2 0 29-15,8 0-14 0,-9 0-6 0,1 0-8 16,8 0 18-16,-6 0-19 0,6 0 24 0,-8 0 2 16,8 0-9-16,-7 0 5 0,7 0-25 15,-9 0 5-15,9 7 16 0,-12 2 11 0,10-5-33 16,-1-2 5-16,-2 3 18 0,4 1-4 15,-4-2 22-15,3 1-19 0,1 3-21 0,-3 8 39 16,-1 0-24-16,1-2 13 0,3-2-6 0,-3-3-4 16,2 3-2-16,2-12 4 0,0 8 11 15,0-3-31-15,0 2 22 0,0-7 5 0,0 8 0 0,0-2-21 16,0-6 25-16,0 7-2 0,0-7-8 16,0 6 6-16,11 4 18 0,-3-9-5 15,-4 0-2-15,1 1-24 0,2-2-12 0,1 0 7 16,0-2 15-16,2 2 9 0,8 0-33 15,1 0 16-15,-1 0 20 0,25-8-22 0,-25 7 5 16,-1 1-7-16,-17 0 7 0,12 0-1 0,-1 0 7 16,2 0-9-16,11 11-2 0,-14-7-11 15,3 2 20-15,-4 0-5 0,-4 0 10 0,5 3-1 16,-2-1-3-16,-4-2-14 0,-2 2 7 0,1-1 6 16,-3 1-5-16,0-3-18 0,0 2 11 15,0 0-2-15,-9 16 13 0,0-10 8 16,5-3-23-16,-5 0 20 0,0 2-10 0,-1-6 20 15,0 5-1-15,-4-6-10 0,0 2-2 0,1-2 3 16,-2 1-23-16,2-4 15 0,4 1-18 0,1-3 14 16,2 1 25-16,1-1-20 0,-3 2-7 15,2-1 0-15,6-1-19 0,0 0-7 0,-7 0-3 16,7 0-32-16,-8 0 6 0,8 0-38 16,-8 0-49-16,8 0-37 0,-8 0-90 0,8 0-63 15,-10-12 21-15,8 12-41 0</inkml:trace>
  <inkml:trace contextRef="#ctx0" brushRef="#br0" timeOffset="164575.13">17343 11381 234 0,'-3'0'143'0,"0"1"-24"0,-2 0-16 16,3 2-3-16,-2 1-10 0,-1-1-8 0,-2 9-10 15,1-2 3-15,-1 1-6 0,1-1-8 0,-1 5 21 16,7-5-34-16,-2 0-1 0,1-1-13 16,1 2-17-16,0-11 43 0,0 7-46 0,10 18 26 15,-3-10 13-15,-1-3-16 0,3-2 11 0,1-1 1 16,3 1-36-16,-3-5 27 0,4 0 22 15,3-2-24-15,-5-3 27 0,0 2-14 0,-12-2-2 16,9 0-2-16,18-10-21 0,-10 5 23 16,-7-2 2-16,0-3-10 0,1-1-17 0,-5 3 4 15,-5-3 16-15,2 2-14 0,-1 0-1 0,-2 0 11 16,0 1-19-16,0-6 11 0,-12-12 0 0,5 11-15 16,1 2-1-16,-2-1 0 0,4 4-5 15,-2 2-1-15,-1 4-14 0,3-1-29 0,1 0-22 16,-3 4-7-16,4 1-20 0,-1 0 9 15,3 0-88-15,0 0-21 0,0 0-78 0,0 0-62 16,0 0 19-16,-7 0 15 0,-1 11 9 0</inkml:trace>
  <inkml:trace contextRef="#ctx0" brushRef="#br0" timeOffset="165114.53">17676 11351 304 0,'1'-4'249'0,"2"1"-58"0,-3 0-12 15,0 1-51-15,3 0-42 0,-3 0 45 16,1 2-26-16,-1 4-40 0,0-3 22 0,1 1-29 16,-1 3 14-16,-1-1-55 0,2 1 39 15,-2 1-43-15,1 1 10 0,0 0 7 0,-1 2 25 16,1-1-32-16,0 4 13 0,0-2-33 15,0-2 26-15,0 1-9 0,0-2 5 0,0-1 9 16,0-6-11-16,0 6-1 0,0-6-19 0,0 9 19 16,0-9-2-16,10 8-6 0,-7-5-1 0,3-3 14 15,-1-3-22-15,-2 3 22 0,3 0-23 16,-1-3-22-16,1 2 21 0,12-5-3 0,-5 6 20 16,-2 0 3-16,-1-1 0 0,-1 1-28 15,-2 0 10-15,-7 0-4 0,8 0-1 0,-3 0-7 16,3 0 11-16,3 0 14 0,11 14-27 15,-12-10 25-15,-2-2-50 0,2 7 7 0,0-3 33 16,-1 4-3-16,0-2 10 0,-1 4-17 16,-3-3-3-16,-1 0 5 0,-2-1 8 0,-2-1-28 15,1 2 16-15,1-1 17 0,-2-8-3 0,0 0-10 16,0 8-12-16,0 1 21 0,0-2-9 16,-11 15 22-16,5-10-17 0,0 2 26 15,-2-3-13-15,-1-4-7 0,2 0-4 0,0-3 10 16,-4 4-11-16,-2 0 3 0,-1-4 16 0,3 1-42 15,-4 0 15-15,4-3 12 0,-1 1 2 16,-2 4-10-16,0-4-8 0,0-2-2 0,4-1-12 16,1 3 4-16,1-3-102 0,8 0-24 0,-8 0-18 15,-2 0-110-15,-3 0 22 0,-1-14 18 0,7 10-87 16,1-2 8-16</inkml:trace>
  <inkml:trace contextRef="#ctx0" brushRef="#br0" timeOffset="165417.84">17730 11350 239 0,'0'-3'241'16,"4"-1"-32"-16,-3 2-9 0,4 0-64 0,-2-2 3 15,2 2 0-15,7-5-39 0,-3 3 17 16,1 0-28-16,6-4 5 0,-3 6-25 0,5-1 19 16,1-2-12-16,0-1 1 0,1 4-7 15,-1-4-14-15,-2 5-5 0,0-3-16 0,2 0 17 16,-2 0-20-16,-2 0 5 0,-3 3-19 16,-1-1-10-16,-3 1-58 0,-3-2-33 0,1 1 23 15,2 2 5-15,-3 0-150 0,0 0-162 0,-2-2 13 16,1 2 20-16,1-1 9 0</inkml:trace>
  <inkml:trace contextRef="#ctx0" brushRef="#br0" timeOffset="165707.9">18314 11536 386 0,'0'3'271'16,"0"-2"-43"-16,1 2-28 0,-1-3-25 0,0 0-11 15,4 3-45-15,-4-2-2 0,3 0-26 16,3 1 7-16,-2-1-7 0,4-2-1 0,-1 1-35 16,0 0 9-16,1 0-6 0,2 0-7 15,4 0-8-15,0 0 11 0,-3 0-13 0,3 0-25 16,2 0 0-16,-1 0-20 0,13-12-6 0,-19 9-63 15,1 1 7-15,-2 1-70 0,-3-1-69 0,2 0 16 16,-1 0-214-16,-2 1 52 0,-2-2 14 16,3-1 23-16</inkml:trace>
  <inkml:trace contextRef="#ctx0" brushRef="#br0" timeOffset="166239.11">18717 11326 448 0,'0'-3'202'0,"0"1"-7"0,0-1-77 0,0 3-9 16,0-3 6-16,-2 3-3 0,2 3 2 16,2-3-14-16,-2 4-34 0,-2 0 2 15,2-2-31-15,0 2 3 0,0-1 15 0,-1 4-39 16,1-2 33-16,0-1-14 0,0 1 2 15,1 0-12-15,-1-5 26 0,0 0-9 0,0 8-17 16,0-1-36-16,0-7 36 0,0 9-16 16,0-4 12-16,0-5-14 0,0 7-2 0,11 4 16 15,-9-9-6-15,3 2 9 0,0-2-36 0,-1-1 7 16,3 0 10-16,-1-1 4 0,3 1-14 16,-1-1 17-16,13 3-8 0,-12-3 2 0,4 0-6 15,2 0 0-15,-2 0-14 0,0 0 11 16,2 0 26-16,1 0-27 0,-3 0-17 0,-2 0 6 15,-1 0 1-15,-1 0 18 0,-1 0-1 0,6 9-15 16,-10-6 27-16,0-1-4 0,0 1-11 0,-1 1-13 16,1 1 25-16,0 2-22 0,-2-2 14 15,4 10 7-15,-4-5 4 0,-1-1-6 0,1 1-6 16,-2-10-4-16,0 7-10 0,0 0 18 16,0 1-12-16,-13 13 21 0,5-8-13 0,-3-1 7 15,4-5-4-15,-8 3 14 0,4 1-1 0,-2-3 6 16,-3-1-34-16,6-1 9 0,-1-2-25 15,-2 4 32-15,-1-2 7 0,2-3 6 0,2-1-45 16,1 1 25-16,3-3-11 0,-1 1-60 0,2-1 8 16,1 2-16-16,4-2-70 0,0 0-61 15,0 0 17-15,-8 0 17 0,-3-11 14 0,10 5 13 16,0 2 10-16</inkml:trace>
  <inkml:trace contextRef="#ctx0" brushRef="#br0" timeOffset="166511.68">18746 11289 509 0,'5'-3'167'0,"8"-1"-63"0,2-2 31 0,-2 2-13 16,8 0-51-16,0 1 32 0,2-2-19 16,-2 3-14-16,2-1 20 0,-3 1-68 15,1 0 26-15,-2 1-30 0,-3-1 0 0,-16 2 0 16,11 0-89-16,-2 0-22 0,2 0-59 16,-4 0-152-16,-1 0-17 0,-6 0 0 0</inkml:trace>
  <inkml:trace contextRef="#ctx0" brushRef="#br0" timeOffset="166977.04">19318 11289 272 0,'-8'0'179'0,"-10"3"-65"0,1 3 28 16,2 2-14-16,-1 1-43 0,3 1 23 0,1-2-30 16,-2 6 1-16,5-1-38 0,1 2-7 15,0-1 40-15,2 2-3 0,4-2 16 0,2 1-38 16,0-10 7-16,0 7-8 0,16 14-7 15,-8-11 15-15,1-2-5 0,9-1 14 0,-4-3-34 16,4-2 18-16,-1 0-28 0,2-4 13 0,0 2 14 16,-3-3 2-16,4-1-1 0,-10-1 4 0,4 0-11 15,17-12 7-15,-19 4-8 0,3-5 5 16,0 2-14-16,-6-3 1 0,1 1 3 0,-5-2 4 16,-2 0-2-16,1-1-19 0,-4-1-12 0,0 8 21 15,0-3 1-15,0-3-28 0,-20-13 14 16,14 15-1-16,-3-1-1 0,3 6-13 0,-3 4-13 15,4-2-13-15,-1 3-18 0,3-1 7 16,-3 3 2-16,3-2 3 0,-4 2-180 0,5-1-63 16,1 2 20-16,-2-1-133 0,1 1 9 15,2 0 33-15,0 0-3 0</inkml:trace>
  <inkml:trace contextRef="#ctx0" brushRef="#br0" timeOffset="167353.01">19655 11253 214 0,'-3'2'134'0,"0"3"-21"0,-7 7 55 16,3 0-70-16,1 1 15 0,-1 0-11 0,5 3-39 15,-1 0 30-15,-1 1-17 0,4-9-24 16,0 4 29-16,0 2-8 0,16 18 4 0,-10-15-22 15,5-1 30-15,0-3-56 0,0-1 36 16,3-2 19-16,-1 1-20 0,1-5-19 0,2 1 22 16,-4-4 8-16,0-3-7 0,-3 0 19 15,4 0-10-15,17-14 1 0,-13 8-1 0,1-3 14 16,-4-2-29-16,2-4 4 0,-3 1 14 0,1-3-20 16,-6 1 0-16,2-1-1 15,-1-2 15-15,-4 1-30 0,-5 7-1 0,0-2 19 16,0-5-19-16,0 2 11 0,-14-15-13 0,4 16-8 15,-3 2-26-15,-4 2-4 0,1 0-41 16,-3 4-44-16,-4 3 7 0,-1 1-141 0,-6 2-204 16,16 1 28-16,-6 0 27 0,-6 0 23 15,-1 0 24-15,0 0 18 0,-2 0 27 0</inkml:trace>
  <inkml:trace contextRef="#ctx0" brushRef="#br0" timeOffset="168164.91">17263 11925 491 0,'-2'1'116'0,"1"-1"44"16,1 0-31-16,1 0 6 0,5 0-8 0,15-1-29 15,-8 1 6-15,11 0-25 0,42-9 32 16,-16 9-15-16,5-3-4 0,8 0-29 0,7-1 17 16,14 1 6-16,7 1-23 0,5-5-10 0,7 4 11 15,4-1-22-15,8 0-13 0,2 1-11 0,6-1 15 16,2 0 1-16,2-1-11 0,-1 1-2 16,-2-4 12-16,2 1-23 0,-6-1 8 0,-7-2 7 15,-3 2-10-15,-9-2 9 0,-8 0 7 16,-10 1-2-16,-7 1 20 0,-7-2 3 0,-7 0 4 15,-10 2 14-15,-3 2-6 0,-8-2-11 0,-4-1 6 16,-4 1 4-16,-6 4-2 0,0 0-14 16,-4-2-3-16,-2 2-35 0,-9 0 10 15,0 3 10-15,-2-1-28 0,-10 2-13 0,0 0-32 0,7 0-24 16,-7 0-34-16,0 0 9 0,13 13-82 16,-17-11-87-16,2 0 19 0,-1-1 20 0,-1 2 19 15,-2-3 17-15,-1 0-148 0,-1 0 19 16,-8-3 21-16,6 3 0 0</inkml:trace>
  <inkml:trace contextRef="#ctx0" brushRef="#br0" timeOffset="169322.49">18425 12198 419 0,'0'-11'227'15,"0"11"-29"-15,0 0-46 0,0 0-22 0,0-12 13 16,0 12-27-16,-16-17-1 0,18 16-26 0,-2-1-3 15,0 2-14-15,0 2-9 0,1-1-2 16,-1 2-4-16,0 1-17 0,2 3-3 0,-1-3-15 16,4 14 19-16,-3-1-27 0,0 2-3 0,2 1 9 15,-2-4 18-15,-2 7-8 0,0-2-4 16,2-2-6-16,-1 0 8 0,-1-4-33 0,4 2 42 16,0 0-21-16,-4-11 2 0,0 3 2 0,0 1-16 15,0-2 15-15,0 0-5 0,0 0-20 0,0-3 4 16,0-5-33-16,0 7-29 0,0-7 6 15,0 7-97-15,0-7-81 0,0 0-122 0,5 7 26 16,-4-8 18-16,6-2-8 0</inkml:trace>
  <inkml:trace contextRef="#ctx0" brushRef="#br0" timeOffset="169734.97">18712 12238 242 0,'-2'-3'197'15,"0"3"-34"-15,-2-2-35 0,3 4-39 0,-1-1 21 16,-1 3-16-16,0 1-23 0,-2 8-28 0,2-2 41 16,-2 3-12-16,4-1-11 0,-2-2-32 0,3 0 15 15,0-11 10-15,0 9-15 0,0 4-29 0,0 2 49 16,9 15-42-16,-3-15 17 0,2-1-18 15,-5-4 33-15,8-3-4 0,0 3-2 0,-4-2 13 16,10-2-2-16,-3-3-6 0,0-1 3 16,-2 0-6-16,-12-2 11 0,10 0-8 0,-1 0 3 15,2 0 13-15,16-13-2 0,-10 5 4 16,-7-2-4-16,3 0-14 0,-2-2 3 0,-2-3 3 16,-1 1-13-16,-2-2-11 0,-1 0 8 0,-5 1-1 15,0 7-9-15,0-3-7 0,0-3 3 16,-11-13 10-16,3 13-30 0,-2 2 12 15,1 1 11-15,-5 0-13 0,2 4-25 0,-3 2-17 16,4 0-13-16,-1 2-67 0,3 2 12 16,9 1-34-16,-7 0-40 0,7 0-80 0,-8 0-122 15,1 0 15-15,7 0 23 0,-8 0 15 0,-1 12 12 16</inkml:trace>
  <inkml:trace contextRef="#ctx0" brushRef="#br0" timeOffset="170234.54">18195 12717 449 0,'-4'1'230'0,"-1"-1"-30"0,2 1-18 15,1-1-22-15,-3 2-1 0,5-2-14 0,-1 0-29 16,1 0-28-16,1-2-3 0,4 2 7 15,15-1 0-15,6-2-20 0,-10 3-7 0,9 0 8 16,37-6-19-16,-20 2 11 0,4 2-8 0,10-1-2 16,3 0-8-16,7-2 2 0,1 0-6 15,3 1-7-15,0 3-7 0,-3-3 4 16,1 0-3-16,-2 1-5 0,-2-2-6 0,-5 2-3 16,-6-4 13-16,-1 5 1 0,-7-4 27 15,-4 2-3-15,-1-1 8 0,-9 0 16 0,1 0-42 16,-5-2 7-16,-3 3-11 0,-5 0-8 0,-2 0 33 15,-7 1-32-15,0 1 3 0,-1 0-37 16,-5-1-40-16,-2 1-35 0,0 2-60 0,-2 0 14 16,-2 4-178-16,-1-4-99 0,-3 0 18 15,0 1 28-15,-12 1 25 0,-2 3 16 0,1 0 7 16</inkml:trace>
  <inkml:trace contextRef="#ctx0" brushRef="#br0" timeOffset="170913.08">18542 13145 310 0,'-3'2'216'0,"2"-2"-61"0,-2 0 16 16,1 3-32-16,2-3-20 0,0 5-14 15,0-1 7-15,0 1-56 0,0-1 16 0,0 3-11 16,2-1-19-16,-2 2 13 0,0 0 2 0,9 18-25 16,-4-8 31-16,-1-1-1 0,0-4-13 0,2 1-19 15,2 3-1-15,-3-5-13 0,0 0 10 16,0-5-19-16,-1 1-14 0,-1-2 49 0,1 0-20 15,-2-4 5-15,1 1-31 0,-2 1 30 16,2-3 5-16,-1-1 2 0,2 2-6 0,-4-2 4 16,0 0 0-16,0 0-8 0,6-10 3 0,-6 2-11 15,4-8 4-15,-1-3-10 0,-1-1 14 16,-2-4-5-16,0 0 2 0,0 12-18 0,0-7 11 16,0-1-2-16,0-4 2 0,0 2-4 0,0 0 11 15,0-2 4-15,0 4-18 0,0-1 8 0,0 4-5 16,0 3 9-16,0-1-12 0,0 5 21 15,0 1-8-15,0-1-17 0,0 5 12 0,0 5 2 16,0-9-1-16,0 3 5 0,0 6-10 16,0-9-3-16,0 9 3 0,13-14-10 0,-8 11 11 15,9-4 2-15,5 2-9 0,4 0-6 0,-2 3-6 16,4-3 2-16,2 2 16 0,5-1 2 16,0 1-10-16,1 1 5 0,2 0-19 15,-3-3 17-15,1 5-5 0,5 0 1 0,-3-3 3 16,1 3 0-16,-2 0-6 0,-3-4 9 0,5 2 2 15,-4 1-1-15,3-2-1 0,3 0-9 16,-5 2-8-16,-4-2 4 0,-2-2 16 0,-6 2-5 16,2-1-15-16,-3 2-1 0,2-3 19 0,-11 3-7 15,-2 1 11-15,0 0-15 0,-3-2-20 16,1 3 9-16,-2-3-53 0,-2 3 5 0,-1 0-20 16,-2 0 6-16,-1 0-90 0,-2 0-51 0,0 3 18 15,-3-1 15-15,0-1-166 0,-12 1 7 16,-2 4 66-16,7-5 9 0</inkml:trace>
  <inkml:trace contextRef="#ctx0" brushRef="#br0" timeOffset="171523.07">19084 13033 377 0,'-2'0'212'0,"2"0"-30"0,0-2-4 15,0 2-23-15,3-2-15 0,0 2-12 0,0-3-10 16,0 3-27-16,4-1-19 0,-3 2-13 16,3-2 8-16,-1 2-7 0,-1-1-15 0,5 3 4 15,-10-3-10-15,20 7 5 0,-8-2-18 16,-4 1-3-16,-3-2 1 0,5 7 3 0,-4-3 4 16,-3-3-16-16,-1 4 4 0,-1-4 3 0,-1 0 0 15,0-5-10-15,0 0-14 0,0 10 21 16,-12 11-16-16,2-11 9 0,1 2-14 0,-1-3 22 15,-4-1-35-15,4 0 32 0,3-1-18 0,-1-3 0 16,0 2-2-16,0-5 24 0,3 2-22 16,-1 0 1-16,2-2-3 0,0-1-5 15,1 3 5-15,2-2-4 0,-1 0-4 0,-2-1-11 16,4 1-16-16,0-1-23 0,0 0 41 0,0 0 8 16,0 0-24-16,0 0 42 0,13 2-16 15,-10-2-1-15,0 0-5 0,4 0-25 0,-3 0 27 16,1 3 3-16,0-3 20 0,3 1-15 15,-1-1-12-15,-4 1 11 0,3 2 5 0,0-1-14 16,-1 1-27-16,-1 1 47 0,2-1-4 0,-2 1 16 16,0-2-10-16,6 6-30 0,-3 0 47 15,-4-1 5-15,3 2-17 0,-5-1-7 0,1-3-4 16,-2-1 3-16,0-4 8 0,0 0-9 0,0 8-20 16,0 1 53-16,0-9-46 0,0 7 26 15,-12 3 25-15,10-4-11 0,-3-4 1 0,1 2-27 16,1-1 17-16,-9 6-3 0,1-6 24 0,0-1-13 15,-3 2 6-15,3-4-23 0,2 0 13 16,-3 1 6-16,5-1 6 0,7 0 9 0,-7 0-24 16,1 0 2-16,6 0-7 0,-10 0 0 0,2 0-7 15,8 0-6-15,-9 0-2 0,9 0-20 16,-9 0-49-16,9 0 7 0,-8 0-44 0,8 0-44 16,0 0-96-16,-6 0-88 0,6 0-6 0,0-5 18 15,-6-5 10-15</inkml:trace>
  <inkml:trace contextRef="#ctx0" brushRef="#br0" timeOffset="171975.07">19470 13009 437 0,'-6'2'158'0,"3"1"-26"0,0 4-4 16,-4 8-52-16,0 0 24 0,3 2-1 0,0 1 4 16,3 0-27-16,1-10-22 0,0 6 11 0,0 0-45 15,0 1 45-15,13 16-8 0,-5-17-28 16,0-2-2-16,0 1-7 0,4-4-20 0,0 1 24 15,0-3-24-15,2 3 31 0,0-3-18 0,3-3 19 16,-6 4-37-16,1-8 5 0,1 3 45 16,-5-3-20-16,2 0 7 0,-10 0-5 0,10 0 28 15,12-12 5-15,-12 2-5 0,0 0 12 16,-2-2-1-16,2-2 4 0,-6-2-12 0,-3 4-25 16,0-1 20-16,-1 5-5 0,0-6-7 0,0-1 8 15,-14-17-15-15,9 16 0 0,-2-2-16 0,1 3 7 16,-2 2-7-16,2 3-9 0,-1-2 21 0,-6 3-3 15,5 1-17-15,3 3-25 0,-2 2-28 16,2 0-23-16,0 2 6 0,5 1-122 0,0 0-98 16,-11 0-99-16,4 0 24 0,7 0 36 15,-10 0 38-15,4 0-15 0</inkml:trace>
  <inkml:trace contextRef="#ctx0" brushRef="#br0" timeOffset="172919.96">21048 11680 328 0,'0'0'179'0,"0"-13"6"0,-14 13-37 0,14 0-7 16,0 0-43-16,0 0-13 0,0 0 5 16,0 0 3-16,0 0-29 0,12-19 23 0,8 18-25 15,-8 1 8-15,2 0 7 0,7 0-28 16,1 0 10-16,1 0 2 0,2 0-24 15,-1 0 7-15,0 0 14 0,-1 0-10 0,-4 0-17 16,-2 0-2-16,-2 0-1 0,-2 0 13 0,-4 0 5 16,0 0-11-16,-3 0 13 0,-6 0-5 0,8 0-2 15,-8 0 1-15,4 0-11 0,-4 0-22 16,8 0 16-16,-8 0-12 0,0 0-3 0,0 0-26 16,0 0-21-16,0 0-29 0,11 0-7 15,-11 1 7-15,-4 1-108 0,3-1-122 0,-4 0-36 16,2 1-8-16,-1-1 17 0,2 0 21 0</inkml:trace>
  <inkml:trace contextRef="#ctx0" brushRef="#br0" timeOffset="173511.2">21183 11867 307 0,'0'0'120'0,"0"1"-34"0,-2-1-10 0,1 0 46 15,-1 0-19-15,2 1 31 0,-2-1-70 0,1 0 48 16,2 0-20-16,-2 3 2 0,1-3 7 16,-2 0 2-16,4 0-20 0,-4 0 13 0,4 0-16 15,-4 3 7-15,4-3-33 0,-1 0 12 16,3 1-29-16,-1 2 1 0,2-2 23 0,1 0-13 15,13 5 9-15,3-6-30 0,-3 4 13 0,4 0-3 16,-1-2-2-16,3-1-16 0,-3 2 16 16,0 2-3-16,-2 0-23 0,1-2 25 0,-3-2-5 15,-4 0 10-15,-4 1-20 0,-1 1 14 0,-1-3 18 16,-2 0-4-16,-2 0 3 0,1 0 3 16,-1 1 19-16,-4-1-9 0,0 0-3 0,0 0-14 15,0 0 2-15,7 0-4 0,-7 0-8 16,0 0-1-16,8 0 15 0,-8 0-19 0,0 0-16 15,0 0 9-15,7 0-1 0,-7 0 0 16,0 0-16-16,0 0 23 0,0 0-23 0,0 0 9 16,0 0-30-16,9 3-27 0,-9-4-31 0,-4 1-7 15,4-2-56-15,-2 1-10 0,1 1 14 0,-1-3-117 16,-1 1-169-16,1 1 29 0,0-1 23 16,0-3 37-16,-1 3 13 0,3 0 8 0</inkml:trace>
  <inkml:trace contextRef="#ctx0" brushRef="#br0" timeOffset="175773.05">22271 11639 251 0,'-13'12'216'0,"13"-12"-52"16,0 0-25-16,0 0 5 0,0 0-15 0,0 0-2 16,0 0-29-16,0 0-34 0,0 0 14 0,0 0 2 15,0 0 15-15,0 0-15 0,7 24-18 16,12-20 7-16,-1-4 3 0,-2 1-16 0,-5 0 10 15,0-1-10-15,-1 0 4 0,-2 0-29 16,0 0 25-16,0 0-7 0,-8 0 1 0,0 0-5 16,9 0-3-16,-4 0-5 0,-5 0 5 15,8 0-11-15,-8 0 13 0,6 0-4 0,-6 0-17 16,9 0-1-16,-9 0 8 0,0 0-5 0,6 0 0 16,-6 0-10-16,0 0-10 0,7 0 11 15,-7 0 3-15,0 0 0 0,0 0-6 0,6 0-3 16,-6 0-12-16,0 0 20 0,0 0-10 15,0 0-2-15,0 0 1 0,8 0 0 0,-8 0-3 16,0 0 2-16,0 0-12 0,0 0 13 0,0 0-3 16,0 0 7-16,0 0-13 0,0 0 3 15,6 0-9-15,-6 0 20 0,0 0-7 0,0 0-3 16,0 0-8-16,0 0 11 0,0 0-3 0,0 0-8 16,0 0 1-16,0 0 9 0,0 0-3 15,0 0-2-15,0 0-1 0,0 0 2 0,0 0 10 16,12 1-18-16,-12-1 21 0,0 0-15 0,0 0 8 15,0 0-14-15,0 0 9 0,1 0-4 0,0 0 10 16,-1-1 5-16,0 2-11 0,0-1 1 16,0 0-9-16,0 0 14 0,0 0 1 15,0 0-2-15,0 0-18 0,0 0 10 0,0 0 7 16,2 1 5-16,-2-1-12 0,0-1 6 0,0 1-23 16,0 0 20-16,0 0 1 0,0 0 1 15,1 1-3-15,0-1 3 0,-1 2-3 0,0-1-3 16,0 2-1-16,0-2-9 0,0 2 10 15,0-3 1-15,0 3 1 0,0-1 10 0,0 3-12 16,0-3 1-16,0 1-10 0,3-1 14 0,-3 3 1 16,-3-2-5-16,3 1-8 0,0-1 9 0,0 1 5 15,0-4-6-15,0 0 7 0,0 0-4 16,0 8-4-16,0-8-10 0,0 8 11 0,0-3 1 16,0-5 12-16,0 9-20 0,0-9 11 15,0 6-2-15,0 2 1 0,0-8-5 0,0 10 14 16,-9 4-1-16,7-11-21 0,-1 2 22 0,1 0-14 15,0-1 4-15,0 2 7 0,0-3-8 16,-1 3 7-16,-1-3 1 0,1 3-10 0,1-3 3 16,-2 2-11-16,1-3 11 0,-1 1 2 15,-1 1 0-15,3 1-16 0,-2-3 25 0,-1 3-13 16,0-3 5-16,2 1-6 0,-3 0 5 0,2 1-2 16,-1-3-6-16,1 2 11 0,-1 1-4 15,0-4 2-15,-1 2 1 0,2 0-18 0,-2 0 22 16,0 0-10-16,0-1-4 0,1 1 10 0,-1 1-4 15,1-3 5-15,1 2-3 0,-2-1-4 0,0 0 13 16,2 0-12-16,0 1-14 0,-1-1 28 16,1-1-13-16,-2 4 1 0,2-3 0 0,0 0 1 15,0-1 1-15,0 1-21 0,2-1 30 16,-2 2-15-16,1-2 3 0,-2 3 8 0,1-3-18 16,3 0-1-16,-3 0 5 0,3 0 15 0,-1 1-5 15,0 1 3-15,1-2-5 0,0 0 3 16,-1 1-4-16,1-1-4 0,0 1 13 0,0 1-8 15,-2-1-1-15,2-1-15 0,-1 0 7 16,2 1 11-16,-1-1-4 0,0 0 15 0,-2 0-15 16,3 0 8-16,-2 0-4 0,2 0-11 15,0 0 10-15,0 0-2 0,0 0-16 0,5 0 13 16,-3 0 10-16,1 3-23 0,-3-3 1 0,6 0 15 16,-2 0 6-16,4 0-6 0,-3 0-13 15,4 0 16-15,1 0 0 0,5 0-4 0,1 0 2 16,2 0-1-16,0 0 5 0,0 0 6 15,0 0-10-15,-2 0-2 0,-2 0-4 0,1 0 4 16,-4 0 4-16,5 0-11 0,-2 0 5 0,0 0-1 16,-3 0 8-16,-2 0-11 0,-1 0 3 15,0 0 4-15,-1 0 4 0,-7 0-5 0,7 0-2 16,0 0-11-16,-7 0 18 0,9 0-9 0,-2 0 13 16,-7 0 2-16,9 0-14 0,-1 0 20 15,-8 0-13-15,6 0-9 0,-6 0 0 0,9 0 8 16,-9 0-4-16,8 0 11 0,-8 0 2 0,8 0-14 15,-8 0 13-15,6 0-23 0,-6 0 17 16,6 0-9-16,-6 0 2 0,0 0 1 0,7 0-12 16,-7 0 20-16,0 0-15 0,0 0-1 15,7 0-22-15,-7 0 3 0,0 0-40 0,0 0-8 16,0 0-24-16,8 0 11 0,-8 0-108 0,0 0-90 16,0 0-87-16,5 0 47 0,-5 0-2 15,0 0 14-15,8 0-62 0</inkml:trace>
  <inkml:trace contextRef="#ctx0" brushRef="#br0" timeOffset="176278.06">22839 11783 328 0,'-1'-3'232'0,"-2"2"-54"0,3 0-31 0,0-1-27 16,0 2-30-16,-1 0-25 0,0 2 32 15,0-1-36-15,1 0 36 0,-2-1-41 0,-3 3 3 16,5-1-8-16,0-2-23 0,-2 2 11 16,1 0 5-16,-2-1-13 0,3 0 34 0,0 1-33 15,-3-2 18-15,3 1 31 0,0 2-1 0,0-3 5 16,0 1-6-16,3-1 5 0,-4 0-11 0,1 0-15 15,1 0 13-15,-1-1-12 0,0 1-14 16,0-3-12-16,0 3 14 0,3-1-7 0,-6-2-11 16,3 2-4-16,3-3-11 0,-2 4 16 15,-1-2 1-15,1-1-20 0,0 3-24 0,-1-2-19 16,0-1-36-16,0 3-29 0,0-2 9 0,2 1-112 16,-4 0-94-16,2 1-84 0,3-3 25 0,-1 3 22 15,0 0 17-15,-1-3 34 0</inkml:trace>
  <inkml:trace contextRef="#ctx0" brushRef="#br0" timeOffset="176979.04">22985 11610 382 0,'-6'-2'203'0,"2"2"11"15,-1-1-62-15,3 0-5 0,0 0-39 0,1 0 0 16,1 1-11-16,0-1-5 0,2 1-5 0,1 0-30 16,2-2 11-16,1 2-4 0,1 0-22 15,-1 0-18-15,2 0 46 0,-1 0-28 0,4 0-10 16,4 0 10-16,3 0-5 0,-1 0-14 0,-1 0-8 16,-2 0 26-16,-1 0-15 0,-2 0-4 15,10-9 12-15,-15 9-2 0,-1 0 6 0,3-3-28 16,-3 3 23-16,-1 0-13 0,1-2 12 0,-2 1 6 15,2 0-11-15,-3 0 2 0,5 1-10 16,-5 0 16-16,-1-2-10 0,5 1-10 0,-5 1-10 16,1-1 11-16,0 1 5 0,2-1-7 0,-4 1-9 15,2 0 7-15,0 0-1 0,-2-2-5 16,2 1-13-16,-2 1 12 0,0 0 4 0,0 0-8 16,0 0-7-16,0 0 9 0,3 13-10 15,-3-10 15-15,0 2 1 0,0-1 7 0,-3 3-8 16,1 7-6-16,2-7-17 0,-10 14 2 0,7-4 17 15,-1-1 7-15,-1 2-13 0,1 0 5 0,-1 0 3 16,4 0-20-16,-3-1 8 0,0 1 11 0,3-2-13 16,-2-4 0-16,1-1 10 0,2 0 7 15,-1-3-1-15,0 2-18 0,0-6 28 0,-1 3-15 16,2-1 7-16,0-6 5 0,0 0-6 16,0 9-16-16,0-4 11 0,0-5-10 0,0 8 13 15,0-8 2-15,0 8-6 0,0-8 0 0,0 6-5 16,0-6 9-16,0 7-15 0,0-7 11 0,0 0-14 15,0 7 0-15,0-7 0 0,0 0-27 16,0 0-32-16,0 5-21 0,0-5 7 0,5 7-160 16,-2-7 20-16,-1-2 18 0,0 0-119 15,1-1 13-15,1-2 16 0,-2 1 9 0</inkml:trace>
  <inkml:trace contextRef="#ctx0" brushRef="#br0" timeOffset="177481.03">23554 11608 409 0,'4'-3'151'16,"-4"1"15"-16,1-1-16 0,0 1-40 0,-1 2-43 15,-1 2 22-15,0-1 1 0,1 2-19 16,-4 0-35-16,2 0-12 0,0 2 32 0,-4 9 20 16,-3-1-57-16,0 4 19 0,0-3 16 0,4 1-18 15,-5 0-8-15,6 0 4 0,-7-2 1 16,5 1-12-16,-3-2-6 0,2 3 12 0,1-7-10 16,1 2-11-16,3-3 4 0,-4 0 14 0,5-2-10 15,-2 0 6-15,2-1-8 0,0 0 10 0,1 0-16 16,-1 1 25-16,1-5 11 0,0 0 0 15,0 0-1-15,17 17-14 0,-5-11 5 16,5-2 5-16,2-1-14 0,-2 3 3 0,-5-6-10 16,5 0 11-16,4 0-9 0,0 0-5 0,-1 0 2 15,5 0 6-15,1 0-4 0,-2 0-10 16,1 0-8-16,-4 0 15 0,24-12 12 0,-30 11-6 16,0-2-2-16,-4 2-4 0,-2-2-19 0,-1 2 3 15,0 1 10-15,-3 0-9 0,2-3 4 16,-1 3 0-16,-2 0-21 0,0-2 14 0,0 2 5 15,-1 0-2-15,2-1-22 0,-2 0-9 0,0 1 24 16,2 0-8-16,-4-1-61 0,1 1 13 16,0 0 6-16,-4-2-81 0,2 1-66 0,-2 0-116 15,2-1-27-15,0 1 18 0,-4 0 6 0</inkml:trace>
  <inkml:trace contextRef="#ctx0" brushRef="#br0" timeOffset="177883.03">23778 11712 408 0,'-4'-4'217'0,"2"0"-16"16,1 0-39-16,-1 0-8 0,-1 1-21 15,3 3-18-15,-3-3-6 0,3 2-19 0,0 0 0 16,-1-1 10-16,1 2-29 0,-1 3-8 15,2-2-19-15,-2 2 10 0,0 2-31 0,1 1 29 16,-3 12-7-16,3-11-32 0,0 6 11 0,0 4 6 16,0 2-17-16,-6 0 3 0,-7 25 11 15,12-24 6-15,-4 2-17 0,1 0 0 0,3-2 21 16,-3 2-20-16,4-3 16 0,0 1-18 0,-4-1 3 16,4-5-2-16,0-4 3 0,0 0 12 15,0-1 4-15,0 1-4 0,0-2-5 0,0 0 9 16,0 0-11-16,0-8 3 0,0 7 8 15,0-7 4-15,0 8-1 0,0-8-1 0,0 5-4 16,0-5 11-16,0 7-16 0,0-7-8 0,0 0 15 16,0 7-7-16,0-7-28 0,0 7-46 15,-2-9-30-15,2 1 8 0,-2-3-292 0,0 2 29 16,0-4-73-16,-7-8 24 0,3 0 25 16,-7 0-9-16,2-4 0 0</inkml:trace>
  <inkml:trace contextRef="#ctx0" brushRef="#br0" timeOffset="184615.98">16555 16571 249 0,'0'0'58'0,"0"0"2"16,0 0 1-16,0 0-41 0,0 0 15 16,0 0 39-16,0 0-7 0,0 0-33 0,0 0 16 15,0 0 9-15,0 0-3 0,0-12-3 0,0 12-1 16,0 0-8-16,0 0 32 0,0 0-8 16,0 0-7-16,0 0-23 0,0 0 7 0,0 0-9 15,-18-23 23-15,18 22-1 0,0 1 19 16,-2-2-6-16,2-1-3 0,0 3 4 0,0-1 13 15,0 1-21-15,0 0 13 0,0-1-37 16,0 1 21-16,-2 0-3 0,2 0-13 0,0 0-2 16,-1-1-13-16,1 1 9 0,1 0-23 0,1 1 13 15,-2-1 0-15,0 0-11 0,0-1-8 16,0 1 26-16,-2 0-21 0,4 0 5 0,-2 0-8 16,-2 0-1-16,4 0 9 0,-2 0-1 0,0 0-12 15,0 0 7-15,0 0 0 0,0 0-12 16,0 0 13-16,4 0-17 0,-2 0-9 0,1 0 10 15,2-2 11-15,0 2 1 0,0 0-4 0,3-1-15 16,-3 1 19-16,4 0 0 0,1 0-4 16,2 0 9-16,3 0-14 0,0 0 4 0,0 0-24 15,1 0 21-15,0 0 0 0,18-13-15 0,-19 10 0 16,2-2 17-16,-1 1 1 0,0 0 0 16,1 0-9-16,1 2-6 0,-2-3 13 0,1 1-2 15,0 1 1-15,0-5 4 0,-2 4-4 16,2-4-13-16,1 0 14 0,1 0-1 0,-2 0 10 15,4-2-10-15,-3 1 0 0,-1-1 5 0,3-1-10 16,-2 1 15-16,1-1-16 0,-1 0 6 0,-1-2 9 16,3 2-16-16,-1-2 0 0,-2 1 4 15,1 0 0-15,0-2 4 0,-3 1-6 0,1-4-3 16,1 5 21-16,-2 0-16 0,1 0-1 16,-3-4-4-16,5 3 1 0,-4 1 16 0,1-2-11 15,-2 2 16-15,5-1-3 0,-4-1-18 0,0 1 17 16,4 0 0-16,-2 0-11 0,0-1 4 0,-1-1 2 15,-1 2-1-15,-1-1-6 0,2 0-5 16,1 1 2-16,-1-1 6 0,-1 0 7 0,1 1-16 16,2 0 10-16,-4 0-1 0,2-1-4 0,-2 2 6 15,-2-3 7-15,4 2-8 0,0-3-6 16,-1 0 5-16,2-2 4 0,-1 3-14 0,0-3 6 16,2 0-1-16,-1-2 4 0,-3 3-5 0,3-1 17 15,0 0-20-15,0 0 14 0,0-2-4 0,-1 3 13 16,-2 0-5-16,3-2-1 0,0 0-5 15,0-1 8-15,1 0 1 0,-2 2-5 16,0 2-6-16,0-1 6 0,-1-1-11 0,1 3 6 16,-4-2 2-16,1 2 0 0,4-1-11 0,-3 2 10 15,2-1-3-15,-1 0 6 0,2 2-5 16,0 0-4-16,3-2 3 0,-1 3 6 0,-1-3-1 16,1 1-9-16,1 4-9 0,-2-5 7 0,3 2-3 15,0 0 7-15,-1 1 3 0,-1 0-13 16,-1-1 4-16,2 4 2 0,0-2 1 0,0-2 6 15,-3 1-5-15,0 2-4 0,2-3 17 16,-1 0-20-16,-3 3 20 0,0-3-22 0,2 2 13 16,0 0-8-16,0 0 4 0,0 1 4 0,-1-2-2 15,1-1 1-15,1 2-5 0,0-3 13 16,2 3-10-16,0 0-5 0,-1 0-5 0,1 2 14 16,-4-3-3-16,5 2-2 0,3 1-11 15,-6-1 14-15,2 4-2 0,-3-2 4 0,0 4 2 16,4-3-7-16,-4 3 1 0,0-1 3 0,-6-1-12 15,11 4 7-15,-4-3 3 0,3 0-4 0,-2 2 3 16,7 0 1-16,-3 1-4 0,-2-1 11 0,2 1-12 16,3 0-2-16,1-1 6 0,-4-1 4 15,5 3-1-15,-2-2-6 0,2 0 4 0,3 2 9 16,-6-3-22-16,2 2 13 0,0 0-13 16,-3 0 22-16,2-1-3 0,-3 2-11 0,0 0-6 15,0-2 2-15,-3 3 11 0,-8 0-2 0,-2 0-8 16,5 0 6-16,2 0-2 0,-4 0 7 15,-1 0-14-15,0 0-1 0,-2 0 10 16,-1 0 0-16,0 0 1 0,-2 0-2 0,10 0 4 16,-3 0-3-16,1 0-1 0,19 12-3 0,-16-7 5 15,-2-3-9-15,1 4 18 0,1-2-3 16,-2 0-13-16,5 0-3 0,-6 1 6 0,2 1 0 16,0 1-1-16,-2-3 11 0,0 3-10 15,4-2-7-15,-6 2 19 0,4-2-11 0,-3 4 2 0,3-1-5 16,-3-3 5-16,2 2-9 0,-1 1 12 15,2 0 6-15,-4-2-10 0,4 3 6 0,-6-1-17 16,5-1 15-16,1 2-3 0,-2-1 1 0,4 2-12 16,-5-3 15-16,6 0-10 0,-4 2 1 15,0 0 7-15,1-1 0 0,2-1 0 0,-1 3 4 16,0-2-5-16,5 0-1 0,-6 1 3 16,4 0 5-16,-1 2-12 0,2-2-6 0,-5 0 7 15,3 1-3-15,-2 0 0 0,2 0 2 0,-1-3 7 16,-3 5 2-16,1-4-18 0,-1 1 18 15,2-2-7-15,-5 3-5 0,2-1 5 0,-1-1 4 16,-3 2 5-16,3 0-16 0,-2-2 13 16,1 1-6-16,2-1-2 0,-2 0 13 0,-1 1-9 15,2-1-3-15,-3 1-4 0,3 0 6 0,-4-2 2 16,6 2 2-16,-2 1 6 0,0 1-7 0,2-1 5 16,-1-3-16-16,1 4 15 0,2 2-15 15,0-5 8-15,-1 5-2 0,0-2 3 0,1 3 6 16,-2-3-13-16,0 1 10 0,3-1-4 15,-2 0 1-15,1 1 4 0,0-1-2 0,-3-1 7 16,2 0-23-16,1 2 24 0,0-3-15 0,-3 1 6 16,4 0-1-16,1-2 4 0,-4 2-1 0,2-2-4 15,-1 3 4-15,0-2 2 0,-1 0-4 16,2-1-4-16,-2-1-5 0,1 3 8 16,0-3-2-16,0 1-10 0,0-1 7 0,0 0 6 15,0-1-1-15,0 0 2 0,0 3 0 0,-1-3 0 16,1 0-2-16,0 2 6 0,-3-3-5 0,1 2-1 15,0-2-4-15,0 2 3 0,-1-4 0 16,2 3 2-16,-2 2 4 0,-4-3-4 0,5 2-9 16,-2-2 9-16,1 0-4 0,-1 5 1 15,1-6-7-15,2 6 11 0,-5-7 6 0,1 1-9 16,3 2 1-16,2 1-3 0,-3-2 3 0,4 1-4 16,-5-2 7-16,4 3 5 0,-3-3-8 15,1 1-1-15,4 1 2 0,-3 0 6 0,0 0-12 16,2 0 7-16,1-2-6 0,1 1 4 0,1 1-4 15,-4-4 4-15,1 3 4 0,-2-2-1 0,1 3-2 16,2-3 5-16,0 1 1 0,6 0-8 16,-6 0 3-16,3 0-11 0,-2 0-2 0,0 0 12 15,-1-1 0-15,1 0-8 0,-1 1 8 16,0 0 5-16,-1-1 1 0,-5-1-6 0,9 0 1 16,-3 4 4-16,-2-1-18 0,2-3 12 0,-5 1 10 15,6 0-10-15,0-2 0 0,-1 3-6 16,3-1-4-16,0 0 17 0,-4-2-7 0,3 1 5 15,1 0 1-15,-1 1-7 0,2 1 1 16,-2-1-8-16,0-2 6 0,1 0 2 0,2 1-1 16,-4-1-1-16,5 2 1 0,-1-1-8 0,-2-2 13 15,2 4-7-15,-1-4 12 0,0 1-15 0,-2 0 13 16,3 3-10-16,0-2 5 0,0-2-3 16,-6 1-6-16,7-1 18 0,-1 3-11 0,-5-3 2 15,5 0-7-15,-2 2 2 0,-2-1-1 0,-4-1 4 16,-3 0-3-16,6 0 9 0,1 0-6 15,0 0 0-15,2 0 2 0,-1 0-3 0,0 0 0 16,-1 0 1-16,1 0 9 0,1 0-6 0,1 0 0 16,-2 0-16-16,-4 0 1 0,3 0 13 15,-1 0 1-15,2 0-3 0,-2 0 5 0,-1 0 2 16,4 0-4-16,-2 0-4 0,-2 0 4 16,2 0 3-16,1 0-14 0,-2 0 21 0,-3 0-12 15,4 0 2-15,2 0 0 0,-2 0 3 0,3 0-1 16,-2 0-12-16,1 0 10 0,0 0-5 0,2 0 9 15,0 0-6-15,0 0-7 0,-2 0-1 16,-1 0 7-16,0 0 4 0,0 0-2 0,-2 0 5 16,0 0-1-16,-3 0-8 0,0 0 1 15,-3 0 6-15,-1 0-5 0,-3 0-8 0,2 0 17 16,-2 0-17-16,-2 0 12 0,1 0-7 0,-7 0 13 16,10 0-14-16,-1 0 7 0,-3 0-11 15,-6 0 19-15,8 0-5 0,1 0 2 0,-9 0 10 16,6 0-3-16,-6 0-7 0,8 0 2 0,-8 0-5 15,17-3 10-15,-13 3-14 0,-1 0-3 16,0-3 3-16,-3 3-3 0,0 0-10 0,0 0-32 16,0 0-17-16,4 0-46 0,-8 0 11 0,-3-1 8 15,-3 1-350-15,-9-2 3 0,6 2 59 16,-6 0 0-16,-28-8 5 0</inkml:trace>
  <inkml:trace contextRef="#ctx0" brushRef="#br0" timeOffset="187924.8">16979 16862 262 0,'0'0'94'0,"0"0"6"0,0 0-13 15,0 0 13-15,-15 0-1 0,15 0-11 16,0 0-13-16,0 0 15 0,-20 17-13 0,18-19-8 16,-1 1 22-16,3 2-13 0,-3-1-8 15,3-1-15-15,-1 1-2 0,-2 0 11 0,3 0-4 16,-2-2-19-16,2 4 5 0,0-2 1 0,-2 0-9 16,2-2-19-16,-2 1 31 0,2 1-19 0,-1 0-4 15,1 0-20-15,1 0 11 0,-1 1 20 16,-3-1-25-16,1-1-10 0,-2 2 28 0,1-1-23 15,1 0-18-15,-4 0 9 0,6 2 0 16,-2-2 14-16,0 0 11 0,-1 0-8 0,2 0 6 16,-3 0-25-16,3 0 1 0,-3 0-13 0,2-2 25 15,-1 4-26-15,-1-2 22 0,0 1-4 16,3-2-5-16,-2 2 14 0,3-1-26 0,0 0 39 16,0 0-20-16,0 0 4 0,-6 0 0 0,6 0-7 15,0 0-24-15,-8 0 30 0,8 0-6 16,-8 0 11-16,8 0 4 0,-8 0-39 0,0 0 26 15,8 0-18-15,-8 0 38 0,2 0-15 0,6 0 6 16,-10 0-26-16,3 0 15 0,-4 13 4 16,6-13-11-16,5 0-14 0,0 0 19 0,0 0 6 15,-8 0-3-15,8 0-7 0,-7 0 20 0,7 0-3 16,0 0-5-16,-7 0 14 0,7 0-8 16,0 0 17-16,-7 0 4 0,7 0 2 0,0 0-1 15,0 0-20-15,0 0 15 0,0 0-3 16,0 0-5-16,-7 0 3 0,7 0-13 0,0 0 9 15,0 0-2-15,0 0 3 0,0 0 3 0,-12 3-3 16,12-3-10-16,-1 0-6 0,1 0 8 16,0 0 2-16,0 0-9 0,0 0-3 0,0 0-4 15,0 0 10-15,0 0-19 0,0 0 17 0,0 0-5 16,0 0 8-16,0 0-24 0,1 2 1 16,-1-4 13-16,1 1-11 0,1 1 20 0,2 0-12 15,1-1-2-15,-3 1 2 0,5-1 8 16,-2-1-13-16,1 1 11 0,1 1-3 0,0-1-7 15,3 1 7-15,12-3-4 0,-3 3-2 0,0-3-2 16,1-1 1-16,-6 2 6 0,3 1-13 16,0 0 14-16,5-2 1 0,-5 3 2 0,4-3-7 15,-2 3-4-15,-2-1 3 0,1 0 1 16,1-1 2-16,0 1-8 0,2-1 11 0,-7 1-10 16,0 1 10-16,4-1 0 0,2 1 0 0,-3-1-2 15,1-3-2-15,3 4-2 0,-5 0 11 0,3 0-7 16,-3-1 0-16,3 1 2 0,-5 0 4 15,7-2-9-15,2 2 0 0,-1 0-9 0,1 0 19 16,-13 0-6-16,5 0-3 0,4 0 1 0,0 0-5 16,1 0 1-16,2 0 3 0,0 0-8 15,-2 0 7-15,1 0 1 0,-1 0 3 16,0 0-6-16,0 0 1 0,1-9 11 0,19 2-7 16,-27 5 0-16,2 2-4 0,-2 0 4 0,6-1-12 15,-5-1 12-15,0 2-2 0,-1 0 2 0,-2-1 0 16,10 1-6-16,-4-2 1 0,-3 1 4 15,-14 1-6-15,15 0 8 0,-1 0 7 0,0 0-7 16,2 0 6-16,0 0-14 0,-2 0-1 0,3 0 7 16,0 0 6-16,2 0-7 0,0 0 2 15,-1 0 0-15,-1 0 5 0,2 0-7 0,1 0 6 16,17-11-1-16,-15 11 0 0,-3-1-6 0,0-2-6 16,0 2 8-16,-1-1-11 0,1 1 8 0,4-1 7 15,1 1-3-15,-3 0-12 0,-2-1 11 16,7 0-5-16,-2-1 4 0,-1 0-2 15,3 3 2-15,-3-1-2 0,-1 1 2 0,2-3 2 16,-1 0 7-16,-2 0-2 0,1 1-9 0,1-1-6 16,2 1 11-16,0-1-6 0,1 1 2 15,-1 0-9-15,2 0 8 0,1 0 6 0,-3 1-8 16,1-3 5-16,5 2 0 0,-3 1 6 0,-1-2-20 16,1-1 10-16,-1 1 2 0,1 3 7 15,0-3 5-15,3 2-4 0,-4 0-16 0,0-3 13 16,2 2-9-16,-1-1 6 0,-1 2-10 0,-1-1 11 15,4 0-11-15,-2-2 12 0,-2 1 12 16,1 0-19-16,-1 2 5 0,2 0 0 0,1-2-13 16,-5 0 1-16,4 2 11 0,0-2 3 0,-1 1 1 15,1 1 3-15,2-3-6 0,-4 2-4 16,3 0-5-16,-1 2 7 0,-2-3 4 0,2 3 3 16,0-3-17-16,-3 2 4 0,2-2 11 15,-2 1-10-15,4 0 0 0,-6 1 0 0,5-3 13 16,-6 3-18-16,3-2 21 0,0 3-13 0,2-2 10 15,0 0 0-15,-1-1-3 0,-3 1 2 16,4-1 1-16,-2 1-9 0,1-1 8 0,1 1-1 16,1-1 6-16,-3 0-9 0,0 3-5 15,-2-1 5-15,4-2 1 0,-3 2-5 0,-2-1-9 16,-3 0 11-16,2 0 6 0,-2 0-17 0,2 1 18 16,1-3-7-16,-3 1 2 0,3 1 5 0,-3-2-3 15,-1 3-13-15,1-1 4 0,0-1-5 16,-5 1 12-16,9 0-1 0,-1 1 7 0,0 0-9 15,0-1 9-15,3-2-9 0,-1 3-13 16,-1 1 11-16,5-2 5 0,-3 0 5 0,0 2-8 16,-1-2 4-16,-1 1-2 0,2 1-3 0,0-2 5 15,-2 0 0-15,-2 0-6 0,1 2 5 16,-2-2-12-16,-2 1 6 0,0-1 5 0,4 2 8 16,-5-2-11-16,1 2 3 0,-4-2-6 15,7-1 0-15,-7 3 3 0,0-1 6 0,5 1 1 16,-1-3-16-16,1 3 7 0,2-1 8 0,-2 1 6 15,1 0-3-15,1-3-1 0,-2 3-13 0,0-3 4 16,0 2-6-16,-2 0 6 0,3-1 6 16,-2 1-15-16,0 0 5 0,-1-1 18 0,-1 1-5 15,4 1-2-15,-6-2-10 0,6 1-1 0,-7-1 13 16,6 0 0-16,-3 0-5 0,-3 1 1 16,5 0-17-16,0 0 20 0,0-1-5 0,1-1-1 15,-2 3 8-15,-4-1-6 0,7 0 7 0,-11 1-10 16,5 0 4-16,2 0 2 0,1 0-6 0,1 0 3 15,1 0-4-15,-1 0 5 0,-4 0-2 16,4 0-3-16,-2 0-2 0,0-8 7 0,2 8 0 16,-3 0 2-16,-2 0-11 0,4 0 8 15,-2-7 1-15,2 7 0 0,-6 0-11 0,14-9 7 16,-18 7 3-16,2 1-3 0,9 1 1 0,0-2-12 16,-4 0 4-16,-1 2 13 0,-3-1-2 15,0 0-13-15,8 1 5 0,-3-1 10 0,0-1-7 16,-4 2 15-16,8-1-7 0,2-1-6 0,-7 1 9 15,-5 1-6-15,5 0 2 0,1 0-9 0,-2 0 8 16,4 0-11-16,-2 0 11 0,2 0-12 16,-1 0 2-16,-2 0 14 0,-2 0-13 0,1 0 19 15,4 0-5-15,17-8-3 0,-20 5-3 16,0 2-9-16,-1 1 2 0,8-1 4 0,-3-1-6 16,1 2 3-16,0-1 16 0,1 1-13 0,-2-2 3 15,1-1-2-15,1 1-2 0,-2 2 7 0,-1-2-6 16,-1 2 7-16,-3 0-10 0,1-1 7 15,-3 1 1-15,9-1-3 0,2 1-2 0,-6-3-11 16,-1 0 4-16,-2 3 10 0,0 0-4 0,6 0-6 16,0-2 13-16,1 0-1 0,-8 1-11 15,6-2 6-15,3 2 6 0,-7 1-8 0,-3-1 7 16,2-1 5-16,5 0-7 0,1 2 6 0,-3-1 1 16,-7 1-10-16,5 0 1 0,0 0 2 15,2 0 4-15,0 0-7 0,3 0 1 0,-2 0 8 16,-4 0-8-16,3 0-10 0,-1 0 10 0,-2 0 4 15,0 0 3-15,-2 0-11 0,0 0 7 16,-2 0-3-16,7-6-3 0,2 6-11 0,1 0 13 16,0 0 6-16,2 0-9 0,16-13 1 0,-16 11-2 15,-5 2 6-15,-6 0-7 0,4 0 8 16,5 0 7-16,-2 0-4 0,0 0-9 0,1 0 5 16,18-10-2-16,-23 10 0 0,-1 0 6 15,1-2-4-15,-3 1-2 0,-1 1-7 0,2 0 11 16,1 0-1-16,6 0 0 0,-5 0-1 0,0 0 0 15,-2 0-1-15,-3 0 7 0,3 0-7 16,-2 0-11-16,0 0 16 0,6 0-10 0,1 0 8 16,3 0-5-16,1 0-2 0,-3 0 8 0,-2 0-13 15,-3 0 13-15,1 0 5 0,-2 0-5 0,-2 0-8 16,5 0 4-16,1 0-1 0,2 0 3 16,-4 6 0-16,11 2 6 0,-14-8-5 15,-2 1-13-15,2-1-1 0,-2 0 16 0,-8 0-5 16,6 0-6-16,1 0 3 0,5 0 6 0,1 0 0 15,0 0-11-15,-3 0 17 0,-1 0-7 0,0 0-5 16,-3 0-6-16,-6 0 15 0,8 0-4 16,-1 0-5-16,-7 0-1 0,7 0 8 0,-7 0-11 15,8 0 4-15,-8 0 5 0,6 0 0 16,-6 0-8-16,8 0 9 0,-8 0 2 0,0 0-1 16,6 0-5-16,-6 0-7 0,0 0-14 0,8 0-22 15,-8 0-7-15,0 0 4 0,0 0-163 0,8-4-156 16,-12 1 25-16,-5-5-58 0,-7-1 56 15,0-2-45-15</inkml:trace>
  <inkml:trace contextRef="#ctx0" brushRef="#br0" timeOffset="189508.95">18024 15758 310 0,'0'0'93'0,"0"-14"-13"16,0 14 66-16,0 0-20 0,0 0-37 0,0-15 20 16,-21 1 2-16,18 11-35 0,3 0 8 0,0 1 11 15,0-2 11-15,0 2-33 0,0 1-11 0,-2-1 9 16,2-1-18-16,0 3-9 0,-1 0 4 0,1 0-14 16,0 5-2-16,-1-5-30 0,1 2 24 15,0 4-2-15,-1-2-10 0,1 1-1 0,0 3-1 16,-4 8 13-16,4-6-15 0,0 5 6 15,0 3-23-15,0 2 11 0,0-1-16 0,0-1-2 16,0 3 26-16,0-3 2 0,0 2 16 16,0 2-50-16,0-2 24 0,0 4 15 0,0-1-28 15,0 0 27-15,12 23-7 0,-9-20-6 16,2-1 14-16,-5-1 3 0,5 5-7 0,-1-4-14 16,-1 1-4-16,-1 1-6 0,2-1 15 15,1-1 0-15,-5 2 3 0,0-15 15 0,0 7-24 16,0 2 22-16,0 2-13 0,0 0-18 0,0-1 25 15,0 1-26-15,0-2 19 0,9 19-26 16,-8-22 28-16,2-1 3 0,-2 0-23 0,2-7 34 16,-1-2-18-16,0-1-18 0,-2 0 17 0,1-2 1 15,0-1-4-15,-1 0-8 0,0-1 17 0,0 1-1 16,0-1 12-16,0-1-23 0,2 0 19 16,-2 1-12-16,0-2 31 0,0-1-6 15,0 0-11-15,0 0-5 0,0 0 2 0,0 0 16 16,0 0-19-16,0 7 1 0,0-7 9 0,0 0-1 15,0 0-5-15,0 0-8 0,0 0 3 16,0 5-12-16,0-5 11 0,0 0 9 0,0 0-4 16,1 9-9-16,-1-11-26 0,0 0-8 15,-1 1-16-15,-1-3-16 0,2 2 5 0,0-1-104 16,-1-1-12-16,0-3-69 0,-3 1 20 0,4-2-159 16,0-8 16-16,-4-3 8 0</inkml:trace>
  <inkml:trace contextRef="#ctx0" brushRef="#br0" timeOffset="189926.66">18029 16111 307 0,'-1'-2'102'0,"0"2"-36"16,-2 0 0-16,2 3 9 0,-3 1-7 0,-8 6-10 16,0 4 16-16,0 4-14 0,-2 3-5 0,4 0-24 15,-4 2-3-15,-3 3 49 0,-1 1-9 16,2 1-8-16,-1-1-7 0,2 3-43 0,-2-4 0 15,2 3 18-15,1-2 10 0,-2-1 0 16,4-1 5-16,-3-1-30 0,2-2-1 0,2 1 17 16,0 0 0-16,-2-3-4 0,0 0-11 0,1-5 25 15,1-2-17-15,3-1-18 0,3-5 0 16,-1 1 2-16,3-3-2 0,0-1 33 0,0-1-20 16,1-1 1-16,1-2-33 0,0 0 0 15,1 0-35-15,0-5-27 0,1 2 3 0,0-2-36 16,6-12-19-16,1-7-22 0,-5-5-86 0,3 0 13 15,-1 0-135-15</inkml:trace>
  <inkml:trace contextRef="#ctx0" brushRef="#br0" timeOffset="190165.7">17750 16208 239 0,'-3'3'115'0,"-9"13"-33"0,-2 1-9 0,1 2-11 15,1 4 24-15,-1-2-32 0,-4 1-5 16,2 2 38-16,-7 1-10 0,7-1-9 0,-5 2-15 16,1-1-6-16,3 1-6 0,0-2 6 0,1-2-7 15,1 2-4-15,1-4-17 0,1 2 18 0,-1-3-21 16,1 0-4-16,-1-3 14 0,7 0-7 16,1-2-1-16,-2-4-41 0,0 0 6 15,2-1-14-15,1-4-41 0,3 0-35 0,1-5-36 16,0 0-133-16,-3-7 9 0</inkml:trace>
  <inkml:trace contextRef="#ctx0" brushRef="#br0" timeOffset="190426.08">17358 16470 224 0,'-20'28'155'0,"0"-3"-8"0,0 1-39 16,0 1-10-16,2 1-11 0,-2-3-10 15,4-1 4-15,-3 1-10 0,4-2-6 0,1-1-12 16,0-2-19-16,2 2-2 0,-1-3-5 16,2 2 15-16,2-6-11 0,1-2-15 0,-1-2 0 15,3-1-32-15,4-7 5 0,-3 2-23 0,4-2-45 16,-2-2-40-16,3-1-76 0,0 0 12 0,0 0-187 15</inkml:trace>
  <inkml:trace contextRef="#ctx0" brushRef="#br0" timeOffset="190696.08">17093 16595 337 0,'-14'20'114'0,"2"-2"-18"16,-3 3-9-16,4-2-25 0,2 1-28 0,-6-2 0 16,4-1 11-16,1 0 8 0,3-2-5 15,-1-1-5-15,-1-2-5 0,3-2-3 0,2-3-6 16,2-4-28-16,0 2-22 0,1-1 34 0,-2-3-33 15,0 1-27-15,3 0-27 0,0-2-33 0,0 0-144 16,0 0 1-16</inkml:trace>
  <inkml:trace contextRef="#ctx0" brushRef="#br0" timeOffset="190965.79">16855 16618 239 0,'-21'16'141'0,"2"3"-22"0,0-2-18 0,2 1 19 16,-4 1-15-16,3-2-13 0,-1 0 4 0,3-1-16 16,-2 1-16-16,1-1-27 0,2-1-4 0,-1-3-4 15,4 1-2-15,0-3-2 0,2-4 20 0,6 0 5 16,-2-2-29-16,2-1 10 0,-2 0-12 15,4 0 5-15,0-2-14 0,-2-1 0 0,4 3-22 16,-4-1-51-16,4-2 7 0,0 0-101 0,0 0-130 16,4-5 13-16,-4-2-108 0</inkml:trace>
  <inkml:trace contextRef="#ctx0" brushRef="#br0" timeOffset="192691.86">17906 17246 312 0,'-12'0'253'0,"12"0"-54"16,0 0-18-16,0 0-7 0,0 0-33 15,0 0-36-15,0 0-9 0,-14 0 3 0,14 0-1 16,0 0-23-16,0 0-9 0,0 0-6 0,0 0-2 15,0 0-3-15,0 0-17 0,-13-26 8 16,16 25-26-16,0 1 14 0,2-2 0 0,3 0 6 16,-2 2-25-16,11-3 7 0,-4-2 7 0,-5 3-17 15,2-1-4-15,9 0 14 0,-9 2-7 0,1-2 3 16,-4 3-1-16,-2-1 4 0,1 1-11 16,2-1 4-16,-4 1-8 0,0 0-12 15,-2 0 4-15,2 0-30 0,-3 0-15 0,2-2-9 16,-3 2 5-16,0 0-90 0,0 0-26 0,0 0-57 15,0 0-89-15,0 0 21 0,0 0-77 0,6 0 13 16</inkml:trace>
  <inkml:trace contextRef="#ctx0" brushRef="#br0" timeOffset="193256.92">18198 17099 226 0,'1'-5'247'0,"-1"-2"-66"0,0 2-3 15,1 0-29-15,0 0-15 0,1 2-38 16,1-1 11-16,-1 1-42 0,3-2 12 0,-1 1 15 16,1 1-21-16,0 1-4 0,0-1-33 0,-1 2 23 15,3-1-11-15,-1 1-12 0,0 0-2 16,-2-1 7-16,3 2-14 0,-2 0-26 0,-5 0-6 15,0 0 36-15,10 0-26 0,-10 0 20 16,17 10-9-16,-12-8-10 0,0 3-10 16,-3-2 13-16,2 2 9 0,-1 1-14 0,-1-1 0 15,-1 0-37-15,1 1 54 0,-2 0-19 0,4 0-2 16,-4-6 9-16,0 11-14 0,0 1-9 16,-16 17 16-16,10-13 10 0,-2-1-18 0,1-1 7 15,-4-3 5-15,4 3-7 0,-2-4-11 16,-1 2 12-16,2-3 3 0,0 2-3 0,2-4 23 15,1-2-14-15,-1 2 1 0,3-3-10 0,-2 2 10 16,2-4-2-16,1 2 0 0,-1-1-16 0,-1 0 24 16,4-1-13-16,-1 1 4 0,-2 0-8 15,3-1-1-15,-1 1 7 0,-1-1-1 0,1 0 8 16,1 0-11-16,0 0-21 0,0 0 27 0,0-2 13 16,0 0 9-16,0 0-29 0,0 0 15 15,9 11 1-15,-3-10-9 0,-1 0-8 0,2 1 10 16,1-2-7-16,-2 1 12 0,2-1-5 0,1 2 4 15,13-1-24-15,-8 0 20 0,-1-1 4 16,-2 0-4-16,-3 0-10 0,-1 0 9 16,0 3-11-16,-1-3-27 0,-1 0 37 0,-5 0-26 15,0 0-33-15,7 0 5 0,-7 0-50 0,7 0-51 16,-7 0-28-16,6 0-64 0,-6 0-90 16,10 0 10-16,-10 0-80 0</inkml:trace>
  <inkml:trace contextRef="#ctx0" brushRef="#br0" timeOffset="193553.84">18515 17258 329 0,'1'-2'246'0,"3"0"-47"0,-3-1-25 0,0 0-39 16,0 2-27-16,-1-2 2 0,3 3 0 15,-3 0-8-15,0 0-20 0,0 0-21 0,2 0-16 16,-4 3 16-16,4-2-5 0,-2 2-14 15,0-1-9-15,1 0 1 0,-2 1-6 0,1-3 2 16,1 3-13-16,0-1 6 0,0-2 13 16,-1 3-27-16,-1-1 12 0,1 0 9 0,1-2 0 0,-2 3-6 15,0-3-10-15,2 2 1 0,0-1 2 16,-1-1 4-16,0 1-6 0,2-1 11 0,0 0-5 16,-2 0 8-16,0 0-20 0,0 0-20 15,0-1-13-15,-2 0-42 0,4-1 6 0,-2 2-86 16,-2-3-80-16,2-1-151 0,0 1 24 15,0 1-2-15,0-1 10 0</inkml:trace>
  <inkml:trace contextRef="#ctx0" brushRef="#br0" timeOffset="194270.78">18585 17065 301 0,'-4'-2'172'0,"1"-1"10"0,1 1-35 16,-2 0-19-16,2 1-6 0,-1-1-20 0,3 1-20 15,-2-1-15-15,0 1-3 0,2 1-2 0,0-1 0 16,0 1-5-16,2 0-18 0,0-3 6 16,0 3-15-16,1 0-17 0,1 0 21 15,2-1-6-15,1-1-23 0,-1 2 39 0,1-1-19 16,11-2-26-16,-2-1 4 0,-4 3-3 0,-3-2 24 16,-3 1 2-16,2 0-27 0,-3 2 30 0,-3-2-26 15,2 2 24-15,1-1-42 0,-1 1 26 16,-2 0-11-16,1 0 10 0,0 0 7 0,-1 0 5 15,1 0-17-15,-3-1-1 0,4 1-2 0,-4 0-21 16,0 0-7-16,0 0 29 0,0 0 5 16,0 0-1-16,0 0 1 0,0 0-8 0,11 12 22 15,-9-8-20-15,-1 2 10 0,0-1-10 16,-1 1 13-16,0 1 0 0,3 10-3 0,-3-2 1 16,2 2 4-16,0 0-27 0,-2-3 17 15,2 0 10-15,-1-2 13 0,-1 7-13 16,0-1 5-16,1-2 13 0,-1-1-20 0,2-7 1 15,-2 4-6-15,0-2 2 0,0-3-6 0,0 0-16 16,2 0 18-16,-2-3 4 0,2 1-1 16,-2-5 4-16,0 0-1 0,0 6 1 0,0-6-12 15,0 7-7-15,0-7-11 0,0 0-45 16,0 7 17-16,0-7-17 0,0 0 3 0,0 0-94 16,0 0-55-16,0 10-105 0,2-11 24 0,0-2-109 15,0 0-4-15</inkml:trace>
  <inkml:trace contextRef="#ctx0" brushRef="#br0" timeOffset="194744.37">18937 17060 325 0,'0'-3'184'0,"0"-1"-44"0,0 0-22 16,1 3 4-16,-1-2-23 0,0 2-16 16,-1 1-13-16,1 1 5 0,-3 2-2 0,3-2-5 15,-4 5-3-15,3-1-2 0,0 0-17 16,-3 11 5-16,-3-1-12 0,1 0-19 0,-1-2-7 16,4-2 27-16,0 3 13 0,-2 2-1 0,1-3-31 15,2-4 10-15,0 2 3 0,-4 3-19 16,6-2 20-16,-2-1-15 0,-1-2 3 0,3-2-21 15,0-7-15-15,0 0 32 0,0 10-8 16,0-5 0-16,0-5-3 0,0 7 3 0,0-7 6 16,0 8 0-16,0-8-30 0,0 6 33 0,11 4-6 15,-7-8 9-15,3 1-8 0,0-3-8 16,1 0 3-16,14 0 14 0,-13 0-24 0,7 0 7 0,1 0-24 16,2 0 35-16,-1 0-10 0,20-12-6 15,-26 9-4-15,1 3 11 0,-3-3-7 16,-4 1 11-16,2 1-16 0,-3-2 11 0,1 2-4 15,-2-1-10-15,2 0 23 0,-4-1-3 16,2 3-20-16,1-2-26 0,-3-1 17 0,2 1-12 16,0 0-25-16,0-1 3 0,0 3-45 0,-1-3-9 15,-1 1-12-15,0-1-38 0,1 0-18 16,0 0-72-16,-3 0 13 0,0 1-152 0</inkml:trace>
  <inkml:trace contextRef="#ctx0" brushRef="#br0" timeOffset="195088.53">19120 17169 351 0,'-2'-1'219'0,"-1"-2"-62"0,2 0-18 16,1-1-28-16,-1 3 5 0,-2 0-10 16,3-1-4-16,0 0-27 0,0 2-4 0,-1 0 3 15,2 0-37-15,-1 0 21 0,0 2-9 16,0 1-6-16,0 1 4 0,0 1-9 0,0 1 3 15,4 8 3-15,-4-1-17 0,0-6 1 0,0 6 0 16,0 0-2-16,0 2 8 0,0 3-30 16,0-2 0-16,0-2 10 0,0 2 16 0,0-1 4 15,0-1-20-15,0-2 5 0,0-1-19 16,0-2 15-16,0 0-15 0,0-1 36 0,13 4-38 16,-13-7 24-16,0 0 4 0,0-5-9 0,0 0-2 15,0 7-11-15,0-7 8 0,0 5 4 16,0-5 2-16,0 0-7 0,0 7-4 0,0-7 0 15,0 0-14-15,0 0-41 0,0 0 7 0,0 0-134 16,-4 7-68-16,4-9 18 0,-1-2 18 0,-1-1 18 16,-1-1-203-16,0 1 48 0</inkml:trace>
  <inkml:trace contextRef="#ctx0" brushRef="#br0" timeOffset="200514.87">3391 14391 247 0,'0'0'196'0,"0"-12"25"15,0 12-76-15,0 0 4 0,0 0-2 16,0-14 8-16,-24-1-17 0,23 12-9 0,1 1-24 0,-3 0 7 16,3-1-17-16,0 1-17 0,-1 1 4 15,1-1-5-15,1 0-5 0,-2 2-19 0,-2 0-11 16,3 0 2-16,-1 0-16 0,1 0-5 0,0 0 11 15,0 2-4-15,1 0-14 0,-2 4 21 16,2 1-7-16,-1-2-16 0,3 16 4 0,-3-10-16 16,0 5 19-16,0 3-10 0,0 3 8 15,0 0-18-15,0 4 15 0,0 0 8 0,6 0-13 16,-6 0-8-16,0 1 3 0,0-1 10 0,0 1-9 16,0-1-1-16,0-1 3 0,0-3-11 15,0 1 2-15,0-3 15 0,0-2-11 0,0-2 1 16,0-4-16-16,0 0 18 0,0-4-14 0,0-2 17 15,0-6-6-15,0 9 4 0,0-4 8 0,0-5 6 16,0 7 11-16,0-7 22 0,0 7 25 16,0-7-23-16,0 0-5 0,0 9-10 0,-1-11-12 15,0-1 19-15,-2-1-7 0,-1-10-17 0,3 0-7 16,-4-6 8-16,2 0-12 0,3 8-7 0,0-8 13 16,0 0 10-16,0-6-11 0,0 1-7 15,0-2 9-15,0-2-18 0,0 1-3 0,0 0-11 16,0-3-2-16,3-24 11 0,2 29-20 15,-4 3 16-15,2-3-6 0,1 7 11 0,-1-1-5 16,5 2-18-16,-3 3 15 0,2 0-2 16,-1 0-10-16,3 3 2 0,1 1 9 0,-1-2-12 15,4 4 6-15,-3-1-2 0,-1 3-6 16,2 0 3-16,-3 1 4 0,2 4 2 0,0 0-6 16,-2 2 13-16,0 0-3 0,0 0-16 0,-8 0 3 15,7 0 10-15,2 0-21 0,17 14 20 16,-13-7-6-16,-4 1 7 0,2 1-1 0,-5-1 12 15,4 2-24-15,-4 0 8 0,0-3 4 16,-1 7 6-16,-1-3 1 0,-1 0 11 0,-2-2-6 16,2 1-19-16,-3 0 19 0,0-10-11 0,0 7 10 15,0 5 0-15,0 0 6 0,-11 15-13 16,6-13 0-16,1-4 6 0,-6 0 17 0,5 1-14 16,-1-8 4-16,-1 4 8 0,3-2-14 0,-3-2 1 15,0 0 1-15,2 1 12 0,0-3 1 16,-1 0-5-16,-2 1 11 0,2-1-15 0,-1-1 17 15,7 0-8-15,-8 0-7 0,8 0-4 16,-12 0 7-16,7 0 1 0,-3 0-10 0,0 0 16 16,8 0-10-16,-7 0 2 0,7 0-10 0,-9 0-41 15,-4-10 2-15,9 8-31 0,2 2-20 0,-1-3 10 16,-1 3-77-16,3 0-83 0,0-2-149 16,-2 2 41-16,3-3 7 0,0 0 18 0,3 2 3 15</inkml:trace>
  <inkml:trace contextRef="#ctx0" brushRef="#br0" timeOffset="200964.63">4083 14287 314 0,'-3'0'180'16,"-1"0"-36"-16,0 3-52 0,-2-2 16 0,2 4-31 16,0-2-7-16,-6 9-10 0,-3 2 12 0,3-1-20 15,1 4 17-15,0 0 27 0,0 2-23 0,2 0-49 16,-1 3 5-16,0 0 29 0,2 0 4 15,-1-1-22-15,1 4 20 0,2-2-19 0,2 2 8 16,2-1-12-16,-2 5-12 0,2-16 17 16,0 6-5-16,13 27-22 0,-8-22 21 0,4 1-9 15,2-2 5-15,4-1-13 0,-1-2 24 0,0 1-13 16,1-5-2-16,3 0-24 0,1 2 2 16,2-4 22-16,-2-1-3 0,0-1-8 0,-3-3-14 15,1-1 15-15,1 0-10 0,-4-1 15 16,-5-2-17-16,7 0 2 0,-9-3 3 0,0 1 4 15,-3 0 7-15,1-3-36 0,-5 0-38 0,0 0 4 16,0 0-122-16,0 0-129 0,10-10-63 16,-10 6 25-16,0 0 14 0,-3-1 6 0</inkml:trace>
  <inkml:trace contextRef="#ctx0" brushRef="#br0" timeOffset="202516.71">4597 14361 215 0,'0'-14'221'0,"0"14"-84"0,0 0 2 16,0 0 19-16,0 0-37 0,0 0-27 0,0 0 2 16,0 0 14-16,0 0-14 0,0 0-14 0,0 0 14 15,0 0-30-15,0 0 1 0,0 0-9 0,0 0-20 16,0 0 11-16,0 0-7 0,0 0-16 15,0 0 7-15,0 0 0 0,11-12 4 16,12-3-22-16,-16 15 0 0,12-1 8 0,-4-2-25 16,2 3 24-16,-1-4-4 0,3 1-6 15,0 1-10-15,0-1 2 0,0-1 12 0,-6 2-7 16,6-2-20-16,-3 1 27 0,-2-2-4 0,-3 1 1 16,1 1-16-16,-3 2 17 0,0-2-4 15,-3 3-28-15,2-3 18 0,-4 3 16 0,0 0 0 16,1 0 3-16,-1 0-1 0,-1-2 9 15,1 2-35-15,-1-2 21 0,0 2-4 0,-1 0 6 16,-2 0-17-16,4-1 20 0,-1 1-19 0,-3 0 29 16,2-2-20-16,-2 2 7 0,0 0-17 15,0 0-1-15,0 0 15 0,0 0-4 0,0 3-2 16,0-1-3-16,-2 0 6 0,2 1-16 0,-7 2 19 16,6-1-17-16,-2-1 19 0,-1 2-9 15,-2 10-17-15,-5-6 22 0,5 7-10 0,-3-3 6 16,-2 1-6-16,5 0-3 0,-2 1 11 15,-1-1-5-15,0-3 7 0,1 1-12 0,5-1 17 16,-3-4-6-16,-1 5 5 0,0-3-26 0,0 3-3 16,4-3 18-16,-2 1-3 0,-2 2-8 0,4-4 20 15,0 1-11-15,-3-1 2 0,3-2-10 0,-1-1 9 16,1 0-18-16,0 0 15 0,-1-3-6 16,3 2 3-16,-1 0 10 0,-1-2-6 0,2 1-5 15,-1 1 14-15,0-1 2 0,2-1 3 16,-2 0-4-16,1 1 10 0,-1-1-7 0,2 0 3 15,0-2 4-15,0 0-6 0,0 0 8 16,0 0 0-16,0 0 1 0,0 0 4 0,0 0-2 16,0 0-10-16,0 0-3 0,0 0 0 0,0 0 7 15,0 0-9-15,0 7-23 0,0-7 18 16,0 0-3-16,0 0 9 0,0 0-6 0,6 8 2 16,-2-8-4-16,2 0-9 0,1 0 10 0,0 0-12 15,1 0 16-15,12 0-16 0,-14 0 14 0,5 0-12 16,4 0 14-16,3 0-10 0,2 0 2 0,1 0-13 15,1 0 17-15,-3 0-6 0,2 0 8 16,-1 0-14-16,0 0 12 0,0 0 3 0,-4 0-11 16,0 0 16-16,-4 0-9 0,0 0-2 15,-2 0-15-15,-2 0 18 0,1 0-2 0,-3 0 2 16,5 12 12-16,-5-11-14 0,-2-1 1 0,2 2 3 16,-2-2 5-16,0 0-9 0,-4 0 5 15,0 0 11-15,0 0-14 0,0 0 9 0,6 0-11 16,-6 0 6-16,0 0 11 0,7 0-15 0,-7 0-4 15,0 0-3-15,7 0 3 0,-7 0 6 16,0 0 2-16,0 0-2 0,0 0 9 0,0 0-9 16,0 0-5-16,7 0-14 0,-7 0-9 0,0 0-7 15,0 0-8-15,5 2-20 0,-5-2-22 16,0-2 8-16,-2 2-100 0,1-2-97 0,-1 2 20 16,1-3-173-16,0 0 28 0,-1-1 74 0,3 0-3 15</inkml:trace>
  <inkml:trace contextRef="#ctx0" brushRef="#br0" timeOffset="203236.86">5652 14278 406 0,'1'0'229'0,"-1"0"-48"15,2-2-52-15,-2 1 14 0,0 1-19 0,0 0-45 16,-2 0-3-16,0 0-7 0,1 0 6 16,-4 0-3-16,2 0-17 0,-2 0 15 0,0 1-23 15,1 1-1-15,-2 0-6 0,-8 4 9 0,2-2-5 16,-2 2-9-16,0 2-22 0,4-4 14 15,-4 4 12-15,5-4-13 0,-6 6-6 0,-1-5 22 16,2 3-41-16,3 2 43 0,-1-5-23 0,3-2-12 16,3-2 1-16,-1 5 4 0,0-5 0 15,0 2 11-15,2-1-14 0,0 3-22 0,1-4 20 16,-2 3-13-16,1-1 14 0,0 1 20 0,0-2-27 16,0 0 14-16,2 1-16 0,0-1 17 15,-1 1-21-15,2-1 5 0,-4 2-1 0,3-4 18 16,2 1-5-16,-3 1-18 0,0 0-8 0,3-1 33 15,-2-1-10-15,1 3 12 0,0-1-3 16,0-2-7-16,2 2 16 0,-3-2-12 16,2 0-7-16,0 3 17 0,1-3 5 0,-3 0-17 15,1 0-4-15,2 2 7 0,0-1-1 0,-2-1 1 16,2 0-11-16,0 0 6 0,0 0-20 16,0 0 17-16,0 0 3 0,2 0-5 0,-2 4-8 15,5-4 6-15,-2 1 5 0,3 0 5 16,-1 1-21-16,1-1-1 0,1-1 2 0,10 4-6 15,0-1 16-15,0 4-14 0,0-3 14 0,0 3 10 16,2-1-16-16,-3 2-3 0,3-4 8 16,-3 0 8-16,0 5-3 0,2-2-11 0,-2 0 5 15,2-3 7-15,-4 4-18 0,0-1-1 0,0 1 2 16,0-1 9-16,-4-5 4 0,0 3-6 16,-2-1 2-16,-2-1-2 0,-1 1-1 0,-1-2-11 15,1 1 24-15,-1-2-20 0,-3 1 11 0,4-1 20 16,-5 1-8-16,2-2-13 0,1 2 18 15,-2-2-9-15,2 0 1 0,-1 3 0 0,0-3-9 16,-2 0-8-16,0 0-34 0,0 0-24 16,0-3 5-16,0 3-121 0,-2-2-112 0,0 0-86 15,2-2 2-15,-4 1 24 0,1-1 18 0,1-1 25 16</inkml:trace>
  <inkml:trace contextRef="#ctx0" brushRef="#br0" timeOffset="204188.84">5994 14387 359 0,'-2'-3'167'0,"2"-1"-27"0,2 0-27 16,-2 0-9-16,0-2-11 0,0 2-13 15,5 0-6-15,4-7-9 0,-3 1 0 0,2 3-47 16,0 1 16-16,-2 1-4 0,2 2-2 16,-2 0-12-16,0 1 9 0,1 0 2 0,-1 2 3 15,-6 0-32-15,0 0 15 0,10 0-2 0,-3 0 0 16,-7 0-7-16,8 0 5 0,8 12 5 15,-12-8 6-15,5 8-29 0,-3 1 14 0,-1-4-13 16,-2 3 2-16,2 4-2 0,-5-4 21 0,0-2 4 16,0-1 8-16,0 1-35 0,0 3 15 0,-15 15 13 15,8-12-1-15,1-1-3 0,-2-3-30 16,3-1 35-16,-2 2 10 0,4-6-5 0,-4 2 0 16,2-3-16-16,0 0-7 0,2 0 5 15,-6 4 15-15,-1 0-32 0,2-2 38 0,3-5 4 16,-1 1-1-16,0 0 7 0,1-2-45 15,1 1 37-15,-1-1-9 0,0 1 28 0,2 1-19 16,-1-2-11-16,2 0-10 0,-1 0-16 0,1-1 20 16,-2 2-7-16,3-2-12 0,-2 1 24 15,1-2 8-15,2 0-4 0,-1 1-25 0,0 1-1 16,-1-2 19-16,2 2 4 0,-1-2 2 0,1 1-32 16,-2 0 18-16,2-1 8 0,0 0 8 15,0 0 5-15,0 0-24 0,0 0 7 0,15 9-26 16,-11-9 18-16,1 2-12 0,2-2 22 0,-1 1-1 15,1 1-2-15,-2-1-10 0,2-1 10 16,0 0-10-16,3 1 6 0,8-1 6 0,-8 0-3 16,3 0-4-16,0 0-14 0,-1 0 16 15,-1 0-8-15,-1 0-4 0,-1 0 22 0,-1 0-10 16,2 0 5-16,-3 0-28 0,0 0 27 0,-7 0-32 16,9 0 24-16,-1 0-15 0,-8 0 15 15,8 0-9-15,-8 0-32 0,8 0-3 16,-8 0 3-16,7 0-76 0,-7 0-12 0,7 0-45 15,-7 0-64-15,0 0-101 0,9 0 16 0,-9 0 5 16</inkml:trace>
  <inkml:trace contextRef="#ctx0" brushRef="#br0" timeOffset="204663.84">6504 14480 359 0,'-2'-2'140'16,"2"1"-10"-16,2-2 15 0,-2 2-40 16,0 1 7-16,0-2-13 0,0 2-18 0,0 2-5 15,1-4-20-15,-1 2 6 0,0 0-19 16,0 0 19-16,1 2-13 0,1-2 7 0,-2 1-49 15,0-2 47-15,0 2-34 0,1 1 8 16,-1-2-13-16,0 1 7 0,0-4 12 0,0 3-8 16,0 2-26-16,1-5 36 0,0 3 2 0,-1 0-13 15,0 0-1-15,0-2-4 0,0 2-5 16,0 2 10-16,2-4-5 0,-2 2-34 0,0 0 23 16,0 0-20-16,1-1 1 0,-1 1-59 0,1 0-45 15,-1-4-77-15,0 0-153 0,1 1 19 16,-1 1 12-16,-2-4-9 0</inkml:trace>
  <inkml:trace contextRef="#ctx0" brushRef="#br0" timeOffset="205505.71">5836 14504 244 0,'0'-1'126'0,"0"1"-19"0,-1-1 23 16,2 1-27-16,-2 0-14 0,-1 0-14 16,2 0-9-16,0-2-6 0,0 2-8 0,0 0-6 15,0 0-6-15,0 0-3 0,0 0-6 16,0 0 4-16,0 0-2 0,0 0-6 0,0 0-1 16,23-3-3-16,-18 1-3 0,0 2-12 0,-1 0 9 15,1 0 19-15,-1 0-15 0,0 0-2 16,-4 0-1-16,0 0-4 0,0 0 1 0,10 0-17 15,-10 0 2-15,5 0-1 0,-5 0-6 0,8 0-1 16,-8 0-8-16,0 0 2 0,6 0 0 0,-6 0 3 16,0 0 22-16,0 0 0 0,6 0 17 15,-6 0-33-15,0 0 42 0,0 0 4 0,0 0-24 16,0 0-10-16,10 2 14 0,-11-2 12 0,0 3-20 16,-1-3-16-16,-1 2 29 0,0-2-40 15,-2 1 40-15,1-1-21 0,-2 2 6 0,1 0-3 16,0-2 21-16,-2 1-4 0,0 0-2 15,7-1 6-15,0 0-26 0,-8 0 32 0,2 0 4 16,6 0-23-16,-9 0 2 0,9 0-10 0,-8 0-1 16,8 0 9-16,-8 0-50 0,8 0 30 15,-7 0-39-15,7 0 3 0,0 0-42 0,-8 0-16 16,8 0-32-16,0 0-37 0,0 0-119 0,0 0 14 16,0 0 9-16</inkml:trace>
  <inkml:trace contextRef="#ctx0" brushRef="#br0" timeOffset="206665.78">6492 14490 544 0,'0'0'122'0,"0"0"-26"0,0 0-13 15,0 0-9-15,0 0 5 0,0 0-13 16,0 0-27-16,0 0 10 0,0 0 11 0,0 0-6 16,0 0-6-16,0 0-27 0,0 0 39 0,0 0 11 15,0 0-39-15,0 0 42 0,0 0-37 0,0 0 13 16,0 0-11-16,0 0-8 0,0 0-21 15,0 0 22-15,0 0-39 0,0 0 53 0,0 0-32 16,0 0 10-16,0 0-1 0,0 0-14 16,0 0 7-16,0 0-2 0,0 0-31 0,0 0 43 15,0 0-9-15,0 0-3 0,0 0-8 0,-1 10 7 16,2-10 2-16,-1 2 8 0,0-2-13 16,2 0 7-16,-2 1 18 0,1-1 15 0,-1 2 0 15,0-2 8-15,0 2-7 0,0-1-6 0,0-1-2 16,0 0 1-16,0 0-19 0,0 0 8 15,0-1 5-15,0-1-9 0,0 1-17 0,4 0 11 16,-8 0 0-16,4-1-2 0,0-1 6 0,0 3-13 16,0-2 3-16,0 2-16 0,0 0 0 15,-1-3 13-15,1 3 0 0,0-2-3 0,0 2-2 16,0-1 6-16,0 1-21 0,0 0 6 0,0 0 7 16,0 0-2-16,0 0 0 0,0 1 8 15,0 1-8-15,0-4-15 0,0 4 21 0,0-2-8 16,0 1-3-16,0-1-10 0,0 2 6 0,0-2 10 15,-2 0 0-15,2 0-6 0,2 0-4 16,-2 0 16-16,0 0-6 0,0 0 2 0,0 2-14 16,1-4 13-16,-2 2 1 0,1 0-1 0,0 0-3 15,0 0-4-15,-2-2 9 0,2 1-7 0,0 1-4 16,0 0-22-16,-1-2-5 0,1 2-19 16,0 0-23-16,-1-1-21 0,1 1 7 15,-1 0-165-15,1-2-136 0,-3 0 35 0,3 2 5 16,1-1 45-16,1 1-26 0</inkml:trace>
  <inkml:trace contextRef="#ctx0" brushRef="#br0" timeOffset="207348.53">6724 14262 377 0,'-3'0'129'0,"2"-2"18"15,-2 0-52-15,3 2 37 0,-1 0-11 16,1 0-24-16,-1-1-10 0,-1 1-9 0,1 0 10 15,1 0-17-15,0-2-45 0,0 1 56 0,0 2-39 16,1-3-6-16,3 2 23 0,0-2-12 16,0 1 18-16,1 0-11 0,-1-2-24 0,1 2 4 15,5 0-3-15,7-2-12 0,-4 1-19 16,2 0 0-16,3-2 14 0,-5 2 6 0,-2 0 3 16,-2-2-30-16,-1 3 11 0,-4 0 15 15,4 1-12-15,-6-1 20 0,5 0-2 16,-4 1-6-16,1-2-10 0,1 2-3 0,-2 0 37 15,2 0 1-15,-3-2-5 0,1 2-2 0,-2 0 4 16,2 0 4-16,-1 0-8 0,-2 0 4 0,0 0-1 16,0 0-6-16,0 0-16 0,0 0 6 0,0 0-6 15,0 0 2-15,0 0-5 0,0 0 6 16,0 0-9-16,5 0-13 0,-5 0-8 0,0 0 7 16,0 0 10-16,9 9-14 0,-9-2 20 15,0-3-7-15,-2 2-1 0,2 1-8 0,0 0 5 16,0 0-11-16,0 4 7 0,0 3-3 0,0 2 10 15,0 3-14-15,0-1 11 0,0-1-4 0,0-2 6 16,0-2-4-16,0 0-5 0,0-1-1 16,0-4 12-16,0 1-4 0,0-1-13 15,0-1 0-15,0 0 24 0,0-1-6 0,0 0-14 16,0 0 2-16,0-6 16 0,0 9 1 0,0-3-8 16,0-6-4-16,0 8 10 0,0-3-2 0,0-5-6 15,0 8 0-15,0-8 3 0,0 6 2 16,0-6 3-16,0 0-11 0,0 7 4 0,0-7-1 15,0 0-10-15,0 6-10 0,0-6-22 0,0 0-36 16,0 0-33-16,-4 8 9 0,3-8-129 16,-1-2-92-16,1 1-57 0,1-2 24 0,0-1 20 15,1 1 8-15</inkml:trace>
  <inkml:trace contextRef="#ctx0" brushRef="#br0" timeOffset="207868.81">7221 14258 395 0,'0'0'191'0,"0"-1"-41"0,1-1-11 0,-1 0 2 15,-1 2-33-15,1 0-50 0,0 1 29 0,-1 2-16 16,-2 0 1-16,2 1-46 0,0 2 32 15,-2-1 3-15,-2 9-5 0,1 1-31 0,-1 0 25 16,1-1-10-16,-2 0-1 0,1 1-7 0,0 2 0 16,1-5-6-16,2-4 0 0,-3 2-4 15,4-1-4-15,-3 1 27 0,3-2-26 0,-2-4 15 16,1 4-9-16,0-2-15 0,1-1 20 0,0 2-11 16,0-3 12-16,-2 2-2 0,3 0-4 15,-1-3-11-15,-1 0 5 0,1 1-25 16,1-3 28-16,0 3 0 0,0-4 0 0,0 0-9 15,0 0 12-15,0 0-21 0,13 12 10 0,-8-10 2 16,0-2 8-16,0 0-5 0,1 1-14 0,1-1 18 16,0 0-12-16,0 0 4 0,2 0-8 15,0 0 9-15,5 0-8 0,3 0-2 0,1 0-3 16,1 0-6-16,19-9 23 0,-25 8-14 16,2-6-6-16,-2 5 15 0,-4 1-28 0,2-2 31 15,-3 1-14-15,-4 0-3 0,3 1 5 16,-1 1-11-16,-2-2 13 0,-2 2-5 0,-2 0 2 15,0 0-3-15,0 0-7 0,0 0 18 0,0 0-9 16,7 0-28-16,-7 0 3 0,0 0 0 16,0 0-27-16,0 0-30 0,0 0 7 0,9-6-67 15,-9 6-31-15,-2-2-30 0,2 1-120 0,-1 1-3 16,0-3-13-16,-1 2 6 0</inkml:trace>
  <inkml:trace contextRef="#ctx0" brushRef="#br0" timeOffset="208282.27">7372 14375 307 0,'-3'-2'219'0,"3"-2"-72"16,-2 3 23-16,-1-2-45 0,3 0-24 15,-1 3 18-15,-3-3-13 0,4 2-33 0,0-2 10 16,0 2 18-16,0 0-16 0,0 0-20 15,-1-1-19-15,1 2 2 0,-2-3-21 0,1 6 17 16,1-3-7-16,0 0-33 0,0 3 21 16,0 1-8-16,0-2 19 0,0 3-3 0,1 0-16 15,1 5 28-15,-1 5-25 0,-1-6 5 0,0 1-1 16,0 4-3-16,0 3-11 0,0-2 19 16,0 3 3-16,0-2 8 0,0 0-8 15,0-2-8-15,0-1 11 0,0-3-1 0,0 1-18 16,0-3-8-16,0-1 23 0,0 0-6 0,0 0-5 15,0-7-11-15,0 8 11 0,0-1-7 16,0-7 7-16,0 7-1 0,0-7-20 0,0 8 10 16,0-8 7-16,0 7 2 0,0-7-11 0,0 6 8 15,0-6 4-15,0 7-13 0,0-7-4 16,0 0-11-16,0 6-44 0,0-6-24 0,0 0 8 16,0 5-59-16,0-5-59 0,-4 7-105 0,4-9 21 15,-1 0 21-15,2-1 19 0,-1-1-148 0,3-1-2 16</inkml:trace>
  <inkml:trace contextRef="#ctx0" brushRef="#br0" timeOffset="208850.67">7602 14183 242 0,'-2'-5'197'15,"2"1"-13"-15,2-2-31 0,-4 4-19 0,2-1-26 16,2 0-43-16,0 1 34 0,-2 0-41 0,2 1 15 16,0 1-10-16,0 0 0 0,0 0-36 15,1 1 14-15,1 3 13 0,-1-2-3 0,2 0-37 16,-2 2 8-16,3-2 22 0,-3 3-11 0,1 0-8 15,7 7 11-15,-1-1-7 0,-2 1-16 16,0 2 22-16,1-2-27 0,-3 0 14 0,2 5 1 16,-1 0 0-16,0 0 15 0,-3 0-21 0,1 4 7 15,-1-1-25-15,-2 0 42 0,2-2-41 16,0 2 33-16,-4-10-12 0,0 7 16 0,0 0 3 16,0 3 4-16,0-1-17 0,0 1 12 15,-12 20 3-15,3-21-1 0,6-3 1 0,-4 2-2 16,2-1-9-16,1-3 11 0,-1 0 6 0,4-4 5 15,-2-2-18-15,-1 7 13 0,-3-7 1 16,4 1-5-16,0-3-4 0,-1 0 6 0,2-2-1 16,-2 2 15-16,2-3-2 0,0 0-13 15,0 1 1-15,1 0-8 0,-1 0-1 0,1-4 21 16,0 4-3-16,-2-2-35 0,3 0-2 0,-1 0 10 16,1 0-5-16,0-2-8 0,-1 3-5 15,0-3 21-15,1 2-29 0,-2-2 15 0,2 2-16 16,-2-2 16-16,2 1-12 0,-1-1-13 15,1 0-32-15,0 0-21 0,0 0-43 0,0 0-55 16,-2-5 16-16,2 5-85 0,-1-4-94 0,2 1-90 16,-1-2 27-16,4 0 25 0,-3-1 21 15,2 0 14-15,-2 2-4 0</inkml:trace>
  <inkml:trace contextRef="#ctx0" brushRef="#br0" timeOffset="-211877.97">8168 14687 371 0,'0'0'152'0,"-16"0"-25"0,16 0-10 16,0 0-41-16,0 0 19 0,0 0-10 0,0 0-46 15,0 0-6-15,0 0 10 0,0 0-3 0,0 0 14 16,0 0-8-16,0 0-3 0,0 0-1 15,0 0-8-15,0 0-6 0,0 0 37 0,0 0-5 16,0 0-3-16,-12 0-26 0,12 0 15 16,0 0 20-16,0 0-11 0,0 0-5 0,0 0 0 15,0 0 3-15,0 0-30 0,0 0 5 0,0 0 5 16,0 0 5-16,0 0-7 0,0 0 7 0,0 0-4 16,0 0-8-16,0 0-33 0,0 0 35 0,0 0-29 15,0 0-3-15,0 0 15 0,0 0 3 16,0 0-3-16,0 0 3 0,0 0-2 0,0 0-17 15,0 0 22-15,0 0-7 0,0 0-4 16,0 0 4-16,0 0 5 0,0 0 0 0,9 11 2 16,6-15-21-16,-5 4 15 0,3 0 0 0,3 0 4 15,0 0-10-15,6 0-4 0,-2 0 7 16,-2 0-5-16,4 0 0 0,-2 0-4 0,1 0 0 16,-1 0 8-16,1 0 5 0,-1 0-22 15,0 0 19-15,-1 0-7 0,-3 0-12 16,2 0 18-16,-4 0-6 0,-2 0-1 0,-2 0 13 15,-2 0-12-15,-2 0 6 0,-6 0-1 0,8 0-4 16,-8 0-14-16,9 0-20 0,-9 0-33 0,0 0-6 16,6 0 6-16,-6 0-45 0,0 0-13 15,0 0-55-15,0 0-57 0,8-3-121 0,-7 1 20 16,-2 0 11-16,0-1 4 0</inkml:trace>
  <inkml:trace contextRef="#ctx0" brushRef="#br0" timeOffset="-211414.25">8121 14512 329 0,'-5'0'180'0,"1"-1"7"0,-1 1-19 0,-2 0-34 16,5 0-15-16,-1 0 9 0,-1 0-25 16,2 0-17-16,-1 0 7 0,2 0-14 0,-2 0-15 15,3 0-20-15,0 1 6 0,3-1 8 16,1 0-7-16,-1 0 6 0,4 0-18 0,2 0 10 15,-1-1-19-15,2 1-7 0,6 0 22 0,1 0-14 16,6 0-18-16,0 0-3 0,0 0 13 16,25-11 0-16,-22 11-10 0,0-3 3 0,-2 1-8 15,-1-1 10-15,2 0-12 0,-5-1-6 0,2 1 17 16,-3-3-27-16,-6 3 21 0,-3 3 0 16,-1 0 6-16,0-2-10 0,-5 0 20 0,-1-1-18 15,2-2 15-15,-1 2-12 0,-1 0-1 16,-1 2-10-16,-2-2-5 0,3-1-14 0,-2-2-21 15,2 4-19-15,-1 0 8 0,0-1-126 0,0-1-54 16,-1 2 16-16,1 1-187 0,2-1 20 16,-3 2 5-16</inkml:trace>
  <inkml:trace contextRef="#ctx0" brushRef="#br0" timeOffset="-210763.98">8849 14417 241 0,'-1'-2'276'0,"1"0"-94"0,-3-1 10 0,2 0-57 15,0 1 5-15,2 0-38 0,-1 2 2 0,0-1-23 16,1 1-1-16,1 1-14 0,-1 4 12 15,3-1-36-15,-1 1 28 0,6 10-18 0,-2 1 0 16,0 2 4-16,2 4-8 0,1-1 1 0,-4 3-17 16,1 0 7-16,-2 2-21 0,1-1 12 15,-2 1-15-15,3-2 18 0,-1 0-24 0,-1-1-4 16,1-1 32-16,0-2-16 0,-2-1 3 16,-2-2 1-16,3-3-16 0,-3-5-1 0,0 0 26 15,-1-3 11-15,0-1 1 0,2 1 24 0,-1-5 20 16,-2-1-14-16,0 0-1 0,0 0-14 15,-3 4-3-15,3-7-11 0,-3 1 13 0,2-5 5 16,-7-7-7-16,1-5-24 0,-1-4 5 16,0 1-16-16,0-5-6 0,1 0-9 0,2-4 3 0,1 5 6 15,-1-5-4-15,5 15-17 0,0-9-1 16,0-3-12-16,0-1 0 0,14-24-6 0,-7 27 0 16,1 2 4-16,1 4-12 0,4 1 1 15,-2 4 7-15,0 0 1 0,1 4-4 0,2 1 9 16,-4 4-7-16,-3 2-4 0,-1 1 6 0,3 2 16 15,-1 1-14-15,-8 0 8 0,7 0-5 16,12 16-9-16,-13-9 13 0,3 5-3 0,-5 0 1 16,2 3-3-16,-3 2 9 0,-2-5-11 0,0 0 2 15,-1-12 11-15,0 10 11 0,0 2-8 16,0 0-1-16,-15 13 10 0,10-17-3 0,-5 5-11 16,1-4 6-16,-2 1 9 0,1-4 4 0,-1 1-16 15,-2-1 18-15,0 2-18 0,3-5 14 16,-4 3-12-16,2-3 19 0,2 0-11 0,0 1 5 15,2-1-20-15,-1-2 9 0,4 0-11 16,0 0-40-16,1 0-16 0,0-1-27 0,2 2 8 16,-1-1-99-16,3-1-92 0,0 0 20 15,0 0-153-15,-2-1 61 0,3-1 12 0,3 1 18 16</inkml:trace>
  <inkml:trace contextRef="#ctx0" brushRef="#br0" timeOffset="-209015.99">8943 14536 261 0,'0'15'78'0,"0"-15"7"16,-28 31-18-16,28-26 10 0,2 2-11 0,0 0-27 15,-2-7 3-15,0 0 5 0,0 7 16 0,0-7-39 16,6 13 23-16,-2-9-15 0,-1-2 3 0,0-1 3 16,1 0-4-16,-1-1 19 0,2-1-5 15,-1 0-7-15,-1-3 11 0,9-5-4 16,-6 0-24-16,3-2-9 0,-1-3 20 0,1-1-5 15,-3 2 22-15,1-3-21 0,-3-1-12 0,4 0-3 16,-1-1-1-16,-5 0-3 0,5 3 26 16,-7-2-9-16,2 3-22 0,-2 6 32 15,2 1-1-15,-1 1 3 0,-1 1-6 0,0 2-14 16,0 3 0-16,0 0-15 0,0 0 7 16,0 0 11-16,-8-2-35 0,4 4-2 0,2 2 53 15,-5 9-30-15,-1-1-2 0,1 1 9 16,-1 2 7-16,1 0-18 0,3 0-20 0,-1 2 21 15,1-1 5-15,-1 2-7 0,2-3 2 16,1-2 1-16,0-2-4 0,1-2-7 0,1-2 10 16,0-7-1-16,0 0-2 0,0 9 8 0,0-2-35 15,0-7 32-15,0 7-5 0,0-7-4 16,0 6 2-16,0-6 9 0,0 0 15 0,10 8-21 16,-7-10 8-16,0 1-6 0,-1-3-31 15,3-1 7-15,-2 0 0 0,3-12 26 0,2 2-5 16,-4-2-1-16,0 3 2 0,2-1-9 0,-2-2 8 15,-3 0-1-15,1 4-28 0,0 2 39 16,-2 1-33-16,0 10 11 0,0-9 16 0,0 3 7 16,0 0-9-16,0 6 15 0,0-9-40 0,0 9 30 15,-15-10-7-15,11 7-10 0,0 5 25 16,-8 3-13-16,0 1-1 0,1 3-2 0,-2 2-17 16,1 0-10-16,0 4 26 0,1-1-1 15,2 0-4-15,1 1 7 0,2 0-21 0,-1-2 3 16,3 0 23-16,3-3-36 0,1-1 8 0,0-9 40 15,0 7-37-15,0 1 18 0,0-2 19 16,12 5-8-16,-8-7 8 0,6 6-28 0,-1-1 30 16,-1-5-24-16,0-2 10 0,-1-1-7 0,1 1 5 15,-8-2 1-15,11 0-24 0,0 0 18 16,15-14-19-16,-14 6-10 0,1 1 13 0,-2-4 19 16,-1 2 7-16,-1-3-2 0,-1 0 14 0,-1-3 5 15,1 0-11-15,-4-5-4 0,-3 2-7 16,5 0 14-16,-4 2-8 0,-2 7-12 0,0-4 8 15,0 2 11-15,0 0 13 0,0 1-26 0,0 1 15 16,0 2-6-16,0 7-6 0,0-7-9 16,-12-3 27-16,9 7-19 0,-1 1-15 0,0 1 16 15,-1 1-12-15,-1 0 8 0,1 2-5 0,-1 2 10 16,-6 4-34-16,1 4 29 0,0 2-3 16,0 0-3-16,5-2-23 0,-3 4 23 0,3 0-2 15,0-2 20-15,3 3 1 0,0-5-40 16,3-2 11-16,0-10 11 0,0 9 4 0,0-1 4 15,0-1-23-15,0-7 30 0,0 7-22 0,0-7 12 16,12 15-11-16,-10-13 3 0,4 1 11 16,-3-3-9-16,1 0 16 0,1 0-9 0,-1-5 12 15,0 3-15-15,0-3 2 0,6-5-1 16,-3-2-23-16,0-3 23 0,-3 0-5 0,-3 1-14 0,-1 2 23 16,0 3 0-16,0 1-12 0,0 8-7 15,0-7 13-15,0 0 7 0,0 7 0 16,0-10-2-16,0 3 1 0,-10-3-29 0,6 8 14 15,0-1 14-15,1 3 1 0,1 0 4 0,-4 0-44 16,3 3 11-16,-1-3-29 0,3 3-12 16,-3 1 5-16,1 1-121 0,-7 4-91 0,9-1-87 15,-5 4 23-15,3-8 13 0,0 3 2 0</inkml:trace>
  <inkml:trace contextRef="#ctx0" brushRef="#br0" timeOffset="-208426.52">9738 14275 339 0,'0'-3'245'0,"0"1"-34"0,-1 0-39 16,2 1-30-16,-2-1-11 0,2 1-32 0,-1 2 26 15,0-1-29-15,0 3-6 0,0 1-10 0,0 2-17 16,0 0 2-16,0 14-6 0,0-10 11 15,0 6-15-15,0 4 6 0,0-1 0 0,0 3-6 16,0 1-16-16,0-1 14 0,0-1-16 16,0-1 13-16,11 22-6 0,-9-24-8 0,-1 2-8 15,-1-13 14-15,0 4-15 0,0-2 5 0,0 1-5 16,0-3 0-16,0 3 3 0,0-3-7 0,0 0-6 16,0-7 8-16,0 8-4 0,0-2-9 15,0-6-8-15,0 8 6 0,0-8-21 0,0 5-29 16,0-5-38-16,0 0 7 0,9 9-153 15,-9-9-138-15,1-4 24 0,2-1 24 0,5-8 21 16,-2-1 16-16,3-2-38 0</inkml:trace>
  <inkml:trace contextRef="#ctx0" brushRef="#br0" timeOffset="-208203.11">9981 14515 336 0,'2'0'218'0,"1"0"-57"16,1 2 16-16,2-2-27 0,-2 1-15 16,1-1-31-16,2-1-7 0,11 1-3 0,-9 0-27 15,7 0-14-15,19-9 8 0,-13 8 4 16,-1 1-9-16,-11 0 14 0,7 0-30 0,3 0 3 16,3 0 4-16,-6 0-19 0,2 0-39 0,-1 0-27 15,-2 0 4-15,-1 0-115 0,-4 0-106 0,-1 0-91 16,-2 0 34-16,-8 0 11 0</inkml:trace>
  <inkml:trace contextRef="#ctx0" brushRef="#br0" timeOffset="-207330.19">11194 14532 684 0,'0'-3'221'15,"-1"0"-31"-15,-2 1-15 0,3 1-25 0,-1-3-10 16,0 3-24-16,-1 0-18 0,0-1-14 16,2 2 9-16,0 0-27 0,0 4 7 0,0 0-16 15,0 2-16-15,2 10 11 0,-2-6-16 0,0 5 0 16,8 26 10-16,-3-18-2 0,1 4 7 16,-2 0-11-16,1 1-2 0,-2-1 4 0,1 5-1 15,-1-5-8-15,3 0-2 0,-4 2 0 0,3-4-11 16,-2-1 2-16,1-4 0 0,-2 3 2 15,1-5-9-15,-1-4 3 0,0-2-4 0,-1-3-1 16,-1-3 12-16,0 2-11 0,3-5 9 0,-2 0 27 16,-1 1 28-16,0-4 3 0,0 2-15 0,0-4 12 15,-1-2-21-15,-2-1 26 0,2 0-43 16,-3-14-10-16,1-3-9 0,-2-3 10 0,3-3-11 16,0-4-9-16,0 3 11 0,2-5 1 15,-3-2-14-15,3 19-22 0,0-10 25 0,12-31-14 16,-7 27-22-16,-1 2 20 0,3 3-17 0,2 1 2 15,0-4 13-15,0 6-29 0,5 0 5 16,-1 3 4-16,2 4-4 0,-2 3-11 16,0-1 14-16,1 6 10 0,0 1-4 0,-2 5 9 15,-2 0-15-15,-10 2 7 0,6 0-9 0,6 0 14 16,7 14-5-16,-13-7 15 0,1 5-7 16,0-4-3-16,-4 7-4 0,1 3-2 0,-4-5 15 15,0-1 1-15,1 0 8 0,-1-12-7 0,0 9-9 16,0-1 5-16,0 5 7 0,-15 14-11 15,8-13 3-15,-2-3 1 0,4-3 9 0,-4 1 5 16,-2 0 1-16,-3-4-15 0,3-2 21 0,-4 4-10 16,0-2-18-16,2-4 16 0,-4 2-10 15,5-2 16-15,3-1 4 0,1 2-9 16,8-2-20-16,0 0 1 0,-10 0-23 0,2 0-12 0,8 0-45 16,-6 0-25-16,6 0 12 0,-9-11-104 15,9 8-59-15,2 0 20 0,1 1-135 16,1-4 26-16,11-3 23 0,3 0 39 0</inkml:trace>
  <inkml:trace contextRef="#ctx0" brushRef="#br0" timeOffset="-207010.28">11811 14352 237 0,'-5'1'191'16,"3"0"-20"-16,-2 3-28 0,-3 11-23 0,1-2-21 15,0 0 17-15,-1 3-18 0,3 3-9 16,-1 2-5-16,1 0 3 0,1 3-8 16,1 0 6-16,1 3-31 0,-2 0 9 0,3-15-8 0,0 9-6 15,0 1-15-15,13 28 13 0,-12-25-7 16,6 0-1-16,1-1-14 0,-2-1-25 15,3-3 39-15,1 1-35 0,3-5 2 0,-1-1 25 16,-1 0-6-16,1-4-51 0,-1 1-1 16,0-3 2-16,6-1-94 0,-4-7-43 0,-5 0-94 15,2 2 19-15,-10-3 17 0,13 0 14 0,16-11 13 16</inkml:trace>
  <inkml:trace contextRef="#ctx0" brushRef="#br0" timeOffset="-206402.01">12099 14592 451 0,'3'-6'180'0,"0"-8"-15"15,6 3-17-15,1-1-29 0,1 4-39 0,7 1 19 16,-2 2-50-16,1-1 28 0,3 0-27 0,0 1 20 16,2 1 2-16,0-1-7 0,-2-1-17 15,-2 2-7-15,-2-4-29 0,-2 7 9 0,-4-1 15 16,1 0-7-16,-5 2-12 0,-2-2 4 0,1 2 1 16,-1-1-1-16,-2 1-25 0,0-1 14 15,1-1 8-15,0 2 18 0,-3 0-38 16,0 0 29-16,0 0-12 0,1 4 5 0,-2 0-6 15,-3-1-1-15,2 1 14 0,0-1-24 0,0 2-19 16,-1 0 33-16,-5 8-23 0,-2-2 14 16,-1 2 12-16,-1 0-28 0,-1 0 5 0,0-1 30 15,3-2-10-15,-2 4 17 0,-1-3-40 0,1-2 46 16,1 3-25-16,0-3 1 0,3-1 11 16,3-4-5-16,-3 1-23 0,5 0 22 15,-2-1-3-15,2 0-5 0,1-1 4 0,-2-2 5 16,3 3-7-16,-2-1 10 0,2 0-16 0,0-1-15 15,0 1-5-15,-1 0 21 0,1-1-18 16,0 2 20-16,1-2 8 0,0 0-17 0,-2 2 5 16,2-4-19-16,0 0 9 0,0 0 14 0,0 0-22 15,17 10 23-15,-2-6 1 0,1-4 1 16,-5 0-4-16,-2 0-10 0,6 0 10 0,4 0-6 16,-1 0-15-16,6 0 13 0,-3 0 10 0,2 0-6 15,20-11-6-15,-20 11-2 0,-2 0 9 0,-2-2-6 16,-4 2 2-16,-8-1-2 0,-7 1-25 15,9 0-24-15,-3 0-34 0,1 0 7 16,-7 0 8-16,8 0-49 0,-8 0-50 0,6 0-38 16,-6 0-128-16,8 0 23 0,-8 0 17 0,6 0-34 15</inkml:trace>
  <inkml:trace contextRef="#ctx0" brushRef="#br0" timeOffset="-205910.01">12907 14451 280 0,'0'-2'230'0,"1"0"-30"0,0-1-36 15,-1 3-8-15,0-1-9 0,0 1-33 0,0-3-18 16,0 3-13-16,-2-1-7 0,0 2 15 15,-3 0-18-15,2 1-23 0,-1-1 9 0,-1 2-15 16,1-1 0-16,-10 6 4 0,4-3-16 0,-3 1-14 16,3-1 19-16,-2 2-19 0,2 1-18 15,-5 1 22-15,7-3-24 0,-1-4 24 0,-5 4-3 16,5 0-7-16,0-2-26 0,1-1 33 16,1-1-2-16,3 2 0 0,1-2-3 0,-1 0-1 15,2 0-9-15,-2-2-3 0,3 2 3 0,-2-1-8 16,1 1 4-16,2-2-12 0,0 2 24 15,0-1-14-15,0 1 3 0,0-2-1 0,0 0 23 16,0 0-14-16,0 0-7 0,0 0 11 16,15 12-8-16,-11-11 1 0,11 4-28 15,0 1 37-15,0-1-8 0,4 0-30 0,-2 1 28 16,0-3-3-16,4 2 7 0,-5 1-11 0,3-2 3 16,-1 0 5-16,-1-1 2 0,1 0-20 0,-6 1 17 15,4 1 10-15,-5-2-8 0,0 0-10 16,-4-2-3-16,-2 3 5 0,-1-2-9 0,1 0-20 15,-1-1-10-15,-1 1-31 0,1 0 6 16,1 0-53-16,-3 0-54 0,1-2-83 0,-3 0-99 16,2 0 15-16,0 3 7 0</inkml:trace>
  <inkml:trace contextRef="#ctx0" brushRef="#br0" timeOffset="-205380.02">13281 14436 296 0,'3'-16'160'0,"3"3"7"0,0-3-5 0,0-1-33 16,3 2-15-16,0 3 4 0,1-2-79 0,1 6 35 15,2 1 6-15,-4 0-25 0,-1 1-17 16,1 1 14-16,-3 3-9 0,1 0 14 0,-1 0-66 16,0 2 39-16,-2 0-9 0,-4 0 15 15,0 0-4-15,8 0-1 0,14 14-24 0,-13-4-6 16,-1 4 4-16,-6-3 0 0,3 4-5 0,-1 0 10 16,-2 3-6-16,-2-6-1 0,3 7-1 15,-3-13 1-15,0 6 6 0,0 2-9 0,-16 15-29 16,10-15 0-16,-3 0 34 0,1 1-10 0,1-2-1 15,-3 1 3-15,-1-2 2 0,-1 0 11 16,3-2 1-16,0 1 9 0,0-1-5 16,0-4 12-16,2 1-42 0,2 0 33 0,0-2 14 15,1-2-41-15,0 2 9 0,2-3 22 16,1 0 2-16,-3 0-31 0,4 1 28 0,-3 0-34 16,2-1 5-16,1 1 2 0,0-2 2 0,0-1 24 15,0 0-19-15,0 0 12 0,0 0 23 0,12 9-18 16,-6-6-2-16,0-2-16 0,1 0-8 15,2-2 35-15,1 1-12 0,0 0 14 16,2 0-4-16,6 0-5 0,-3 0-20 0,-1 0-16 16,-1 0-1-16,3 0 3 0,0 0-76 0,-4 0-38 15,-1 0-74-15,-1 0 16 0,-1 0-206 16,14-5 9-16,-10-4-8 0</inkml:trace>
  <inkml:trace contextRef="#ctx0" brushRef="#br0" timeOffset="-205159.25">13762 14538 458 0,'0'-1'297'0,"2"0"-54"0,0-1-33 16,-1 1-28-16,2 0-24 0,-2-1-18 0,2 1-14 15,-3 1-11-15,2 0-10 0,-1 0-19 16,2 0-5-16,-3-3-33 0,1 3-16 0,3-2-13 15,-4 2-24-15,1-1-64 0,-2 1 6 16,2-2-119-16,-1 0-178 0,2 1 7 0,-2 0 19 16,0 1 10-16,0-5 5 0</inkml:trace>
  <inkml:trace contextRef="#ctx0" brushRef="#br0" timeOffset="-204698.37">13921 14319 409 0,'0'-1'212'16,"0"-1"-24"-16,1-1-55 0,1 1-1 15,4 0 5-15,-1 1-27 0,1 0-26 0,12-2 24 16,1 0-49-16,0 1 8 0,-1 1 15 15,5 0-22-15,-3-4-38 0,0 3 36 0,-2-1-11 16,-4 2-7-16,-2-1-11 0,-3 1 11 0,-1 0 0 16,-3-1-14-16,3 1-27 0,-4 1 22 0,0-1-7 15,-1 1 4-15,1 0 10 0,0 0-14 16,-1 0 20-16,-2-3-18 0,-1 3-23 0,0 0 4 16,0 0 9-16,0 0-15 0,0 0 2 15,0 0 18-15,13 12 4 0,-15-8-23 0,2 2 8 16,2 1 7-16,-2 1 10 0,0-1 1 0,0 7 1 15,0 5-11-15,-13 18 16 0,9-17 9 16,-2-1-14-16,2 0-8 0,-3 0-7 16,7 0 25-16,-2 0-23 0,-2-1 19 0,0-6-1 15,2 3-11-15,-2-3-5 0,4-1 2 0,-1-1-15 16,1-6 18-16,-2 3-6 0,2 0 9 0,0-7-29 16,0 0 11-16,0 5-10 0,0-5-67 15,0 6-3-15,0-6 7 0,0 0-167 0,0 0-122 16,0 0 3-16,0 0 24 0,14 8 12 0,-9-11-26 15</inkml:trace>
  <inkml:trace contextRef="#ctx0" brushRef="#br0" timeOffset="-204306.02">14396 14268 376 0,'-3'0'147'16,"2"4"-2"-16,-2 0-17 0,0 2 7 0,0-1-24 16,2 4-36-16,1-1 12 0,-1 9-5 15,0 4-14-15,-3-2-7 0,0-5 9 0,1 4-10 16,-1-2-33-16,2-3 22 0,-1-2-27 0,1 7 19 16,-2-8-17-16,0-1 4 0,3-1-18 0,0-1 27 15,-1 0-7-15,2-2-2 0,-2-2 5 16,0 2 0-16,2-1-29 0,0-1 25 15,0-3 11-15,0 0 9 0,0 0-1 0,14 12-6 16,-6-10-8-16,0-2-32 0,9 3 5 0,2-2 7 16,2-1 5-16,-13 0-5 0,8 0 2 0,3 0-12 15,2 0 12-15,2 0-21 0,18-15 4 16,-20 12 28-16,-2 0-24 0,-1-3 11 0,1 0-2 16,-4 2-21-16,2-1 19 0,-6 1 4 15,-1 2-41-15,-2 0 9 0,0 1-20 0,-3 0-6 16,0 0 5-16,0 0-73 0,-2-2-108 0,-1 1 18 15,3 0 16-15,-3-1-153 0,-1 1 17 0,0 0-40 16</inkml:trace>
  <inkml:trace contextRef="#ctx0" brushRef="#br0" timeOffset="-204016.25">14587 14345 412 0,'-2'-2'191'0,"0"1"-55"0,-1-1 1 0,1 2-33 16,0 2 1-16,2-1-8 0,0 1-4 0,0 3-21 15,0-1-8-15,2 3-9 0,-2 0 27 0,2 12-1 16,-2-10 11-16,0 5-24 0,0 4 6 16,0 1-1-16,0 0-2 0,0 2-21 0,0 0-2 15,0-3 1-15,0 2-13 0,0 1-3 0,0-1 2 16,0 0-16-16,0 0 3 0,0-2 12 15,0-2-20-15,0-4 4 0,0-1-3 0,0-1 1 16,0-2-21-16,0-2-29 0,0-6-28 16,0 6 9-16,0-6-98 0,0 6-95 0,0-6-129 15,0 0 26-15,0 7-24 0,1-9 2 0</inkml:trace>
  <inkml:trace contextRef="#ctx0" brushRef="#br0" timeOffset="-203676.2">14879 14044 293 0,'5'0'219'0,"-2"1"-42"16,2 1-31-16,8 5 2 0,1 1-10 0,-2 2-5 15,1 4-50-15,0 5 20 0,4-4 0 16,-6 4 3-16,3 0-17 0,-2 3-3 0,-4-1-9 16,4 3 2-16,-4 1-4 0,0 0-1 0,-2 1 5 15,0 5 4-15,-3-2-12 0,-2-1 0 16,1 1-2-16,-2-14 3 0,0 9-25 16,0 1 4-16,0 2-10 0,-14 28 4 0,7-26 5 15,2-3-23-15,-3 0 1 0,-4-4 6 0,2 2-31 16,-6-1-45-16,1 0-68 0,-6 1 10 0,-2-1-272 15,0-1 0-15,-1-2 25 0,-3-1-35 16,2-2 16-16,-2-1 48 0</inkml:trace>
  <inkml:trace contextRef="#ctx0" brushRef="#br0" timeOffset="-202776.18">9132 15968 448 0,'-13'0'168'0,"13"0"-10"0,0 0-31 15,0 0 9-15,0 0-23 0,0 0 0 16,0 0 0-16,0 0-28 0,0 0-12 0,0 0-10 16,0 0 6-16,0 0-36 0,3 15 30 15,16-15-8-15,-6 0-13 0,3 0-8 0,4 0-3 16,4 0 22-16,-3 0-14 0,0 0-25 0,5 0 6 16,-2 0 10-16,-1 0-5 0,24-10-13 15,-24 10 6-15,-2-3-6 0,-2 1-4 0,-5 0-8 16,-5 2 17-16,0-3-23 0,0 3 7 0,-4 0 4 15,-1-1-8-15,1 1 0 0,-4 0-30 16,1-2-14-16,-2 1 5 0,0 1-92 0,0-2-34 16,-2 2-112-16,1-1 22 0,-2 1-123 15,2-1 6-15</inkml:trace>
  <inkml:trace contextRef="#ctx0" brushRef="#br0" timeOffset="-202381.04">9335 16141 252 0,'-1'4'99'0,"1"-4"44"16,1 2 21-16,1-2-20 0,1 1-6 0,3-1 4 15,0 0-31-15,12-1-26 0,-9 1 11 0,7 0 8 16,21-9-5-16,-10 4-6 0,-1 3-8 15,-1-4-1-15,2 1-11 0,1 1-4 0,-2-1-12 16,0-1-2-16,-5 5-13 0,1-4 24 0,-4 3-14 16,4 0 8-16,-11-2-2 0,-1 3-1 15,-3-2-10-15,-2 3 15 0,0-2-8 0,0 2 19 16,0-1 0-16,-1 1-24 0,-3-1 9 16,2 1-8-16,-1 0-11 0,1-1 8 0,0 1-2 15,-2 0-7-15,0 0 15 0,1 0-20 0,0 0 1 16,-1-2-18-16,1 2 1 0,-1 0 1 15,2 0-10-15,-3 0 20 0,2 0-20 0,-2 0-27 16,0 0-6-16,2-1-38 0,-2 1-9 0,0 0-57 16,0 0-14-16,0 0 16 0,2-1-135 15,-1 2-135-15,1-2 10 0,1-2 23 0,2 1 5 16,-1-1-28-16</inkml:trace>
  <inkml:trace contextRef="#ctx0" brushRef="#br0" timeOffset="-201961.16">10391 15812 400 0,'-3'-2'218'0,"2"0"-26"0,0-1-29 0,0 0-42 16,-4 3-4-16,5 0-14 0,0 0-20 15,-3 3 1-15,1 1-17 0,0 3 6 0,0-2-18 16,2 3 10-16,0 11-3 0,-3-1-20 0,1 1 4 15,0 0-5-15,2-10 4 0,0 4 0 0,0 5-9 16,0 0-15-16,0-1 20 0,0 1-15 0,0 0 7 16,11 15-21-16,-9-19 24 0,-1-3-12 15,1-2-3-15,-2-1-10 0,0-1 19 0,0 0-19 16,0 0-6-16,0-7-17 0,0 0-1 16,0 8-40-16,0-2 6 0,0-6-98 0,0 6-119 15,0-6 20-15,0 0-132 0,8 8 0 0,3-16 2 16</inkml:trace>
  <inkml:trace contextRef="#ctx0" brushRef="#br0" timeOffset="-201728.73">10688 15983 252 0,'2'0'210'0,"0"0"-40"0,4 0-38 0,-2 4-5 15,0-3-3-15,2 0-22 0,8 4 15 0,0-4-26 16,5 1-5-16,-2-2-41 0,1 0 37 16,1 0-2-16,3 0-47 0,-15 0 26 0,6 0-13 0,5 0-13 15,0 0 0-15,0 0-20 0,-4 0-1 16,1 0-77-16,-2 0-25 0,-3 0-37 16,-1 0-122-16,-1 0 18 0,7-14-108 0,-3 7 2 15</inkml:trace>
  <inkml:trace contextRef="#ctx0" brushRef="#br0" timeOffset="-201322.65">11287 15870 310 0,'-9'10'149'16,"-1"3"-23"-16,1 0-15 0,4 1-32 0,0 0-10 16,2 4-6-16,1-4 0 0,0-2-2 0,1-2-8 15,1 0 22-15,0-4-4 0,13 17-23 16,-3-9 19-16,-1-1-6 0,4-1-13 0,-2-2-21 16,2 1-2-16,4-3 26 0,-2-1-6 0,0-5-16 15,0 1 36-15,2 1-15 0,-1-3-5 0,2-1-14 16,-9 0 1-16,1 0 19 0,0 0-1 15,7-13-10-15,-10 11 21 0,0-3-6 0,-3 0-15 16,-2 2 2-16,2-2 1 0,-3-1 4 16,-1-1-24-16,0-1 6 0,0 8 12 0,0-10-13 15,0-4-20-15,-13-13 22 0,2 13-7 0,-2-1 0 16,4 3-19-16,-2-2 15 0,-1 4-16 16,-2 0-17-16,3-2 12 0,0 3-28 0,-4 1-46 15,6 3 7-15,5 1-84 0,-4 1-45 16,2 0-99-16,1 1 20 0,1 0 22 0,0 1-58 15,3-1-14-15</inkml:trace>
  <inkml:trace contextRef="#ctx0" brushRef="#br0" timeOffset="-201105.33">11649 16005 252 0,'0'3'216'0,"1"-1"-24"0,1 0-42 0,-2 1-1 16,1-2-52-16,0 3 11 0,0-1-7 16,1-2-19-16,0 4-11 0,-1-5 3 0,-1 2-5 15,0-1-35-15,0 1 9 0,0-1 13 0,2 1-5 16,0-2-131-16,-2-2-65 0,-1-1 12 16,0 0 14-16,-1-2-224 0,2 0 11 0,0 1-17 15</inkml:trace>
  <inkml:trace contextRef="#ctx0" brushRef="#br0" timeOffset="-200504.05">12037 15816 389 0,'-8'-12'182'0,"0"3"-14"0,0-2-52 0,-1 3 10 15,-5 1-19-15,4-1-34 0,0 3 24 0,-3 3-31 16,5-1-5-16,-1 2-3 0,3 1-25 16,6 0 6-16,-13 0-24 0,-12 15 20 0,14-5-5 15,-1-1-1-15,2 4 3 0,1 0-26 16,1 1 14-16,0 1-3 0,4-1-19 0,4-1 40 15,-2 0-32-15,2-13 3 0,0 9-31 0,0 1 35 16,15 10 4-16,-5-11-1 0,-1-2-16 0,1-1 31 16,-1-5-22-16,1 0-22 0,-2 1 10 15,1-1 4-15,-1-1 12 0,1 0-4 0,5 0-22 16,0 0 20-16,16-16-17 0,-18 12 3 0,-4-1 4 16,-2 1 15-16,4-4-21 0,2-5-3 15,-2 4 8-15,0-2 39 0,-3 3-23 0,-2 3 8 16,-1-2 1-16,-2 3 17 0,1 0 0 15,0 0-9-15,-2 1-8 0,0 1 21 0,0 0 9 16,-1 2-21-16,4-3-3 0,-4 1-4 0,1 2 6 16,-1 0-17-16,0 0-10 0,0 0 13 15,0 0 2-15,1 9-2 0,-2-2-17 0,1-2 14 16,-1 13 2-16,1-11 5 0,0 7-11 16,-7 20 20-16,4-15-19 0,3 3 6 0,-3-2 4 15,2 1-6-15,1-4-2 0,0 3 1 0,0-2 1 16,0-10-2-16,0 4-11 0,0-2 6 0,0 2 11 15,0-3-7-15,0 1-10 0,0-2 5 0,0-3-4 16,0-5-12-16,0 9 16 0,0-4-17 16,0-5-9-16,0 0-40 0,10 12 6 15,-10-12-113-15,3 0-77 0,-2-3 18 0,0 1-163 16,0-5 19-16,1 2 7 0</inkml:trace>
  <inkml:trace contextRef="#ctx0" brushRef="#br0" timeOffset="-199928.06">12463 15852 299 0,'-2'-2'149'0,"-6"-10"-2"0,1 3-15 0,0 1-55 16,1 3 10-16,-1 1-25 0,0 2 15 16,0 0-5-16,-1 0-10 0,3 1-8 0,5 1-4 15,0 0-11-15,-14 0-6 0,2 0-29 0,-15 16-2 16,19-8 28-16,-1 2 2 0,-2 1-4 16,8-2-1-16,-4 5-6 0,4-4-2 0,1 0-2 15,1-2 0-15,1-8-13 0,0 7-1 0,0 1 1 16,0 3-30-16,16 10 2 0,-13-15 32 15,5-1 0-15,0-1-2 0,-3-4 3 0,1 3 1 16,-1-1-8-16,-5-2 13 0,9 0 1 16,2 0-12-16,19-13 2 0,-14 7-1 0,-6 1-13 15,4-2 18-15,1-3-12 0,-4 3 22 16,2 0 6-16,-6 0-20 0,2 2 25 0,-3 2-9 16,2-1 1-16,-4 1-24 0,-2 3 28 0,2-3-36 15,-1 1 34-15,-2 1 7 0,2 1-20 0,-3-1-24 16,0 1 38-16,0 0 11 0,0 0-11 15,0 0-1-15,5 14-1 0,-5-9-17 0,1 3 20 16,-1 8-1-16,0 4 6 0,0-11 1 16,0 6 10-16,0 3-15 0,0 1 7 0,-10 22-3 15,6-20-14-15,2-1 1 0,2 1 9 0,-3-1-24 16,3-12 32-16,0 5-8 0,0 1-9 16,0 2-2-16,0-2 0 0,0-2-1 0,0-4-18 15,0 1 27-15,-10 7-18 0,10-12-24 16,0 0-14-16,-2 1-24 0,2-4 5 0,0 0-130 15,-1-1-69-15,1-1-114 0,1 0 26 0,2-4-49 16,6-7 26-16</inkml:trace>
  <inkml:trace contextRef="#ctx0" brushRef="#br0" timeOffset="-199476.06">12867 15729 229 0,'-2'5'174'16,"2"-1"-34"-16,-7 14-25 0,5-4-31 0,-3 6-8 16,1 0-11-16,2 1 27 0,0 0-12 15,-1 4-9-15,3-14 4 0,0 4-13 0,0 4 8 16,0 1-13-16,0 4-21 0,13 19-7 0,-10-22 30 15,1-2-20-15,3 0-15 0,2-3-14 16,-2-1 19-16,0-2 8 0,3-2-40 0,1-1 35 16,-2-5-9-16,1-3 9 0,1 1-37 0,-1-3 10 15,-10 0 8-15,8 0 36 0,6 0-28 16,17-14-17-16,-14 5 27 0,-5 1 1 16,1 0-4-16,0-2 1 0,-4 0 26 0,-3 2-12 15,-3-2 8-15,0 5 3 0,-2-2-8 0,-1 7 3 16,0 0-18-16,0-8 0 0,0 8 2 15,-11-16-13-15,2 6 7 0,1 5 8 0,0-1-13 16,2 2-13-16,-2 2 8 0,-2-1-12 16,3 3 4-16,0-2 14 0,-1 2-14 0,-2 0 5 15,1 0-12-15,-4 0-8 0,-6 0-25 0,-13 12-41 16,15-6-15-16,8 0 6 0,3-1-80 16,-3-3-64-16,3 0-141 0,3 2 25 0,2-1-19 15,1-3 19-15</inkml:trace>
  <inkml:trace contextRef="#ctx0" brushRef="#br0" timeOffset="-198906.22">13380 15773 261 0,'-9'-7'166'0,"1"2"-26"15,-7-2-47-15,0 4-14 0,4 1 31 16,1-1-17-16,10 3-24 0,-10 0 13 0,0 0-29 16,3 0-4-16,-4 0-5 0,-16 15-6 0,12-6-3 15,4-1 17-15,5 5-44 0,-4-2 27 16,6-1-11-16,3 1-5 0,-2-1 0 0,3 0 15 15,0-3-10-15,0-7-31 0,0 12 38 16,15 9-25-16,-8-13 11 0,2 1-24 0,3-1 24 16,-1-2-9-16,-2-2 5 0,6 1 16 0,-2-3-27 15,-13-2 8-15,10 0-23 0,4 0-4 0,16-17 54 16,-11 12-25-16,-3-4-6 0,-2 3-24 0,2-2 19 16,-2 2 41-16,-5-1 0 0,-2 2-26 15,0 2 37-15,0 1-13 0,-3-3 28 16,0 3-6-16,0 2-28 0,0-2-1 0,0 1-12 15,-3-1-3-15,-1 2-9 0,0 0 32 0,0 0-20 16,0 0 14-16,0 0-27 0,6 0 25 0,4 13-21 16,-7-6 12-16,1 8 12 0,1 0-25 15,-2 1 18-15,-1-2 3 0,3 3 1 16,-1 4 10-16,0-1-15 0,-3 1 11 0,-1-10-14 16,0 3 9-16,0 3 4 0,0 2-4 0,0-1-13 15,0-2 11-15,0-2-5 0,0-3-4 16,0-2 3-16,0-2-13 0,0 1 14 0,0-8-32 15,0 7 10-15,0-7-38 0,0 7-28 16,0-7 8-16,0 0-279 0,0 0 25 0,-8 10-127 16,7-15 41-16,-3 0-9 0,-7-7 0 0</inkml:trace>
  <inkml:trace contextRef="#ctx0" brushRef="#br0" timeOffset="-198142.28">10473 16866 226 0,'0'0'172'16,"0"0"-44"-16,0 0-27 0,0 0-13 0,0 0 29 16,0 0 4-16,0 0-31 0,0 0 2 15,14 26-29-15,-5-26 22 0,7 0-35 0,3 0 32 16,4 0-13-16,-1 0-4 0,4 0-40 0,-2 0 25 15,-1 0-15-15,-1 0 12 0,-2 0-37 16,-3 0 0-16,-4 0-22 0,-3 0-12 0,-1 0 1 16,0 0-60-16,-9 0-16 0,6 0-39 0,1 6-116 15,-3-5 13-15,-4 3-144 0</inkml:trace>
  <inkml:trace contextRef="#ctx0" brushRef="#br0" timeOffset="-197915.22">10481 17123 422 0,'0'0'171'0,"1"0"-18"0,0 0-25 0,3 0 11 16,2-3-50-16,12-1 17 0,-1 0-23 0,5 0-20 15,-2-3 18-15,6 2-40 0,-2 0 26 0,-2 0 7 16,3 1-25-16,-2 1-10 0,-2 3-6 15,-1-2-28-15,-11 2 0 0,4 0-82 0,1 0-29 16,-1 0-87-16,-3 0 16 0,-1 0-205 0,13 13 11 16</inkml:trace>
  <inkml:trace contextRef="#ctx0" brushRef="#br0" timeOffset="-197468.61">11516 16898 285 0,'-8'13'116'0,"-3"3"-20"0,8 1-15 0,-2 2 7 0,5-9-32 16,0 7 2-16,0 2-6 0,0 5-5 16,0 1-2-16,12 28 6 0,-5-29-6 0,2-1 4 15,-1 0-4-15,5-3-5 0,-2 0 1 16,1-2-4-16,0-3 30 0,0-1-32 0,3-4 28 16,-3-3 16-16,0-4-44 0,-12-3 52 15,12 0-15-15,2 0-23 0,17-13 18 0,-18 1 1 16,-2 0 0-16,0-2-7 0,1-1 1 0,-4-2 1 15,2-2-7-15,-1 1-7 0,-5-1-2 16,-2-2-3-16,-2 4-6 0,0-4 0 0,0 10-15 16,0-3 9-16,0-2-1 0,-11-17 1 0,2 16-5 15,3 3-8-15,-3 2-14 0,-3-3-7 16,4 5-16-16,0 1-10 0,0 1-28 0,-1 3-15 16,4 0 4-16,0 1-93 0,0 2-51 0,2-1-89 15,0 3 22-15,2-1-99 0,1 1-12 16</inkml:trace>
  <inkml:trace contextRef="#ctx0" brushRef="#br0" timeOffset="-197175.08">12107 17019 272 0,'4'4'179'15,"-1"1"-10"-15,-2-2-4 0,2 0-17 0,0 1-38 16,-1 0 22-16,-2-1-10 0,1 0-24 0,2-1 2 16,0 0 20-16,-3-1-5 0,1 2 10 0,-1-1-1 15,1-2 12-15,1 2-17 0,-2-2 10 16,0 0-10-16,0 0-28 0,-3-2-24 0,2 0 16 16,-1-1-24-16,-2 0-5 0,3 1-7 15,-1-2-23-15,-1 0-31 0,0 0-28 0,0-1-29 16,2 2-36-16,-3-2-11 0,2 1 11 0,1 0-139 15,-1 0 20-15,2 1-192 0,0 1 28 16,0 0-12-16,0 2 27 0</inkml:trace>
  <inkml:trace contextRef="#ctx0" brushRef="#br0" timeOffset="-196758.05">12513 16844 242 0,'-16'10'131'0,"3"2"-21"0,3 5-15 16,1-2-12-16,5-2 24 0,-3 3-23 15,1 1-20-15,2 2-9 0,2-5 0 0,2-4 9 16,0 7-26-16,0 0 37 0,12 19-10 0,-5-17-51 15,0-4-2-15,3 0 33 0,1-4 2 16,2-1 1-16,1-2-23 0,-3-3 42 0,1-1-16 16,-3-3 8-16,-2-1-18 0,-7 0 28 15,7 0 10-15,13-14-18 0,-8 6-4 0,-2-4 13 16,-1-1 7-16,-1-2-22 0,-2 2-3 0,-3-4 6 16,3 0-11-16,-2 0 0 0,-4 2-3 15,0 7-4-15,0-3-14 0,0-1 6 0,0-3-12 16,-13-12-1-16,8 11-9 0,0 7 2 15,-2-4 10-15,3 4 7 0,-4 4-17 16,1-1-7-16,2 2-14 0,-1 1-7 0,2 1-21 16,-3 0-53-16,7 2 9 0,0 0-49 0,-10 0-24 15,10 0-19-15,-8 0-101 0,8 0-86 0,-12 10 23 16,9-8-54-16</inkml:trace>
  <inkml:trace contextRef="#ctx0" brushRef="#br0" timeOffset="-196334.38">12793 16847 317 0,'-1'2'137'0,"-2"1"0"16,2 1-21-16,-2-1-7 0,2 3-33 0,0 0-12 15,1 0 15-15,-5 12-4 0,5-10-9 0,0 4-7 16,0 2-8-16,0 1-28 0,0 4-3 16,0-1 1-16,0-2 21 0,14 18-7 0,-8-17-6 15,2-3 5-15,1 0-3 0,0 0-14 16,0-5-20-16,2 0 30 0,-2-2 6 0,-2-3-14 16,2-3 13-16,-3 2-1 0,2-3 25 0,-8 0-19 15,5 0-9-15,-5 0 19 0,28-11 2 0,-19 3-3 16,-4 0-7-16,4-1 4 0,-5 1 7 15,-1 0-7-15,-1 0-6 0,0 1 13 0,-2-1-14 16,1 1-12-16,-1 0 14 0,0-1-1 16,0-2-21-16,-12-14 19 0,7 10-13 0,-2 3-9 15,-2 0-8-15,4 3 14 0,-3-1-9 0,0 2 1 16,1 1-9-16,0 1-15 0,1 1-36 16,-2 2-17-16,4-1 7 0,-3 1-65 0,2-1-24 15,0 1-55-15,0 2-159 0,0 0 25 0,1-2-25 16,3 1-8-16</inkml:trace>
  <inkml:trace contextRef="#ctx0" brushRef="#br0" timeOffset="-195656.25">13164 16801 329 0,'14'-5'92'15,"-3"0"-13"-15,0 5-11 0,-1-2 9 0,-1 0 5 16,-2 1-20-16,-1 1-34 0,2 0 7 0,-8 0 2 16,0 0-11-16,9 0 6 0,-2 0-6 15,-7 0 1-15,16 12-25 0,-12-8-1 0,-1 0 1 16,-1 1 28-16,-1 0-24 0,2-1-2 15,-3 1 7-15,0 3 4 0,0-8-2 0,0 0 16 16,0 9-40-16,-10 14 36 0,5-9-4 16,-1-6-3-16,2 0 1 0,0-1-1 0,-1-2-3 0,1 0 0 15,-1 0-21-15,1-1 7 0,4-1-12 16,-4 0 5-16,2-1 1 0,0 1 31 0,0-1-5 16,-1 1-34-16,2-1 3 0,-1 0 20 15,2-2-15-15,0 0 22 0,0 0-5 0,0 0-19 16,0 0 12-16,0 0-2 0,0 0 10 0,0 0-2 15,10 8-1-15,-4-6-13 0,-4-2 3 16,2 1-1-16,1 1 0 0,-2 0-2 0,1 0 2 16,0-1-26-16,1 2 30 0,10 5 13 0,-5-3-38 15,-2 0 2-15,-2 0 25 0,6 3 6 16,-3-2-22-16,-3-1-8 0,2 0 17 0,-5 2 20 16,7 5-28-16,-5-4-2 0,0-2 52 0,-1 0-4 15,-2 1-5-15,1-2-11 0,-3-2 11 16,0 3 8-16,0-1 3 0,0-5-22 0,0 0 34 15,0 8-3-15,-9 15 4 0,-3-13 2 0,3 2-6 16,3-2-7-16,-4 0 8 0,2-3 0 16,-2 3 1-16,-1-2 0 0,-3 0-3 15,4-2-1-15,0-4-15 0,0 1 18 0,2 0-11 16,1-3 4-16,-4 0-16 0,4 0-1 0,0 0 4 16,7 0 6-16,-7 0-23 0,-2 0 11 15,-2 0-5-15,-10-11 3 0,12 8-17 0,0 1 5 16,1-3-1-16,3 4-18 0,-1-2-17 0,1 2-41 15,3 1-20-15,0 0 7 0,-3 0-54 16,5 0-18-16,0 0-30 0,0 0-42 0,0 0 17 16,0 0-176-16,-7 0 35 0,7 0-53 0</inkml:trace>
  <inkml:trace contextRef="#ctx0" brushRef="#br0" timeOffset="-195088.38">13591 16801 433 0,'0'-5'212'0,"0"0"-14"16,0 0-6-16,0 1-26 0,0 1-13 16,-1 0-35-16,1-1-11 0,-2 1-6 15,4 1-16-15,-4 0-5 0,5 2-18 0,-3-2 10 16,0 2-34-16,0 2 22 0,0 0-6 0,0 0-5 15,0 1-26-15,0 2 13 0,1 0 0 16,0 2-18-16,1-2-4 0,-1 13 21 0,-1-10-6 16,7 16 0-16,-4-6-6 0,-3 0-7 15,1 0 14-15,2 1-2 0,-2 1-7 0,0-1 15 16,-1 3-4-16,6-1 11 0,-6 2-5 0,3 0-10 16,-1 4-1-16,-2-2 12 0,0 1-6 0,0-3-2 15,2 0-3-15,1-2 10 0,-3-2-5 16,4-6 10-16,-3 4-3 0,0-5-18 0,-1-1 6 15,3-4-3-15,-2-1 14 0,-1-1-21 0,0-1 6 16,0-1 8-16,0 0 12 0,0 1-6 16,1-2 0-16,-1-2-6 0,0 0-9 0,0 0 0 15,0 0-6-15,0 0-2 0,3 6-20 16,-3-6-18-16,2-3-49 0,-2-1-44 0,0 1 10 16,2-2-191-16,-4 0 23 0,4 0-185 0,-4 1 53 15,1-1 9-15,0-2 52 0,1 1 9 16,0 6 43-16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5-03-10T09:58:28.566"/>
    </inkml:context>
    <inkml:brush xml:id="br0">
      <inkml:brushProperty name="width" value="0.05292" units="cm"/>
      <inkml:brushProperty name="height" value="0.05292" units="cm"/>
      <inkml:brushProperty name="color" value="#FF0000"/>
    </inkml:brush>
  </inkml:definitions>
  <inkml:trace contextRef="#ctx0" brushRef="#br0">4418 5642 385 0,'0'-13'201'0,"0"13"-11"15,0 0-18-15,0-12-53 0,20-5 32 0,-21 13-22 16,-1-3 2-16,1 4-8 0,-3-4-6 15,3-1-23-15,-4-4 18 0,-3 1-15 0,4 5-19 16,-1-3 14-16,-3 5-23 0,1 0 6 0,-5-4-33 16,-1 4-5-16,1 4 13 0,-7 0-7 0,10 0-3 15,-5 0-6-15,-2 0-19 0,1 0 17 16,-17 12-7-16,13-8-6 0,2 4-6 0,5 0 2 16,-1 1-4-16,1 1-6 0,7 0-6 0,-3 2 19 15,3-1-13-15,0-4 11 0,1 9-6 16,0-2-8-16,3-2 13 0,1-2-12 0,0-10-14 15,0 10 15-15,0-2-1 0,13 13-1 16,-7-9-3-16,6-4 1 0,-2 1-7 0,4-2 22 16,0 0-26-16,5-4 18 0,-2 2-14 0,0 2 14 15,3-6-15-15,0 3 4 0,0 2 12 0,0-3-2 16,-2 2-4-16,0 2 13 0,1-2-16 16,-1 1 10-16,-3 1-23 0,0 1 15 0,2 3-12 15,-8-3 18-15,0 3-9 0,4 0 4 0,-5-3 0 16,-3 3-5-16,-3-2 9 0,-2 0 0 15,0 1-19-15,0-3 15 0,0-7 8 0,0 14-1 16,0 1-7-16,-16 15-8 0,4-15-3 16,-1 0 13-16,-2-3-5 0,0 1 3 0,-3-3 10 0,0 2-6 15,-2-5 4-15,-2 3 1 0,3-3 20 16,1-2-11-16,-3 1-2 0,2-1 3 0,-3-2-4 16,2 0-4-16,5 1 4 0,8-4-3 0,-2 0-1 15,-1 0-6-15,2 0 7 0,0 0-12 16,8 0-1-16,-15-11-4 0,9 8-3 15,3 1-15-15,1 0-24 0,-2-2-15 0,2 2-19 16,2-4-46-16,2 3 12 0,3-1-86 0,5-7-150 16,-1 0-36-16,6 1 36 0,-3 0 8 15,3-1 34-15,2 0-18 0</inkml:trace>
  <inkml:trace contextRef="#ctx0" brushRef="#br0" timeOffset="254.59">4677 5811 224 0,'1'-2'286'0,"2"1"-37"15,-2 1-31-15,0-2-57 0,1 2 0 0,-1 2-19 16,2-1-3-16,-3 3-31 0,2-1-13 0,-1 2-35 16,5 7 2-16,1 0 14 0,-1 4-12 0,-2 0-25 15,2 0 27-15,0-1-19 0,-1 1-12 0,2 1 2 16,0-2-18-16,-2-1 12 0,0 1 13 15,1-8-13-15,-4 1-8 0,3-1-17 0,-1-2-9 16,-2-1-19-16,1 1-19 0,0-4-47 16,-3 1 9-16,0-2-147 0,0 0-131 0,0 0 0 15,6-15 19-15,-6 8 12 0,0-12 9 0</inkml:trace>
  <inkml:trace contextRef="#ctx0" brushRef="#br0" timeOffset="557.89">4698 5642 357 0,'0'-1'130'0,"-2"0"23"0,0 2-27 0,2 0-7 16,0 1-3-16,1 0 5 0,2-2-20 0,-3 3 1 16,3-3-30-16,1 2-2 0,0 0-12 15,1-2 30-15,0-1-13 0,-1 1 16 0,0-1-10 16,1-1 2-16,-2-1-7 0,1 2-8 0,0-4 6 15,0 2-9-15,1 0-12 0,-5-2-10 16,3 1 11-16,-3-1-5 0,0 0-10 0,-3 1 4 16,2-2-13-16,1 6 2 0,0 0 5 0,-9-12-9 15,5 8-4-15,-1 3-8 0,2-4-6 16,-1 3-29-16,1 0-6 0,-1 2-35 16,3 0-39-16,0 2 10 0,2 1-84 0,-1 1-44 0,0-4-148 15,1 3 24-15,-1 3 21 0,2-3 13 16,-1 2-71-16</inkml:trace>
  <inkml:trace contextRef="#ctx0" brushRef="#br0" timeOffset="1033.98">4943 5837 343 0,'0'6'201'16,"1"1"-41"-16,-1 0-24 0,2 1 22 0,-2-1-42 15,0 2-30-15,0 1-18 0,0 2 16 16,0-2 12-16,0-2-56 0,0 0 7 0,0-3 13 16,0-5-14-16,0 7 3 0,0-7 2 0,0 8-4 15,0-8 27-15,0 6 4 0,0-6 0 0,0 0 24 16,0 0-8-16,0 0-17 0,6 11-2 16,-6-14-14-16,-2 1 0 0,4-1 2 15,-2-1-23-15,1-3 3 0,2 0-6 0,-2-9 3 16,4-1-1-16,2 1-8 0,-1-1-16 0,1 0 7 15,3 5-19-15,-5 0 13 0,4 3-3 16,-1 1-3-16,-2 1-3 0,3 1-7 0,-5 2-2 16,4 1 16-16,-3-1-13 0,1 3 3 0,-1 1-2 15,-5 0 4-15,0 0 0 0,7 0-16 16,5 0 12-16,15 15 3 0,-16-8-16 0,0 0 17 16,0 1-12-16,1 1 14 0,-2 0-2 0,-3-1-4 15,4 0 2-15,-2 1 1 0,-5 1-5 16,6 2-4-16,-5-5 10 0,-3 0-6 0,2 0-2 15,0-1-5-15,-3-2 1 0,1 1 12 0,0-2-7 16,-2 1 5-16,1 0 6 0,-1 1-9 16,0-3 8-16,0-2-20 0,0 0 6 0,0 0-19 15,0 8-15-15,0-8-46 0,0 8 9 0,0-8-106 16,-9 11-79-16,6-11-116 0,3 1 26 16,0-1-17-16,0-1 18 0,1-2 44 0</inkml:trace>
  <inkml:trace contextRef="#ctx0" brushRef="#br0" timeOffset="1443.98">5484 5813 303 0,'2'-2'223'0,"-2"1"-72"0,0-1 1 15,0 2 19-15,0-2-44 0,-1 1-8 0,0-1-24 16,1 1 19-16,-2-2-15 0,1 3-7 0,-1-2-24 16,0 1 14-16,0 0-20 0,-1 0-1 0,-1-1-13 15,-1 1 0-15,0 1 0 0,0 0-8 16,0 1-6-16,-1 1-16 0,2-1 8 0,4-1-26 16,-21 11 23-16,12-4-7 0,-5 1 5 15,5 3-1-15,-5-1 4 0,7 2-18 0,-1 0 22 16,1 2-43-16,1-1 30 0,4-1-9 0,0-4-11 15,2 1 22-15,0-2-8 0,0-7-24 16,14 23 23-16,-6-12 4 0,4-3-24 0,2-1 17 16,5 0 10-16,-1-3-6 0,-1-1-5 0,3 0 5 15,-2-3-4-15,-4 2-21 0,-8-2 18 16,3 0 1-16,0 0-10 0,1 0 3 0,-2 0-8 16,-1 0-17-16,-1 0 0 0,-6 0-26 0,10 0-19 15,-10 0 6-15,16-11-79 0,-13 8-53 16,2 1-124-16,-2-1 25 0,0 0 16 0,-1-1-37 15</inkml:trace>
  <inkml:trace contextRef="#ctx0" brushRef="#br0" timeOffset="1923.98">5713 5850 397 0,'3'0'144'0,"0"0"-28"0,-2 2 28 16,2 0-17-16,1-2-22 0,-2 0 19 0,3 3-47 16,-2-3 8-16,3 0-32 0,2 0 8 15,1 0-1-15,1 0 1 0,3 0-46 0,1 0 38 16,22-8-7-16,-26 5-9 0,0-1-9 16,2 1 13-16,2-5-12 0,-8 2-17 0,3 2-3 15,-1-1 21-15,-3 2-8 0,-3-2-24 16,0 0 8-16,-1 1 16 0,0 0-7 0,-1-1 17 15,0 5-31-15,0-6 11 0,-19-11 3 16,13 11 11-16,-1 2-20 0,-2 1 28 0,2 2-51 16,-2 1 35-16,9 0-4 0,-8 0-4 0,0 0-19 15,-2 0 23-15,-18 11-6 0,13-5-16 0,0 1-6 16,4 3-7-16,1 0 37 0,2-2-28 16,1 4 16-16,0 1 28 0,5-3-29 0,0 1-11 15,2-1 15-15,0-10 7 0,0 9 1 0,12 12-7 16,-6-9 8-16,7 2 0 0,1-2-21 15,-1-1 24-15,6-2 6 0,-6-3 3 0,2 2 6 16,-2-3-3-16,0-2 12 0,-2 0-3 16,1-3-2-16,-12 0 2 0,9 0-11 0,1 0-14 15,3 0-7-15,4 0 5 0,17-11 1 0,-20 8-8 16,4-1-8-16,-8 0-39 0,0 1-31 0,-2 1 5 16,-4 0-178-16,0-2-137 0,-1 2 18 15,-2 0 63-15,-1-1 16 0,0 1-92 0</inkml:trace>
  <inkml:trace contextRef="#ctx0" brushRef="#br0" timeOffset="3073.64">7663 5604 272 0,'0'-15'313'0,"22"-10"-32"0,-22 17-33 15,0 0-17-15,0 2-12 0,0 6-33 16,0 0-3-16,0-7-46 0,0 7-14 0,0-7 1 15,0 7-22-15,0-7-8 0,0 7-14 16,0 0-17-16,0-7-8 0,0 7-14 0,-1-4 15 16,2 7-20-16,0 1 9 0,0 1-12 15,1 1 6-15,-1 1-11 0,3 10-8 0,-4 2 10 16,4 1-10-16,-2 2 0 0,0 1 4 0,-1-3-10 16,0-1 3-16,-1-7 15 0,0 5-16 0,0 3-3 15,0 2 4-15,0-1-11 0,0 2-1 16,0-2-2-16,0 0 5 0,0 1 13 0,0-4-6 15,0 2-4-15,15 17-7 0,-13-26 15 16,0 1-14-16,1-1 2 0,-1-3-3 0,0-1-7 16,-2 0 0-16,6 7-9 0,-2-6 29 15,2 0-22-15,-1-2 16 0,2-3-4 0,-3 2 9 16,3-3-19-16,0 1-35 0,0-2 1 16,0 0-22-16,1-1-19 0,3 0-18 0,1 0-17 15,21-12-17-15,-17 9 12 0,2-3-86 0,0-2-50 16,-5 0-130-16,1-1 24 0,-3 1 27 0,2-1 13 15,-8 2-56-15</inkml:trace>
  <inkml:trace contextRef="#ctx0" brushRef="#br0" timeOffset="3799.97">7630 5835 219 0,'-3'-2'288'0,"1"2"-72"0,-2 0-52 0,2-1 7 16,4 0-23-16,0 0-22 0,2-1-18 0,13-2 2 15,-2-2-22-15,6 1-10 0,1 3-5 0,4-4-17 16,0 0 10-16,1 1-18 0,1-2-3 0,0 2 2 16,0 0 1-16,-5-2-12 0,4 4 9 15,-7-3-4-15,-4 2-12 0,-2 1-13 0,-5 2 29 16,-2 1-19-16,1-3-3 0,-3 3-7 15,-1-1 8-15,0 0 2 0,0 1 1 0,-2 0-8 16,0 0 4-16,-1 0-23 0,4 0 12 0,-5 0 7 16,0 0-3-16,0 0 1 0,0 0-5 0,0 0 11 15,10 10-7-15,-8-4-22 0,-1-3 12 16,0 0 0-16,0 4-6 0,3-2 11 0,-1 0 6 16,3 7-12-16,4 0-7 0,-5-6-4 0,1 2 20 15,0-2-6-15,0-2-8 0,8 3 19 16,-5-4-6-16,2-2-18 0,0 0 14 0,-11-1-16 15,9 0 11-15,0 0-2 0,-3 0 0 16,6 0 9-16,15-12-8 0,-17 7-15 0,4-1 17 16,-8-2 6-16,1 5-5 0,0-4 1 0,-1 3 2 15,-3 1-10-15,3 0 4 0,-5 1-5 16,1-1 6-16,1 1-5 0,1 0 2 0,-3 2 3 16,0-1-7-16,4 1 5 0,-5 0-19 0,0 0 26 15,0 0-15-15,0 0 1 0,0 0 14 16,12 10-9-16,-9-7 3 0,-1 3-21 0,1 0 14 15,8 6 8-15,-2-2-12 0,1-1 8 0,4 1-5 16,-6-1 5-16,6 0-4 0,-4-5 7 16,1 0 2-16,-4-2 9 0,1 1 0 0,0-2-23 15,-6 0 11-15,5 0-4 0,-7-1 3 16,0 0 4-16,9 0-4 0,-2 0-11 0,6-12 20 16,0 3 7-16,-4-2-9 0,-2 2-8 0,-2 1 23 15,-2-1 4-15,-2 1 10 0,3-1-3 16,-4 1 0-16,0 0-19 0,0 0 15 0,0 8-16 15,0-8 6-15,-11-18-5 0,4 14 10 0,6 2 0 16,0 1-17-16,-6 4 7 0,5 0 3 16,-2 0-8-16,-1 2-9 0,4-2-1 0,-2 1-27 15,0 1-14-15,0 1-28 0,1-1-1 0,2 1-17 16,-1 0-39-16,0 2 7 0,1 0 11 0,-2 3-83 16,4-2-58-16,0-1-98 0,0 1-15 15,4 1 23-15,0 0 44 0,1-4-1 0</inkml:trace>
  <inkml:trace contextRef="#ctx0" brushRef="#br0" timeOffset="4167.89">8696 5678 362 0,'-4'3'178'0,"3"3"-76"0,-8 8-14 16,5-3-10-16,3 1-10 0,-3 2-7 0,0 2 28 15,4-2-11-15,0-3 6 0,0 1-28 16,0-12-3-16,0 8 8 0,0 4-43 0,15 10 26 16,-9-12 8-16,3 1-1 0,-4-4-16 0,5-1-1 15,1 1 10-15,1-3-9 0,-1-1 10 0,-2-1-22 16,-9-2 41-16,7 0-15 0,9 0 23 0,-4 0-9 16,19-13 2-16,-17 5 1 0,1 0 5 15,-6-1-3-15,0-4 17 0,-1 2-15 0,1-2 8 16,-6 6-18-16,0-3-5 0,-3 10 12 15,0-9-22-15,0-1-5 0,0 3 5 0,-10-13 1 16,1 2-12-16,-4 8-14 0,0 2 2 16,-1 0-7-16,-2 2-10 0,-1 3 1 0,1-1-27 15,3 1-19-15,4 1-55 0,0 1-20 0,9 1-2 16,0 0 10-16,-7 0-58 0,7 0-75 16,0 0-143-16,0 0 26 0,-13 13 33 0,16-13 14 15,1 2-44-15</inkml:trace>
  <inkml:trace contextRef="#ctx0" brushRef="#br0" timeOffset="4358.82">9021 5753 337 0,'4'0'238'0,"1"0"-29"16,-1 0-16-16,2 0-43 0,-1 0-7 15,3 0 1-15,-3 0-43 0,3 0 14 0,-3-3-26 16,-5 3-10-16,14 0-1 0,1 0-35 0,21-8 12 15,-16 7-21-15,0-2-37 0,0 3 2 0,0-3-121 16,1-3-70-16,-3 1-153 0,0 2 21 0,-9-2 15 16,6 0-9-16</inkml:trace>
  <inkml:trace contextRef="#ctx0" brushRef="#br0" timeOffset="4755.81">9646 5460 480 0,'0'-5'343'0,"1"3"-51"0,-1-3-46 16,0 3-24-16,1-2-16 0,-1 0-20 0,2 2-36 15,-2 0-17-15,-2-1 3 0,2 1-19 16,2 1-8-16,-1-1-15 0,-2 2-23 0,2 0-10 15,0 2-9-15,-1-1 11 0,3 2-19 0,-3 1 17 16,1 1-14-16,-1 2 6 0,4 10-26 16,-4-9 18-16,0 8-34 0,0 2 4 0,0 0 4 15,2 20-3-15,0-20 12 0,-2 1-20 16,2-2 21-16,0 0-1 0,3 0-6 0,-4-2-22 16,3-2-6-16,-4 0 9 0,4-1 19 0,-2-4-15 15,2 0-4-15,-1-4 23 0,-2 1-31 16,1 2 21-16,0-2-28 0,0-3-22 0,1 3 6 15,-1-3-13-15,2 2-30 0,1-2-11 16,2-2-27-16,-1 1-36 0,1-1 14 0,-7 0-128 16,10 0 21-16,13-12 20 0,-15 5-166 0,-2 0 23 15,-1 0 24-15,-1 4 17 0,-3-3 8 16</inkml:trace>
  <inkml:trace contextRef="#ctx0" brushRef="#br0" timeOffset="6535.59">9567 5632 212 0,'-7'0'255'0,"4"-1"-52"16,2-1-30-16,-1 2-60 0,3-3-18 0,1 2 37 15,6-4-7-15,-1 5-26 0,11-5 0 16,5 1-33-16,1-3-39 0,-1 3 15 0,1-1-30 16,2-1-2-16,-1 3-40 0,1 0-4 0,1-1-23 15,-2-1 12-15,1 2-41 0,-3 1 12 16,3-3 13-16,-5 0-22 0,3 3 26 0,-2-1 30 15,0-1-8-15,-3-1-12 0,-3 0 3 16,2 1-9-16,-7 0 56 0,-2 2-19 0,-2 1 30 16,-4 0 6-16,1-2 27 0,-2-1-24 0,1 1-2 15,-3 2-5-15,0-2 20 0,0 3-4 16,0 0 36-16,0 0 14 0,0 0-3 0,-14-10-36 16,9 9 19-16,-3 0-3 0,2 0-10 15,-2 1 1-15,-1 0 12 0,-6 0-6 0,1 0-18 16,-17 13 10-16,17-4-37 0,0 1 30 0,0 0-8 15,4-2 17-15,1 4-17 0,0-1-5 0,4 3-4 16,-1-2 7-16,4 1 1 0,2-4-48 16,0-9 29-16,0 9-4 0,0 0 27 15,13 11-21-15,-3-6-7 0,-4-7 10 0,5 4-15 16,1-1 10-16,-1-5-13 0,7-1-8 0,-4-3 23 16,-4-1 2-16,-10 0-8 0,12 0 5 0,-1 0-17 15,10-13 11-15,-5 4 9 0,0 1-36 16,-4-3 31-16,1-4 4 0,-2 4 13 0,0 0-6 15,-3-3 11-15,0 2 15 0,-3 4-9 0,-1-1 8 16,-1-1 10-16,-2 3-7 0,-1-1-18 16,0 8 13-16,0-7-2 0,0 7-8 0,0-7-7 15,0 0 19-15,0 7-22 0,0-7 0 0,-13-2-14 16,12 8 26-16,-3-2-21 0,3 3-6 16,-3 0 14-16,-1 3-9 0,1-2-5 0,1 2 0 15,1 2 0-15,-2 0 3 0,4 1 4 16,-2 0-12-16,1 2 1 0,0-3-6 0,1 5 5 15,0 4-3-15,17 15-5 0,-12-15 20 0,8-2-31 16,-3 3 13-16,1-5-13 0,1 0 17 16,1-3-9-16,-2-2 1 0,2-3-8 0,-3 0 3 15,0-2-3-15,-10 0 4 0,15 0-6 16,0 0-3-16,12-10 0 0,-13 2-8 0,-3 0 7 16,1 0-9-16,-2-2 18 0,0-1 2 0,-3 5 1 15,-4-1-1-15,0 0 4 0,0 2-2 0,-2-1 4 16,1 2-7-16,1 1 11 0,-3-1-21 15,4 3 25-15,-4-2-9 0,1 2-3 0,-1-2-4 16,0 2-5-16,1-1 9 0,1 1-10 16,-1 1 11-16,-1 0 1 0,0 0 3 0,0 0-1 15,0 0 2-15,5 12 7 0,-4-8-14 0,3 2-6 16,5 6 15-16,0 0-10 0,-4-5 8 0,4 5-2 16,3-2 4-16,-1-2-6 0,1-1-5 15,4 0 0-15,0-2-12 0,0-3 9 0,-4 1 4 16,2-3 12-16,-14 0-13 0,12 0-8 15,4 0 12-15,16-14 4 0,-18 5-5 0,1 0 8 16,-5-5-1-16,1 5-17 0,-1-5 9 0,-2-2 18 16,-1 1-12-16,1-3 5 0,-2-2 8 0,-3 1 3 15,1-1 10-15,-3 1 4 0,0-4-9 16,-1 10 12-16,0-3 6 0,0-4-13 0,-9-22 0 16,2 20 7-16,0 1 16 0,1 1 0 15,2 2 3-15,-1 2 0 0,-1-1 5 0,2 8-23 16,1 1 24-16,-1 1-38 0,2 2 8 15,-1 1-11-15,3 2 6 0,-2-1-23 0,-1 2 10 16,3 1-1-16,0 0 6 0,0 0-16 0,-6 15 23 16,1 2 3-16,-1 1-10 0,1 3-20 15,1 0 3-15,2 1 0 0,-2 4 5 0,4-1 28 16,-1-1-41-16,1-10 38 0,0 5-30 16,11 26 21-16,-6-22-11 0,1 0-8 0,2 3-9 15,1-9 20-15,2 2-17 0,0 0 5 0,1 1-4 16,3-6-2-16,-2-2-6 0,1-2 0 0,1-2 8 15,2-3-4-15,2-1-1 0,-2-4-24 16,-11 0 5-16,8 0 10 0,3 0-12 0,20-13-3 16,-17 5 8-16,-2-2-1 0,1 1-11 0,-2-1 15 15,-4-1-3-15,2 0 6 0,-1 1 2 16,-5-3-6-16,-4 5 0 0,0 0-3 0,-4-1 13 16,2 4-6-16,-3 5-13 0,0 0 8 0,0-7 12 15,-12-1-8-15,8 6 13 0,0 1 2 0,-3 1-5 16,2 0-5-16,-2 1 4 0,0 1-5 15,3 2 20-15,-8 4-19 0,5-3 6 16,3 5-4-16,0-3 9 0,3 0 5 0,1-7 0 16,0 13 5-16,10 11-14 0,-1-12-9 0,0 0 12 15,3-2 14-15,2-2-11 0,1 0-10 0,4 2-1 16,-1-6-8-16,0 2-2 0,5-1-38 0,4-2 9 16,2-2 17-16,1 2-7 0,-15-3-3 15,9 0-45-15,7 0 9 0,32-12-25 16,-32 4 23-16,-1 1-3 0,-2-3-14 0,0 2 5 15,-3-3 23-15,-6-3 4 0,2 5 11 0,-4-5 15 16,-7 3-22-16,-1 0 6 0,-6 3 6 0,-1 0 8 16,-2 8 24-16,0 0-11 0,0-9 5 15,0 4 1-15,-15-5 4 0,9 8 38 0,0-1 4 16,-11 0 10-16,2 1 7 0,15 2-30 16,-12 0 6-16,-1 0 0 0,-14 17 0 0,19-14-3 15,-2 7 3-15,1 1-6 0,4-1 9 0,1-2-1 16,4 1-17-16,-1 0-3 0,1-9 20 15,0 7-1-15,0 0-2 0,19 9-8 0,-9-11 1 16,3 1-2-16,-1 0-12 0,4-2 2 16,-7-4 0-16,3 0 34 0,-12 0 10 0,8 0-40 15,-1 0 62-15,14-15-30 0,-11 4 18 0,-1 1-28 16,0-2 34-16,0-2 3 0,-3-3-1 16,-1 0-9-16,3-3 16 0,-3 1-9 0,-1 0-8 15,-2-2 13-15,1 0-5 0,0-7 9 16,-1 5-6-16,-2 9 9 0,0-3 12 0,0-5-24 15,0 0 1-15,0-4 5 0,0 4-10 0,0-1-3 16,-13-21 17-16,11 24-10 0,-3 8 4 16,3-2 17-16,-1 6-31 0,3 1 22 0,-2 2-37 15,2-1 10-15,0 3-11 0,0-1-3 0,0 3 6 16,-1-1-20-16,0 4 6 0,2 0-14 16,-1 3 4-16,-1 2 15 0,1 10-13 0,0-6 7 15,0 7-13-15,0 2 3 0,0 4 1 0,0-2 5 16,0 4 14-16,0-1-30 0,14 25 25 15,-12-23-16-15,3 0-6 0,-2-6 1 16,3 4 13-16,-2-1 12 0,1-2-34 0,-2-1 10 16,-1-3-4-16,2-3-26 0,1 0-16 0,-4-2-31 15,1-4-21-15,-1-2-42 0,2-2 13 16,-3-1-139-16,0-3-147 0,0-1 26 0,0 0 27 16,0 0 45-16,-7 0-3 0,-2-10-2 0</inkml:trace>
  <inkml:trace contextRef="#ctx0" brushRef="#br0" timeOffset="6848.42">10253 5378 484 0,'-11'-3'317'0,"-7"0"-54"0,7 2-11 16,1-2-46-16,10 3-34 0,-7-2-14 0,4 2-2 15,0 0-31-15,1-2-34 0,1 2-26 0,1 0-17 16,0 0-60-16,1 2-26 0,1-2-43 15,4 0 8-15,-4 2-175 0,4 0 19 0,-3-2 16 16,0-2-127-16,3 0 43 0,-3 2-35 0</inkml:trace>
  <inkml:trace contextRef="#ctx0" brushRef="#br0" timeOffset="7446.86">12311 5871 436 0,'-1'-2'270'0,"1"-2"-25"0,0 1-48 0,-2 0-25 16,2 1-23-16,0-1-9 0,-1 1-6 0,1 2-32 16,-4 2-10-16,3 3-3 0,-10 7 2 15,-2 2-13-15,-1 4-15 0,0 0 8 0,2 5-15 16,0-1-8-16,-1-2-3 0,-3 1-4 16,6 1-9-16,-4-1-1 0,-1 3-42 0,4-1-82 15,-1 0 6-15,0-2-286 0,1 0 25 0,1-4 25 16,1-5 19-16,1 3 17 0,2-8 8 15</inkml:trace>
  <inkml:trace contextRef="#ctx0" brushRef="#br0" timeOffset="8665.91">13428 5651 461 0,'0'-15'301'0,"0"15"-26"0,0 0-10 15,0-16-42-15,-16 0-48 0,16 12-12 16,0 3-31-16,0-1-8 0,0 2-20 0,0 3-6 15,0 0-5-15,0 2 0 0,0 4-13 16,2 8-15-16,-2-5-11 0,0 8-7 0,0 2 5 16,0 6-5-16,13 28-3 0,-9-26 20 0,-2-1-24 15,4 1 0-15,-2 0-14 0,-1 0-1 16,1-2 0-16,-1 1 8 0,2 2-15 0,-3-2 0 16,1 3 18-16,2-6 1 0,-1-3-26 15,0-3 14-15,-3-6-10 0,3-5-14 0,-4 0 4 16,2 0 3-16,0-3 25 0,-1-1 33 0,-1-1 10 15,0-3-15-15,2-1-9 0,-2 0 1 16,0 0-11-16,0 0 32 0,3-12-43 0,-2 4 7 16,-3-11-2-16,2 7-22 0,0-9 5 15,0-4 12-15,-8-29-23 0,4 21 15 0,1 1-3 16,3-3 8-16,0 0-18 0,-2-1 7 0,2 19 9 16,0-10-51-16,0-2 15 0,13-31 0 0,-8 26 14 15,0 5-18-15,0 2 14 0,2 2 12 16,0-1-41-16,1 5 15 0,-2 1 21 0,-2 3-41 15,-2 4 16-15,1 5 12 0,2 0-18 0,-2 1-8 16,1 2 8-16,1 0-9 0,-1 5 6 16,0 0-16-16,1-1 23 0,1 1-10 0,2 0-6 15,16 11 27-15,-14-4-11 0,2 5-14 0,-1 0-4 16,-3 1 10-16,0 1 24 0,-7 5-16 16,5-3-10-16,-2 2 6 0,-1-3 10 0,-3-9 0 15,0 2-3-15,0 7 6 0,-17 11 16 16,9-11 1-16,-2-4-18 0,1-3 11 0,-4-1 2 15,2 3 0-15,-3-3 9 0,-2 1 2 16,4-1-19-16,-4-2-8 0,5-2 9 16,1-1 0-16,2 0 8 0,-3-2 1 0,7 0-29 0,4 0-29 15,0 0-43-15,-8 0-18 0,8 0-36 16,-6 0 13-16,-6-11-131 0,11 7-118 0,1 0 20 16,1-3 23-16,2 2 27 0,9-2 14 0,3-6 10 15</inkml:trace>
  <inkml:trace contextRef="#ctx0" brushRef="#br0" timeOffset="8900.48">14048 5681 804 0,'3'2'307'0,"-3"-3"-20"15,4 4-38-15,-1-2-32 0,0-1-47 16,1 1 1-16,2-2-16 0,2 1-47 0,11-4-9 15,-8 4 23-15,23-4-38 0,-12 0 16 0,-2 1-40 16,0-2-39-16,4 0-39 0,-4-2-20 16,-3 4-50-16,-2-2-1 0,-1 4-31 15,-3-2 11-15,-11 3-125 0,7 0-73 0,-7 0-40 16,6 0 24-16,-6 0 18 0,0 0-10 0,0 0 5 16</inkml:trace>
  <inkml:trace contextRef="#ctx0" brushRef="#br0" timeOffset="9099.07">14144 5824 323 0,'-5'4'279'0,"3"0"-58"0,-1 0-13 0,3-1-33 15,0-2 20-15,1 1-14 0,2-1-28 0,2 1 13 16,1-1-29-16,1 0 6 0,0-1-31 16,15 2 0-16,-6-2-33 0,5 0-5 0,-10 0 13 15,5 0-17-15,2 0-19 0,5 0-22 16,0 0-39-16,20-10-55 0,-17 8 6 0,0-2-145 15,-2-1-171-15,-3 2 27 0,-1-2 22 16,-4-2-15-16,-4-3 49 0,3 3-25 0</inkml:trace>
  <inkml:trace contextRef="#ctx0" brushRef="#br0" timeOffset="9903.7">15288 5538 357 0,'0'-3'229'0,"2"-2"-27"0,2 3-42 0,-1-3-36 16,7-5 31-16,1 1-37 0,0 1-31 0,3 0 3 15,0 2-5-15,0 1 5 0,-5 3-41 16,4-1 27-16,-5 1-25 0,1-1-1 0,0 3-13 16,-9 0-2-16,12 0-34 0,3 0 32 0,15 14-3 15,-20-9-24-15,-2 0-6 0,2 3 22 16,0 6-17-16,-3-6 33 0,-1 4-28 0,0 0-21 15,-5-3 15-15,0-1-11 0,-1 0 28 16,0 3-10-16,0 3-18 0,-15 13 18 0,6-11 11 16,-1-1-14-16,-1 0-1 0,-3-1 10 15,4-1-34-15,-2 3 8 0,-4-3 23 16,3 1-4-16,-2-2-13 0,-2 0 20 0,2 0 33 16,-3 0-10-16,1-3-9 0,1 1-4 0,-1 1 20 15,4-3-6-15,-1 1-14 0,-1 0 17 0,7-4 5 16,-2 2-8-16,6-7-19 0,-3 5 6 15,5-2 3-15,-2-1-13 0,4 0-9 0,-3 1 20 16,3-1-14-16,0-2 15 0,0 0 0 16,13 6 22-16,-6-6-11 0,12 1-6 0,7 1-8 15,-14-2 28-15,7 0-25 0,7 0-1 16,2 0 11-16,2 0-14 0,3 0 4 0,32-11-10 16,-35 7-10-16,-2 3 1 0,-3-1 1 15,2 1 16-15,-7-1-4 0,-1 0-16 0,-6 2 4 16,-2 0-6-16,-2-3 14 0,-2 3-16 0,-2 0 18 15,1 0 3-15,-5 0-1 0,1 0-24 16,1 0 12-16,0-2-15 0,1 2-7 0,-4 0-9 16,3 0-8-16,-3-2-42 0,0 2-42 15,0 0-41-15,0-1 14 0,0-1-155 0,-1 1-108 16,-1-2 27-16,2 0-34 0,0-1 26 0,2-1 13 16,-2 5-3-16</inkml:trace>
  <inkml:trace contextRef="#ctx0" brushRef="#br0" timeOffset="10315.92">16103 5341 309 0,'2'-3'259'0,"-2"-1"-48"0,1 4-31 0,-1-2-25 16,0 1-42-16,0 1-7 0,0 0-1 15,-1 3 5-15,-1 1-5 0,-5 10-17 0,2 0-5 16,-4 2 3-16,2 0-2 0,0 6-8 16,1-4-3-16,6 10-13 0,-5-5 3 0,1 2-6 15,0 6-8-15,3-5 12 0,1 3-23 16,0-14 20-16,0 8-16 0,0 2-1 0,14 29-4 16,-5-26-8-16,0-6 4 0,0 1 1 0,5-2 1 15,-1-1 0-15,-1 3-23 0,2-5 14 16,0 1 8-16,-1-7 4 0,-3 2-29 0,-1-4 11 15,-3-1-11-15,1-3 1 0,-3-1 33 0,0 0-4 16,1-2-3-16,-3 1 1 0,0 0 1 16,-1-4 16-16,1 3-17 0,0-2-11 0,-1 2 17 15,-1-2-20-15,3 1 1 0,-3-2 1 0,0 0-16 16,0 0-36-16,0 0-11 0,0 0-40 16,0 0-20-16,0 0 10 0,0 0-134 15,2 2-121-15,-2-3-65 0,0-2 27 0,1 0 24 16,1-2 25-16,2-9 13 0,2 4 62 0</inkml:trace>
  <inkml:trace contextRef="#ctx0" brushRef="#br0" timeOffset="10745.92">16705 5484 394 0,'-4'0'213'0,"-2"0"-41"0,2 0-12 0,0 4-43 15,-8 4 9-15,0 7-20 0,3-1-16 16,1 3 13-16,1-2-45 0,3 2 15 16,0 0-21-16,4 3-9 0,0-5 21 0,0-7-6 15,0 4-1-15,14 14-7 0,-9-15-25 0,2-2 30 16,-1-2-5-16,1-2 5 0,6 2 12 15,-1-6 18-15,-1 0 10 0,-1 1-4 0,-10-2 6 16,7 0-4-16,1 0-5 0,14-11 25 0,-12 4-27 16,3 0 15-16,-2-2-13 0,0-2-13 15,-1 0 3-15,2-2-29 0,-7 4 14 16,-1-1 16-16,-2 0-39 0,1 3 8 0,-3-3-23 16,0 10-4-16,0-5-4 0,0-6-21 0,-13-12 23 15,7 10-18-15,-3 5-12 0,5 1-17 16,-6-1-5-16,1 1-6 0,1 2-21 0,4 1-9 15,-2 1-27-15,1 0-21 0,-2 1 10 0,4 2-71 16,3 0-38-16,0 0-87 0,0 0-95 16,0 0 25-16,0 0 7 0,-10-2 21 0,12 2 8 15,2 0-8-15</inkml:trace>
  <inkml:trace contextRef="#ctx0" brushRef="#br0" timeOffset="11016.6">16949 5545 307 0,'2'3'222'0,"1"0"-31"0,-2 0-49 0,2 2-9 16,-1-1 13-16,0-1-18 0,0 2-10 15,2 0-1-15,0 0 8 0,-3 2-37 0,5 5-2 16,-2-4 3-16,0-1 18 0,-1-2-13 16,-1 0 4-16,-2-1-4 0,2-2 19 0,-1 3 15 15,-1-4 0-15,1 2-2 0,-1-2-24 0,2 0-1 16,-2-1-6-16,0 3-31 0,0-3-20 15,0-1-6-15,0-1 8 0,1 1-22 0,-1 1-3 16,0-1-36-16,0-2-32 0,0 0-23 16,0 0-59-16,0 1 12 0,0 2-88 0,0-5-34 15,3 1-111-15,-1-1-20 0,0 2 23 0,3-10 26 16,1 3 15-16,3-1 7 0</inkml:trace>
  <inkml:trace contextRef="#ctx0" brushRef="#br0" timeOffset="11391.91">17248 5439 272 0,'2'2'245'0,"-4"-2"-52"16,2 2-47-16,0 1 9 0,-3-1-28 16,2 3-20-16,-3 0-19 0,-1 9-1 0,3 2-1 15,-3-1-28-15,2 2 23 0,2 0-49 0,-1-4 29 16,0 3-13-16,2-11 15 0,0 8-46 0,0-2 30 15,11 14-28-15,-7-14 21 0,5 2-15 16,-5-8 18-16,2 2-6 0,0 0 13 0,-1-4 11 16,0 1-19-16,2-2 5 0,1 0 9 15,-2-2 7-15,1 0-3 0,2 0 9 0,-2 0 7 16,19-13-4-16,-13 4 11 0,2 1-9 16,-5-4-2-16,-2 6 20 0,0-5-2 0,-1-4-30 15,-4 4 3-15,-2 1-16 0,0 2 7 0,-1 8-24 16,0-8-2-16,0-1 1 0,-16-16-5 0,7 13-3 15,2 1 11-15,-3 4-40 0,4 3-4 16,0-3-18-16,-6 0-22 0,3 2-19 16,4 1-80-16,-1 4 14 0,3-2-76 0,-3 0-49 15,3 1-126-15,-3 0 26 0,5 0 24 0,1-1-1 16,0 2 42-16,0 0 19 0</inkml:trace>
  <inkml:trace contextRef="#ctx0" brushRef="#br0" timeOffset="11797.82">17717 5398 433 0,'-2'4'135'0,"-1"0"37"0,0 1-46 0,-6 8-2 15,-2 1-32-15,8-5 18 0,-3 5-14 16,-2 4-17-16,2-1-8 0,2 0-10 15,3 5-18-15,1-12 12 0,0 2 8 0,0 2-20 16,13 18-12-16,-10-15 9 0,4-5 4 16,-2-2 18-16,2 4-55 0,-1-4 50 0,0-5-14 15,-2-1 5-15,1 0 3 0,-1-2-2 16,1 0-3-16,-1-2-4 0,-4 0 22 0,8 0-5 16,-8 0 1-16,9 0 12 0,14-11-6 0,-12 2 19 15,3-1-3-15,-5-2-11 0,0 0-5 16,1 0 5-16,-3-2 22 0,-2-1-18 0,-1 1 0 15,-3 3-6-15,-1 2-32 0,0-2 33 16,0 4-2-16,0 7-37 0,0-8-13 0,0 1 38 16,0 0-40-16,-10-5-8 0,7 6-18 0,-2-8-18 15,-3 5-17-15,2 2-33 0,2 1-43 16,-5-4-10-16,-1 6-24 0,6 1 13 0,-2-2-174 16,-1 5-73-16,2 0-5 0,0-4 38 0,3 2 23 15,-1 1 14-15,0-1 53 0</inkml:trace>
  <inkml:trace contextRef="#ctx0" brushRef="#br0" timeOffset="12463.54">18094 5346 403 0,'1'-4'296'15,"3"3"-78"-15,0-1-20 0,0 1-30 0,2-1-13 16,2 0-21-16,-2 2-36 0,12-3 6 0,-2 1-5 16,-3 2-24-16,-13 0 5 0,15 0-8 15,2 0 2-15,-2 0-32 0,-2 0 4 0,8 9-5 16,-13-6-2-16,-2 1-23 0,1 0 9 15,2 7-1-15,-4-5 9 0,-1 3-24 0,-2-1 3 16,-2-1-9-16,0-7 3 0,0 7 8 0,0 0-10 16,-14 13 14-16,3-9-15 0,-1 0 19 15,1-3-15-15,-1 3-7 0,3-6 1 16,-1 4-2-16,1-4 22 0,2-1-11 0,2 2-10 16,1-4-4-16,1-2-5 0,0 3 0 0,3-1-5 15,-5 0-13-15,5-1 7 0,-1-1-20 16,0 2 9-16,1-2 7 0,0 0-6 0,0 0 29 15,0 0-22-15,15 4-22 0,-10-1 29 16,2-3 9-16,-2 0-12 0,2 1-10 0,2 1 26 16,7 4-4-16,-2-5 12 0,-3 1-39 0,8 3 39 15,-10 2-11-15,5-2 12 0,-2-2-44 0,-3 3 13 16,0-1 18-16,3 5 3 0,-4-5-2 16,0 2-11-16,-4-1 22 0,-1-1-30 0,1 1 37 15,-2-2-5-15,-1 1-1 0,-1 2-3 16,0-1 4-16,0-6-15 0,0 5 4 0,0 2 16 15,-10 15 9-15,-2-7 12 0,-1-3 6 16,-2-2 6-16,2 1-11 0,-5-3 11 0,2-2-18 16,-5 2 21-16,5-2 1 0,-4-2 10 0,0 1-16 15,2-3-2-15,3 1 11 0,3-1-17 16,0 0-13-16,5-1-2 0,-2 2 16 16,0-3-7-16,4 1 1 0,-1-1-20 0,2 0-16 15,-1 0 2-15,0 0-39 0,5 0-77 0,0 0 28 16,0 0 8-16,0 0-142 0,-12-9 20 0,12 4 16 15,2-2-159-15,5-7 31 0,-1-2-10 16,6 4 8-16</inkml:trace>
  <inkml:trace contextRef="#ctx0" brushRef="#br0" timeOffset="12799.9">18556 5397 684 0,'1'-4'268'0,"-1"3"-32"0,1-1-34 0,-1 0-25 15,0 0-26-15,2 2-7 0,-1-1-16 16,0-1-31-16,2 1 14 0,-3 2-26 0,2 3-1 16,-2-3-26-16,0 3-5 0,2 1 9 0,-1 2-10 15,-1-2-15-15,2 3 3 0,-2 10 0 16,2 1-16-16,0 0 7 0,2-1-6 0,-3 1-1 15,-1-7-6-15,0 4 12 0,0 2-11 16,0-3 7-16,0 2-19 0,0 0 11 0,0 0-1 16,9 14-17-16,-6-18 21 0,-3-4-4 0,2 1-9 15,-2-3-22-15,0-4-4 0,2 4-29 0,-2-5-38 16,0 3-16-16,1-2 12 0,0 1-126 16,1-4-119-16,-1 0-16 0,0-1 12 0,3-2 25 15,1-2-65-15,4-3 0 0</inkml:trace>
  <inkml:trace contextRef="#ctx0" brushRef="#br0" timeOffset="13219.9">18933 5240 418 0,'-1'-4'310'0,"-1"0"-41"15,2 1-39-15,-1-1-39 0,1 2-32 0,-3 1-4 16,3-3-24-16,0 4-23 0,0 0-15 0,2 3 4 16,-1-2-18-16,0 5-11 0,1-1-11 15,-1 2 4-15,4 14-2 0,2-1-13 0,3 2-1 16,-4 4-3-16,-1-1 0 0,-1 0 1 16,1 2-17-16,-1-1-10 0,-2 0 14 0,1 3-12 15,-3-3-1-15,0-14-10 0,0 8 15 0,0 2-17 16,0 0 3-16,-14 27 22 0,8-24-12 15,0-1-13-15,-3 1 11 0,-1-2 15 0,0 2-14 16,-2-3 14-16,1 1-10 0,1-3-8 16,-1 1 12-16,-3-2-16 0,5-1 6 0,1-2-8 15,-2-2 4-15,3-2-3 0,2-1 11 0,-3-3-5 16,7-3 8-16,-4 0-6 0,2-1-9 16,2 1-11-16,1-5-2 0,-3 4 3 0,3 0-2 15,-2-2-10-15,-1-1-23 0,1 0-31 0,2-1-23 16,0 0-38-16,2-4 12 0,-2 3-144 15,0-3-135-15,2 1 26 0,-4-4 52 0,2 2 24 16,0-1 13-16,-2-10 11 0</inkml:trace>
  <inkml:trace contextRef="#ctx0" brushRef="#br0" timeOffset="13833.77">19883 5501 342 0,'0'0'236'0,"0"0"-21"0,0 0-26 16,0 0-6-16,0 0-22 0,0 0-10 15,0 0-20-15,0 0 4 0,2 1-21 0,-1-1 1 16,1 1-29-16,0-2 3 0,2 2-9 16,-1-1 10-16,3-1-23 0,1 1-1 0,1 0-6 15,2 0-10-15,5 0-1 0,3 0 8 0,3 0-22 16,-1 0 5-16,4 0 2 0,18-10-13 0,-23 9-3 15,-2-1-6-15,-2 1 16 0,-8 1-17 16,3 0 2-16,-1 0 16 0,0 0-13 16,-2 0-18-16,1 0 8 0,-2 0 14 0,-6 0-19 15,8 0 4-15,1 0-6 0,-9 0-4 0,5 0 17 16,5-11-12-16,-6 10 3 0,-1 1-6 0,-2-1-19 16,0 1-20-16,2-3-29 0,-3 3-30 15,0-2-14-15,0 2 10 0,1 0-88 0,-2-3-18 16,-2 2-70-16,2 1-100 0,-2-1 27 15,2-1 20-15,-1 2 13 0,-2 0 1 0</inkml:trace>
  <inkml:trace contextRef="#ctx0" brushRef="#br0" timeOffset="14238.66">20069 5687 425 0,'-1'1'241'0,"1"3"-31"0,0-4-45 0,1 3-20 15,2-3-7-15,-1 0 4 0,1 0-8 16,2 2-31-16,1-4 14 0,0 2-2 0,4 0-23 15,1 0 6-15,7 0-26 0,0 0 15 0,2 0-29 16,1 0 7-16,-2 0-8 0,3 0 2 0,-6 0-17 16,0 0 13-16,-5 0-18 0,1 0-2 15,-3 0 2-15,-1 0-8 0,-3 0 2 0,-5 0-3 16,8 0 14-16,-8 0 6 0,8 0-19 16,-8 0-9-16,7 0 10 0,-7 0-10 0,0 0 3 15,7 0-11-15,-7 0 27 0,0 0-16 0,8 0-12 16,-3-2 2-16,-5 1-39 0,0 1-34 15,-1 0-34-15,1-2-30 0,0 0 12 0,0 0-99 16,0-2-80-16,2 1-100 0,1-1 23 0,5-8 27 16,6 1 13-16,1-4 9 0</inkml:trace>
  <inkml:trace contextRef="#ctx0" brushRef="#br0" timeOffset="14681.69">20918 5337 291 0,'-6'0'203'0,"2"1"-48"0,-2 0-37 16,-6 6-3-16,-2 4-16 0,0 3-2 16,5-2 3-16,-3 2-46 0,2 2 17 0,0 0-30 15,5 1 18-15,0 2-20 0,1 0 22 16,4-1-12-16,-2 0-3 0,2-9-1 0,0 4 8 15,13 16-14-15,0-12-2 0,-5-5 10 0,3-1-5 16,1 0-14-16,1-2-12 0,1 0 22 16,-3-3 10-16,3 1 1 0,-2-2 11 0,-2-4-6 15,-1 0 11-15,-9-1 14 0,7 0 4 0,0 0 7 16,13-11-10-16,-8 2 6 0,-3 3 8 16,2-6-13-16,-3 2-11 0,-3-2 3 0,3 0 13 15,-6 1-19-15,1 1 4 0,-3-1-6 16,0 5-21-16,0-2-17 0,0-5 30 0,-13-14-12 15,8 13 1-15,-1 1-36 0,-2 1-8 0,-1-1 16 16,0 4 6-16,3 0-4 0,-3 3-17 16,6 1 22-16,-2-2-34 0,1 5 41 0,0-3-45 15,3 2-23-15,-4 3 1 0,1-3-35 16,0 1-5-16,2 1-35 0,-2 0-41 0,0 1 12 16,2 0-53-16,2 0-26 0,0 0-74 0,0 0-101 15,0 0 51-15,-8 0 26 0,8 0 16 16,0 0 14-16</inkml:trace>
  <inkml:trace contextRef="#ctx0" brushRef="#br0" timeOffset="15010.72">21394 5429 558 0,'3'5'205'0,"-1"-1"-23"0,-1-3-2 0,-1 2-58 16,0 2-1-16,0-2-12 0,1 1 15 16,2-1-35-16,-3 2 14 0,0-2-6 15,2 0-8-15,0 1-18 0,-1-1 28 0,0-1-3 16,-1 0 18-16,0 1 9 0,1-1-3 0,-1-2 7 16,0 0-23-16,0 0-7 0,0 0 8 0,0 0-6 15,0 0-22-15,0 0-16 0,0 0-5 0,0 0 15 16,-2 10 7-16,1-12-18 0,1 1-55 15,-2-1-18-15,2 1-17 0,-2 0-25 0,2-2-49 16,0 1-24-16,0 1 12 0,0-1-102 16,0 2-73-16,0-2 23 0,2 0 21 0,1-1-141 15,-2 1 25-15,3-1 23 0,1 1 20 0,9-5 2 16</inkml:trace>
  <inkml:trace contextRef="#ctx0" brushRef="#br0" timeOffset="15416.02">21854 5323 257 0,'-8'0'171'16,"2"0"21"-16,-10 6-60 0,0 1 9 0,-1 3-19 15,3 0-15-15,0 0 16 0,1 3-33 0,4 3 0 16,-1 2 1-16,4-2-27 0,2 3-12 15,3 3 30-15,1-3-32 0,-2-5 10 16,2-4-12-16,0 5-13 0,14 16 6 0,-11-14-22 16,6-2 40-16,-2-1-31 0,5 1 23 0,-2-4-37 15,2-2 39-15,4-7-24 0,0 2-1 16,3-1 15-16,0-1-13 0,-4-2-2 0,-7 0 22 16,6 0 9-16,14-14 8 0,-14 6-16 15,-2-4 6-15,2 0-8 0,-4 2 1 0,3-7-6 16,-4-2-9-16,-5 2 21 0,-2-3-26 15,-2 2-1-15,0 9-2 0,0-5-9 0,0-2-9 16,-10-15 27-16,-2 16-14 0,6 3-15 16,-5 0 2-16,1 5-14 0,-3-2-4 0,5 3-29 0,-1 4-21 15,-1-1-15-15,3 1-47 0,0 2 3 16,7 0 11-16,0 0-78 0,-8 0-100 0,8 0-69 16,0 0 1-16,-13 12 18 0,13-12 4 15,2 1-2-15</inkml:trace>
  <inkml:trace contextRef="#ctx0" brushRef="#br0" timeOffset="15821.88">22247 5372 317 0,'-8'10'205'0,"-1"-1"-61"15,-2 4-2-15,1-3-33 0,2 5-11 0,3 1-10 16,1 0 0-16,1 2-14 0,0-2 12 0,2 2-46 16,1-3 24-16,0-7-7 0,0 4-13 15,0 4 4-15,14 17 7 0,-8-17 10 0,-2 0 9 16,4-1-39-16,-1-7 28 0,-4-1 10 0,5-3-4 16,-1 0-7-16,-2-1-4 0,2-2 16 15,-1 0-4-15,1-1-13 0,-7 0 8 0,10 0 13 16,4 0 1-16,15-14-12 0,-17 5 23 0,-2-3-31 15,0-3-5-15,-1 1-4 0,0-3 17 16,-3 2-5-16,0-2-28 0,-1 3 22 16,-4-3-21-16,-1 10-7 0,0-7-14 0,0-1-3 15,-12-14 2-15,8 19 6 0,-2-5-8 0,-2 5-7 16,2 2-13-16,2 0-6 0,-3 3-23 0,2 0-30 16,1 1-1-16,-1 1-31 0,1 3 11 15,1-2-67-15,-1 2-43 0,-2 0-60 0,6 0-128 16,0 0 19-16,0 0 16 0,0 0 19 15,0 0 4-15</inkml:trace>
  <inkml:trace contextRef="#ctx0" brushRef="#br0" timeOffset="16303.34">22724 5262 306 0,'-5'2'185'0,"-1"9"-56"0,-4 0 1 0,1 0 30 16,0 2-42-16,-3 0-33 0,5 2 13 0,-3 3 1 16,1 1-8-16,1-3-37 0,0 2 26 15,2 1-11-15,3 0-17 0,0 0 20 0,3-1-23 16,-1-3 5-16,1-7-38 0,0 6 22 15,10 17 6-15,-3-16-2 0,-1 1-5 0,2-3 14 16,1 2-31-16,-1-6 11 0,-1 3-22 0,3-2 2 16,-1-3 34-16,0-3-28 0,-1-1-2 15,2-1 7-15,-1-1-31 0,-1-1 21 0,-1 0 17 16,2 0-21-16,-2 0 30 0,18-10-40 0,-13 2 30 16,2 1-33-16,-2-2 41 0,-6 4-22 15,1-3 19-15,2-1-5 0,-5-1 5 0,1 5-10 16,-3-4 11-16,0 4-14 0,-2-2 6 15,0 7-10-15,0 0 0 0,0-6-1 0,0 6-10 16,-10-16 11-16,-2 9-3 0,4 2 0 0,-4 0 5 16,-3-1-13-16,2 4 1 0,1-2 1 15,4 2-8-15,8 2-5 0,-8 0 9 0,1 0-24 16,7 0-43-16,-9 0-33 0,2 0 12 16,7 0-65-16,-14 11-23 0,9-8-97 0,1-2 20 15,1-1 19-15,1 3-72 0,-1-3-28 0,2 1 26 16</inkml:trace>
  <inkml:trace contextRef="#ctx0" brushRef="#br0" timeOffset="16871.76">23119 5324 394 0,'4'-4'171'0,"0"1"-12"0,4 1-26 16,4-3-28-16,0 0 0 0,0 3-8 0,-2-1-15 15,-3 3-25-15,2 0 25 0,-2 0-20 16,0 0-6-16,-7 0 2 0,0 0-7 0,8 0-17 16,0 0-30-16,-8 0 13 0,14 11-14 15,-10-7 28-15,-1-1 11 0,-3 2-51 0,0 1 29 16,2 1 0-16,-4-1-6 0,2-6-8 15,-9 24 14-15,3-8-12 0,-5-1 12 0,2 1-1 16,0-1-10-16,-4-1-4 0,3 4 12 0,-2-6 6 16,2 0-13-16,-2 0-18 0,5-1-23 15,-6-1 19-15,1 1 43 0,0-2-21 0,4-4-8 16,5-2 21-16,0 3-4 0,-1-3-6 0,2 2 12 16,-1-2-37-16,3-3 33 0,-3 1-9 15,3 2-23-15,-1 1 31 0,1-4-21 16,0 0 38-16,0 0-16 0,0 0 31 0,0 0-12 0,13 13-12 15,-7-11 2-15,12 1-5 0,2 2 14 16,0-2-14-16,3 1 5 0,1-4 5 0,0 3 0 16,0-2 1-16,2 0-2 0,0 2 13 15,-2 1-16-15,1-3 1 0,-4 1 13 0,-2 0 0 16,-5-2 12-16,-14 0 1 0,12 0 20 0,-3 0-32 16,0 0-2-16,-2 0 27 0,-7 0-32 0,6 0 13 15,-6 0-10-15,10 0 14 0,-10 0 0 16,6 0-33-16,-6 0-20 0,7 0-39 0,-7 0-40 15,0 0 6-15,0 0-172 0,9-4 20 0,-12 1 18 16,-1-2 19-16,-9-4 15 0,1 1 15 16,0-6 14-16,2 2-198 0,-3-2 25 0,-1 1 16 15,-1-1 13-15</inkml:trace>
  <inkml:trace contextRef="#ctx0" brushRef="#br0" timeOffset="18233.87">6473 7667 503 0,'-20'0'173'16,"-21"-10"-17"-16,29 10-46 0,-3 0 4 0,-20 9 21 15,18-4-35-15,-3 1-37 0,5 0 33 16,0 3-20-16,2-1-7 0,0-1-30 0,3 4 9 16,3-5 20-16,4-1-25 0,0 3-23 0,3-8 6 15,0 7 7-15,0-2-6 0,0-5-7 0,13 26-24 16,0-18 29-16,-1 4-24 0,4-3 32 0,-2-2-17 16,5 1-7-16,-1 0 11 0,1-4-5 15,1 1-5-15,0 1 18 0,-1 2-14 0,-1-2-16 16,1 2-8-16,-3-2 10 0,-3 2 13 15,-1-3-18-15,-2 3 25 0,-4-2 2 0,5 5-25 16,-5-3 4-16,-3 1-18 0,0-1 27 16,-3-1 11-16,0 2-4 0,0-9-33 0,0 9 28 15,0 5 2-15,-18 12-1 0,11-14 1 0,-2-1 21 16,-2 0 6-16,-2-2-5 0,-3-1-13 0,1 4 5 16,-3-4-14-16,1-1 13 0,-2-1-8 15,3 1 1-15,-4-3-3 0,0 0-1 0,2-1 0 16,-1 1 4-16,2-1-9 0,3-3-11 15,4 0-29-15,10 0-22 0,-9 0-6 0,9 0 5 16,-8 0-113-16,-3-11-101 0,11 5-90 0,0 2 11 16,0-1 29-16,9-10 13 0</inkml:trace>
  <inkml:trace contextRef="#ctx0" brushRef="#br0" timeOffset="18446.9">6724 7895 356 0,'1'2'197'0,"4"0"-12"0,-2 4-29 15,0-4-5-15,0 4-38 0,8 6 12 16,-4-4-25-16,-3 2-12 0,7 0-14 0,-2 1 18 16,-3-5-28-16,-3 1-18 0,1-2 0 0,0-1-41 15,-2 0-17-15,2-3 1 0,-1-1-125 16,-3 0-91-16,0 0-93 0,0 0 15 0,0-5-63 15</inkml:trace>
  <inkml:trace contextRef="#ctx0" brushRef="#br0" timeOffset="18723.74">6736 7742 232 0,'-1'-2'168'0,"0"1"-39"0,1-1 23 0,0 2-8 15,0 2-26-15,1-1-13 0,3 0-1 0,0-1 15 16,0 1-4-16,2-1-11 0,-2 0 14 16,4 2-8-16,-1-2-1 0,-2-2-9 0,0 4 3 15,-5-2 18-15,0 0-7 0,8 0-21 0,-8 0 1 16,14-11 2-16,-11 7-17 0,-1 1 1 0,-4-1-12 16,2 0-6-16,4 1-17 0,-6-4-10 15,0 5-10-15,0-1-27 0,0-1-3 0,-3 3-36 16,1-2-20-16,0 3-19 0,0 0 9 15,0 3-107-15,1-2-53 0,-1 0-141 0,1 5 8 16,-3-4 18-16,6 1 17 0,-1 1 10 16</inkml:trace>
  <inkml:trace contextRef="#ctx0" brushRef="#br0" timeOffset="19155.86">6991 7920 473 0,'0'5'196'0,"1"3"-39"0,0-1 10 0,1-1-29 16,0 1-40-16,-2-2-17 0,4 11 13 15,-4-1-15-15,0-5-21 0,1-3 8 0,1 1 20 16,-1-2-23-16,0-3-6 0,-1 3-4 16,1-3 14-16,-1 1 3 0,2 0 10 0,-2-3 1 15,0 0-13-15,0-1 3 0,0 0-8 0,0-1-12 16,0-1-21-16,0-2 13 0,0 1-10 15,0-4 0-15,1 2 2 0,7-9-33 0,-1-1 9 16,2 1-2-16,0-3-4 0,3 4-3 16,-3 1 3-16,2 2-12 0,-1 0 9 0,2 1-26 15,-3 2 12-15,0 5 9 0,-3-3 11 0,3 4-28 16,-1-1 25-16,-2 2-19 0,3-2 24 0,-4 1-22 16,-5 1 4-16,13 0 14 0,-3 0-5 15,17 16-3-15,-15-12-6 0,0 4 21 0,-5-2-33 16,6 5 24-16,-6-2-5 0,2 2-3 15,0-1 9-15,-5-2-3 0,4 4-11 0,-1-3 21 16,-4-3-12-16,-3 0 3 0,6 0-6 0,-4 1 14 16,-1-2-6-16,0 0-13 0,-1-2-18 15,0-3 0-15,0 0 3 0,0 5-123 0,0-5-83 16,0 0 19-16,0 8 18 0,-13 0-159 0,13-10 3 16,-2 2 66-16,2-5-20 0</inkml:trace>
  <inkml:trace contextRef="#ctx0" brushRef="#br0" timeOffset="19707.86">7607 7811 398 0,'-5'0'195'16,"0"4"-61"-16,-12 1 31 0,4-1-36 0,-1 5 9 15,1 0-21-15,3 2-3 0,3 1-26 0,3-2 6 16,-3 1-46-16,5 2 5 0,-1-5-25 16,2 2-3-16,1-10 42 0,0 8-26 0,0 0-5 15,10 16-3-15,-1-9 10 0,4-1-6 16,-2-1 10-16,3-4-42 0,3 4 6 16,1-5 1-16,0 0 12 0,2-3 5 0,-1 0 5 15,3-5-44-15,-12 0 29 0,3 0 3 0,4 0-8 16,17-15-7-16,-17 8 8 0,-2 2-18 0,1-5-4 15,-1 0 25-15,-5-1-11 0,3 0 0 16,-3-1 2-16,-1 0 6 0,-5 3 5 0,1-3-28 16,-4 4 33-16,2 0 14 0,-3 2-17 15,0 6 9-15,0 0-19 0,0-7 6 0,0 7-18 16,-13-14 25-16,8 9-27 0,0 3 17 16,-1 2 10-16,0 0-23 0,-1 2 4 0,-5 4 6 15,1 2 6-15,-2-1-27 0,5 2 0 16,6-4 13-16,-2 3-1 0,3-1 9 0,1 1-9 15,0-8 0-15,0 0-10 0,0 11 8 0,15 14 8 16,-6-15-14-16,5-3 11 0,0 0 4 16,4-4-3-16,-3-2 8 0,-6-1-17 0,5 0 13 15,3 0 8-15,1 0-5 0,1 0-5 16,0 0-2-16,0 0 6 0,1 0-9 0,15-9 9 16,-22 2-3-16,0 5-16 0,-4-1 13 0,-1-2-30 15,-2 2-18-15,-2-1-20 0,0 4 6 0,-3-5-177 16,1 2 18-16,-4 1 19 0,-1-1-165 15,3 3 27-15,-15-8 17 0,3 0-10 16</inkml:trace>
  <inkml:trace contextRef="#ctx0" brushRef="#br0" timeOffset="20575.5">9400 7746 343 0,'0'-5'292'0,"0"-3"-40"0,0 3-17 0,0 2-17 16,2-2-22-16,-2 3-25 0,1-1-28 15,0-1-12-15,-1 1-9 0,2 2-15 0,-2 1-27 16,0 1-2-16,1 1 9 0,-1 2-21 0,5 0-18 16,-4 3 7-16,3 10-9 0,0 5 1 15,1-1-12-15,1 1 2 0,-2 3 9 0,1 1-6 16,7 1-10-16,-8-2 0 0,3 1 15 16,2-1-21-16,-4 3-4 0,2-2 4 0,-1 0-3 15,-1 3 11-15,2-1-21 0,-2-2 6 0,-1-2 3 16,1-2-13-16,-3-5 9 0,2 1-4 15,-1-5 9-15,-2-5-16 0,2 0 29 0,-2-2 3 16,0-1 27-16,-1-2 16 0,0-1 10 16,0 0-16-16,0-2-18 0,-5-2-6 0,4-1-6 15,-2-1 9-15,1-1-8 0,-7-12-2 0,-4-1-6 16,3-6-3-16,-1 1 5 0,0-1-26 16,3-1 14-16,-1-7-14 0,3 1-24 0,-2-2 30 15,4-1-15-15,2 0 14 0,1-3-33 0,-1 5 5 16,2 14-1-16,0-7-3 0,0-2 3 15,12-28 16-15,-7 32-21 0,4 0 27 0,5 5-26 16,4 0 0-16,1 2 2 0,0 4-24 16,3-2 36-16,3 5-9 0,1 1-25 0,-4 6 14 15,5-2 5-15,-4 4-23 0,-13 0 5 16,9 0 2-16,-2 0 5 0,22 9-8 0,-21-3 26 16,0 0-17-16,-5 2 4 0,0 0-3 0,-6 0 19 15,-2-2-11-15,2 7 1 0,-2-2 15 0,-3-3 8 16,-2 3-7-16,0-4 7 0,0 5-31 15,-16 17 30-15,8-12-3 0,-2-3-9 16,-3 4 8-16,2-3-18 0,-5 1 7 0,3-1-2 16,-3-4 27-16,2 2-19 0,-2-4 9 0,0-2-12 15,2 1-5-15,2-1 1 0,2-2-5 16,1-2 2-16,0-1 6 0,4 0-21 16,0-1-25-16,-1-1-26 0,6 0-30 0,0 0 8 15,0 0-71-15,-9 0-38 0,9 0-73 0,0 0-115 16,-13-12 14-16,13 8 50 0,2-1 22 15,-2 1 14-15,0-3 1 0</inkml:trace>
  <inkml:trace contextRef="#ctx0" brushRef="#br0" timeOffset="21463.28">10782 7658 448 0,'1'-1'237'0,"2"1"-21"0,-3-3-20 0,3 1-36 16,-1 1-20-16,1 0-7 0,-3 1 3 16,1-3-16-16,-1 3-20 0,1 0-2 0,1 0-1 15,-4 0-21-15,1 0-5 0,-2 2-4 16,0 0-24-16,-1 0 13 0,-9 7-12 0,-4 0-5 15,1 2-12-15,-2-1 5 0,-3 1-3 0,1 1 2 16,1-1-18-16,0 3 12 0,-4-2-9 0,2 0 3 16,-2-1 2-16,-1 2-6 0,4-1 6 15,-5-1-17-15,3 2 18 0,1-2-4 0,-1 0 5 16,-1 1-12-16,1-2-11 0,3 1 15 16,2-5 3-16,3 0-16 0,4 0 6 0,4-1 1 15,-4-4-2-15,7 2 6 0,-1-1 0 16,1 0 5-16,1-1-15 0,2-1-7 0,-3 3 11 15,3-2-3-15,-1 0 9 0,0 0 0 0,1-1 8 16,0 2-9-16,0-2-7 0,0 0-4 16,0 0 13-16,0 0-1 0,0 0-4 0,13 2 8 15,-11 0 2-15,5-1 0 0,-2 0-14 0,1-1 15 16,11 8-4-16,-1-5-24 0,1 1 18 16,1 3-3-16,2 0-14 0,1-3 22 0,-2 5-6 15,3-2 10-15,-2 1-14 0,2 2 14 0,0 1-19 16,0 0 13-16,2-2-10 0,-4 3 11 15,3 0 2-15,-1-1-9 0,-3 1-6 0,1-1 17 16,2 1-17-16,-2-1 13 0,0-1-6 16,0 0 12-16,0-2-19 0,-4 0 8 0,0-2 7 15,3 1-6-15,-8-1-10 0,-2-1-3 0,-4-4 9 16,2 4-12-16,-2-3 9 0,-4-2 0 0,2 1 17 16,-1 1-5-16,-1-2-21 0,3 2-29 15,-4-2-15-15,0 0-41 0,0 0-24 0,0 0 10 16,0 0-110-16,2-13-63 0,-2 8-132 15,3 2 27-15,-3-2 26 0,9-13 21 0,-1 1 29 16,1-2 14-16</inkml:trace>
  <inkml:trace contextRef="#ctx0" brushRef="#br0" timeOffset="22123.84">11545 7683 386 0,'0'-3'259'0,"2"0"-31"0,-1 3-40 0,0-3-28 15,-1 3-27-15,0 0-20 0,0 0 0 16,-2 3-13-16,0 1-10 0,-8 8-11 0,0 5-11 16,0-1-2-16,-4 3-27 0,1 2 6 15,-1-2 7-15,2 0-13 0,-2 1-4 0,0-1 15 16,1-1-18-16,-3 0-16 0,6-2 6 0,-3 2-4 15,1-3 0-15,1-3-1 0,-1 1-6 16,0-1 0-16,4 0-3 0,-5-6 7 0,3 5-14 16,-3-3 17-16,3-2-24 0,-2 0 21 0,2-2 8 15,1-2-4-15,0-1-25 0,0 0 21 0,0 0-7 16,2-1 17-16,-1 0-17 16,-6 0-1-16,2 0 9 0,-2 0-29 0,-5-12 7 15,5 4 6-15,3-3 1 0,1 1 20 0,3 2-11 16,3-1-12-16,2 1 6 0,0 0-14 0,2-1 17 15,0 9-17-15,0-7 2 0,0-1 13 16,0 2-16-16,0-5 13 0,14-8 16 0,-5 5-9 16,-1 4-17-16,-3 2-8 0,4 1 16 0,1-1 3 15,-1 2 0-15,1 1 6 0,-1 1-6 16,-1 4 6-16,-4-3-7 0,7 0-3 0,-7 1-8 16,1 0 0-16,2 1 8 0,-2 1 4 0,4 0 2 15,2 0 7-15,0 0-8 0,0 0-3 16,2 0-2-16,16 11 7 0,-16-5 1 15,2 1 7-15,2 1-18 0,1-3 19 0,-2 2-6 16,-3 1-4-16,4 2-21 0,-6-2 20 0,2 1-3 16,-3 2 0-16,2-1 6 0,-1 2-2 15,1-1 4-15,-5 0 7 0,3 0-8 0,2 2 3 16,0-4-9-16,-1 6 19 0,-6-7-9 16,4 1-20-16,0-1 14 0,-2-4-14 0,-2 1 12 15,0-2 4-15,-1 1-7 0,-3-2 8 0,4 1 3 16,0 0-5-16,-2-1-17 0,-1-2 16 0,1 0 1 15,0 2-6-15,-3-2-28 0,0 0 1 0,0 0-28 16,7 0-33-16,-7 0 9 0,15-10-120 16,-11 6-163-16,0 2 5 0,-1-1 19 15,-1-2 13-15,-2 1 10 0</inkml:trace>
  <inkml:trace contextRef="#ctx0" brushRef="#br0" timeOffset="22664.78">12223 8075 668 0,'3'-1'262'16,"-1"1"-10"-16,3-1-37 0,-1-1-25 0,-2 2-30 15,1-2 4-15,1 2-21 0,-3 2-32 0,3-3-14 16,-3 2-1-16,1 1-19 0,-1 0-3 0,-1 4-2 16,0-5 2-16,0 5-11 0,-1-4-8 15,1 6 2-15,-6 8-42 0,3-1-37 0,-9 0-91 16,-4 4 10-16,2-4-313 0,-4-1 45 16,-4-1 18-16,3-2 29 0,-3-3 15 0,-1 2 21 15</inkml:trace>
  <inkml:trace contextRef="#ctx0" brushRef="#br0" timeOffset="24565.38">8725 9353 491 0,'0'-14'247'0,"-22"-9"-37"16,19 14-20-16,2 4-9 0,1-2-12 0,-3 2-19 16,1 2-12-16,1-1-23 0,1 2-5 15,-1-1-22-15,0 3-16 0,1 0 1 0,0 3-5 16,0 1-15-16,-1 1-5 0,1 3-16 0,2 15 10 15,-2-13-13-15,0 8 0 0,0 2-4 16,11 25 4-16,-10-19 4 0,4 0-10 0,-2 1-8 16,0-1 8-16,-3-1-11 0,5-2 7 0,-1-1-20 15,-3-4 17-15,5 1-15 0,-6-8 19 16,2 0-10-16,-1-3 5 0,1-1 11 0,-1-2 24 16,0-2 12-16,1-2-9 0,-2 0 1 0,0-2 10 15,0 0-14-15,-2-2-11 0,1-4 12 16,0-9-35-16,-1-3 0 0,2 8 16 0,0-6-11 15,0-3 4-15,0-6-9 0,0-4-30 0,0 2 16 16,0-1-13-16,8-32-9 0,-3 30 17 16,0 2-10-16,-2 1-4 0,5-1 16 0,-2 1-3 15,0 4-1-15,-2 2 0 0,-1 3-7 16,3 3-3-16,-2 1-11 0,4 4 12 0,-1 2-7 16,5 3-2-16,-2 0 0 0,3 4 10 0,-4 1 5 15,-9 1-10-15,13 0-5 0,20 12 6 16,-17-4 6-16,0 4 3 0,-1 2-14 0,0-2 14 15,-4 2-5-15,0 1 5 0,1 0-6 0,-5-3 0 16,0 2 7-16,-2 1-8 0,-4-4 12 16,1 0-13-16,-2-1 18 0,0-10 1 0,0 7-5 15,0 2 9-15,0 1-9 0,-15 11 6 0,11-13-6 16,-7 2-4-16,1 0 16 0,3-3-9 16,0-1-3-16,-1-1 1 0,-3 1-3 0,-6 2 0 15,11-4 4-15,-1-2-3 0,0 3 10 0,0-3-4 16,-1-1-5-16,5 1 12 0,-1 0-22 0,-1-1 9 15,1 1-7-15,-1-1 3 0,0 2-9 16,2-2-12-16,1 0 2 0,-2 1 7 0,2 2-16 16,-2-2 27-16,4 1-19 0,0-3 11 15,0 0-7-15,0 0-2 0,0 9 17 0,0-9-21 16,21 21 9-16,-8-13 20 0,1 4-13 16,1-4-4-16,-2 0-9 0,5-1-7 0,0-1 22 0,2-1-25 15,-1 0 15-15,4-1 14 0,3-1 4 16,-16-3 14-16,6 0-21 0,7 0-11 15,1 0 11-15,23-16 14 0,-25 10-17 0,1-2 17 16,-3 0-45-16,-4-2 41 0,0 0-28 0,-4 2 9 16,-2-1 18-16,1 0-12 0,-4 0 4 15,-5 1 21-15,0 4-22 0,-2 4 8 0,0 0-10 16,0-10 2-16,-18-5 12 0,8 11-8 0,-1 1 6 16,5 0-17-16,-5 3 34 0,1 0-23 15,10 0 1-15,-11 0 12 0,-13 15-3 0,10-6-12 16,3 0-5-16,3 5 2 0,4-5 1 0,1 2 9 15,0-2-23-15,3 0 23 0,0-2 16 16,0 3-21-16,22 12-18 0,-14-11 29 16,9-3-6-16,-4 1 0 0,7-3 13 0,1-1-7 15,4-4-28-15,-5 2 1 0,-6-3 44 0,6 0-47 16,3 0 24-16,25-12 0 0,-26 6 2 16,0 0 1-16,-5-2-8 0,1-1-1 0,-2-2 16 15,-5-2-10-15,2 3-12 0,-4-2 10 0,0 0-32 16,1 2 38-16,-6 1-10 0,-2 1 9 15,-2 3-20-15,2 2 20 0,-2-1 10 0,1 0 10 16,-1 4-35-16,0 0-7 0,0 0 28 0,-3-1 9 16,1 2-31-16,2 2 8 0,0 2 12 15,0-2 16-15,0 4-53 0,0-1 4 0,4 1 33 16,2 7 3-16,3 1-15 0,2-1 2 16,2-3 11-16,4-3-14 0,1 0-7 0,0 1 14 15,5-7 1-15,-2 4-8 0,4-6 25 0,-2 0-37 16,-11 0 38-16,8 0-33 0,0 0 16 15,20-15-20-15,-23 11 34 0,-3-3-17 0,1 0 35 16,-2-4-14-16,-3 2 24 0,-4 1-13 0,-3 2-7 16,-1-3-11-16,-2 9 19 0,0-7-6 15,0 0 6-15,0 0-1 0,0 7-1 0,0-10 12 16,-11-2-21-16,10 8 6 0,-1-1-9 16,0 2-9-16,2 1 1 0,-3-1-7 0,2 3 6 15,1-1-13-15,0 2 10 0,0-1 4 16,0 3-1-16,0-1-19 0,0 3 13 0,0-1 6 15,1 0-13-15,2 4 0 0,-1 8 9 0,-2-9-10 16,5 19 11-16,-3-6 1 0,2-4 2 16,-3 6 17-16,4 1-26 0,-1 3 15 0,-3-2 12 15,2 2-19-15,-1 1 8 0,2 0 0 16,-1 1 4-16,-2 0-5 0,1-1 1 0,-2-1 18 16,2 3-6-16,0-2 5 0,-2-14 8 0,0 7 6 15,-10 24-4-15,4-19-5 0,0-2 26 0,-1-1-23 16,-2-3 18-16,-1 0-17 0,-2-2 28 15,-1 3-21-15,4-1-1 0,-7-8 9 0,2 3-14 16,-4-5-23-16,0 5 1 0,-1-7 13 16,-2-1-24-16,1-1-5 0,-3-4 6 0,2 0 9 15,-4-1-16-15,4 0-29 0,10 0-23 0,-22-11-21 16,15 2-34-16,-3-3-21 0,3 2 10 16,3-9-162-16,1 0 21 0,6-3 22 0,2-5 19 15,6-6 18-15,0-1-144 0,0 15 22 16,0-10 22-16,13-37 13 0,-3 23 3 0</inkml:trace>
  <inkml:trace contextRef="#ctx0" brushRef="#br0" timeOffset="24742.88">9742 9232 237 0,'1'-10'323'15,"0"3"-60"-15,2-1-40 0,-2 2-23 0,0 1-29 16,1 2-12-16,-1-1-17 0,-1 1-23 15,1 1-29-15,0-1-34 0,1 1 9 0,0 1-45 0,1 1-36 16,0 0 2-16,0 1-86 0,1 1-56 16,-1-2-106-16,2 3-72 0,0-1-3 0,-1-2 17 15</inkml:trace>
  <inkml:trace contextRef="#ctx0" brushRef="#br0" timeOffset="25207.82">10155 9460 323 0,'0'4'98'0,"1"-2"58"0,2 1-57 0,-2 2 13 16,1-2 17-16,2 0-41 0,1-3 18 0,-1 1-18 15,0 0 9-15,1-1-10 0,-1 0 2 0,1-1-11 16,-1 1 9-16,2-1-27 0,-6 1-10 16,0 0 3-16,14-8-29 0,-11 5 3 15,2-1 8-15,-1-1 4 0,-3 2-5 0,4-2-2 16,-4 0-1-16,1-2 5 0,-1 3-36 16,-1 0 33-16,0 4-20 0,0 0-7 0,0 0-4 15,0-7 16-15,-14-4-33 0,9 11 31 16,-2-3 13-16,1 3-26 0,2 0 4 0,-5 0-9 15,2 0-17-15,-16 10 46 0,14-5-22 0,-4 4-26 16,3 0 20-16,1 2 26 0,4-1-47 16,1 1 30-16,4-2 19 0,0-9-22 0,0 7 0 15,0 1-15-15,0-2 19 0,19 16-3 16,-8-9-9-16,5-2-7 0,-1-2 23 0,3-4 0 16,-1 5-19-16,3-5-2 0,2-4 15 15,1 3-28-15,-2-4-52 0,0 0 7 0,5 0-35 16,-15 0-38-16,6 0-61 0,21-12 17 15,-16 7 16-15,-2-2-154 0,0 0 12 0,0-4 0 16</inkml:trace>
  <inkml:trace contextRef="#ctx0" brushRef="#br0" timeOffset="25809.6">10652 9399 291 0,'-6'0'158'16,"-1"2"-23"-16,-5 3 17 0,-4 3-45 0,7-4-5 16,-2 6-44-16,4-3 16 0,1-2-29 0,3 2 42 15,0 1-5-15,1-3-41 0,2 0 28 16,0-5-8-16,0 0-25 0,0 12 31 0,18 12-3 16,-7-15-20-16,1-4-8 0,0 3 21 15,5-1 16-15,1-4-21 0,-2 1-13 0,-10-4 2 16,6 0-16-16,-2 0 11 0,6 0-1 0,1 0-9 15,16-14 16-15,-16 6 12 0,-2 0-6 0,2-1 5 16,-3-3 9-16,-2-2-12 0,0-1 1 16,0-2-6-16,-1 0 13 0,-3-4 11 0,-3 1-23 15,-1-2 12-15,2-2 15 0,-1-2-13 0,-5 3-9 16,0 11 22-16,0-7-3 0,0-5 1 16,-18-19-1-16,13 20-27 0,-1 4 12 0,-2 0 3 15,1 2 12-15,0 3-16 0,5 4-12 16,-2 1-10-16,0 1-5 0,2 3 16 0,1 2-19 15,1-3 15-15,0 4-38 0,-1 1 10 0,0-1-4 16,-2 2 14-16,3 0-3 0,3 2-1 16,-3 1-10-16,2 3-18 0,-2 0 8 0,4 11 1 15,-4-8 5-15,7 19 33 0,-5-7-19 0,1 0-29 16,1 1 13-16,-1-1-1 0,4 4-9 16,-1-1 20-16,-3 1 2 0,1-4-7 0,-2 1-19 15,3 0 27-15,-1-3-15 0,1 1 9 0,-3-1 10 16,1-2-13-16,4-1 5 0,-1-5-10 15,-2 1-1-15,5-1-1 0,-9-11 10 0,0 9-8 16,0-3-3-16,0 2 2 0,10 4 10 16,-7-8-11-16,1-2-7 0,7 7 5 0,-2-7-20 15,-1 2-15-15,-2-3-6 0,4 1-17 0,-10-2-7 16,7 0-34-16,0 0-32 0,-1 0-15 16,3 0 13-16,3 0-115 0,16-12-141 0,-14 8-14 15,-1-2 24-15,-5 1 24 0,-2 2-20 16,-1-3 8-16,3 1 56 0</inkml:trace>
  <inkml:trace contextRef="#ctx0" brushRef="#br0" timeOffset="26090.82">10923 9290 329 0,'-4'-2'356'0,"-2"2"-60"0,3-1-47 16,-1 0-26-16,4 1-13 0,-3 0-24 0,5-1-39 15,-1-2-14-15,2 2-12 0,1-2-25 0,2 3 8 16,13-9-20-16,-1 4 8 0,1-2-15 16,3 2-13-16,0-1-10 0,1-1 7 0,0 3-12 15,-4-1-42-15,3 0-23 0,-4-1-66 0,-3 2-11 16,3 2 9-16,-9-1-163 0,-1-1-148 15,-2 1 36-15,-2 3 18 0,-2-3 22 0,-2 0 13 16,0-2 5-16</inkml:trace>
  <inkml:trace contextRef="#ctx0" brushRef="#br0" timeOffset="27081.8">12329 9122 252 0,'3'-8'261'16,"-3"-2"-23"-16,1 2-21 0,0 1-11 0,-1 0-21 15,1 2-3-15,-1 5-25 0,0-7-10 0,0 7 17 16,0-8-20-16,0 0-16 0,0 1-11 16,0 7-5-16,0-8 10 0,0 8-45 0,0-6-14 15,0 6 12-15,0 0-9 0,0 0-6 0,3-9-20 16,-2 12-4-16,1 2 20 0,-2-1-12 0,3 13 3 16,0 2-18-16,0-2-20 0,-1 3 23 15,3 0-11-15,-3 1-19 0,2-2 11 0,0 1 19 16,-2-2-16-16,2 2-12 0,1-1 6 15,-1-1 6-15,-2 0 2 0,-1 0-21 0,6 1 30 16,-5-3-24-16,2-2 0 0,-1-1 0 16,-3-3-4-16,2 0 4 0,-1-4-5 0,-1 2 16 15,0-3-24-15,3 0 15 0,-3 0-4 0,1-2 4 16,2 1 35-16,-3-1-18 0,0 0 16 0,0-1 28 16,0 0-10-16,0-2-12 0,-1 0 5 15,1-3-13-15,-4 1 9 0,2-2 8 0,1-1 4 16,-4-7-35-16,2-5-28 0,-3 0 31 0,0-1-2 15,1-3-21-15,1-1-3 0,-1 1 32 16,5-1-6-16,-3-1-34 0,3-3 1 0,-1 7-10 16,1-5 8-16,0 15 3 0,0-2-2 0,0-1-9 15,0 3 38-15,0 1-40 0,13-6-1 16,-11 8-4-16,1 2 27 0,-1-1-11 0,5 1 2 16,-4 2 11-16,3-1-26 0,0 1 10 15,11 0-12-15,-17 2 7 0,15 0-5 0,15 11-2 16,-10-4 14-16,-5 3-1 0,6 2 7 0,-2-2 12 15,0 6-5-15,3-1-15 0,-2-1 10 0,-1-1-16 16,1 4 22-16,-1-3-14 0,3 3 18 16,0-2 8-16,0 0-23 0,0-1-13 0,0-1 24 15,-1 0-12-15,2 1-18 0,-1-3 19 16,-3-1-17-16,-4-1-1 0,-2-2-6 0,-2-2 18 16,-3-3 17-16,-2 2-18 0,-1-4 10 0,-5 0-9 15,0 0 29-15,0 0-7 0,11-9-16 0,-9 3-8 16,-2 1 40-16,1-3-32 0,-1-11 25 15,0 10-5-15,0-7-3 0,0-3-26 0,-16-28 28 16,9 22-18-16,-2 0 6 0,3 0-6 0,-3 0 5 16,-4 5-6-16,5-4 23 0,-1 5-18 15,0 2-9-15,2 5-11 0,0-1 21 0,3 1-11 16,0 5 7-16,1 1-35 0,1 2-13 16,0 1-32-16,2 1-8 0,0 0-25 0,0 2-9 15,0 0 2-15,4 2 11 0,-2 1-109 0,1 0-56 16,8 5 23-16,1-4 18 0,1 3-126 15,6 3 14-15,-1-5 34 0,3-1 7 0</inkml:trace>
  <inkml:trace contextRef="#ctx0" brushRef="#br0" timeOffset="27348.94">13198 9069 661 0,'2'-4'239'0,"-1"4"-19"0,0 0-43 15,2 0-19-15,-3 0-22 0,0 0-20 0,0 3-18 16,3-2-9-16,-3 3 2 0,2 3 3 0,-1-2-13 16,0 2-4-16,2 12-10 0,-1 1 1 15,0 0-15-15,0 0-4 0,1 0-13 0,1 1 12 16,0-2-10-16,2-1-7 0,-2 0 7 0,0 0-14 16,-2 0 1-16,1-5-12 0,-2 3 15 15,3-4 6-15,-2-3-13 0,0 1-31 0,-1-4-30 16,0 0-64-16,2-1 10 0,-3 0-40 15,1-2-62-15,1 0-113 0,0 0-31 0,-2-3 25 16,4 0-34-16,-4 0 11 0,0 0 74 0</inkml:trace>
  <inkml:trace contextRef="#ctx0" brushRef="#br0" timeOffset="27703.83">13533 9122 290 0,'2'-5'317'0,"-1"2"-41"16,-1 0-37-16,2-2-20 0,-2 2-23 15,3-1-22-15,-3 2-22 0,0-1-11 0,2 1-15 16,0 0-8-16,-1 1-27 0,-1-1-5 0,1 2-9 16,0 0-15-16,-1 0-1 0,0 2-8 0,2 1 6 15,0 1-9-15,-1 2-14 0,1 1 4 16,-2-2-4-16,4 16 5 0,0-3-19 15,-2 1-4-15,1-2-4 0,2 5-2 0,-4-2 2 16,5-2 18-16,-3 4-19 0,1-5 0 16,2 0 4-16,-2 0 11 0,0 0-11 15,-2-2-11-15,1-1 17 0,0-4-13 0,-2 0-8 16,1-2-7-16,-2-1 2 0,2-3-25 0,-1 0-24 16,-1 1-24-16,1-2 15 0,1 2-25 0,-2-1-11 15,1-3 10-15,-1 1-107 0,0-2-26 16,0 0-84-16,0 0 21 0,0 0 22 0,0 0-80 15,4-12 30-15,-4 7 6 0</inkml:trace>
  <inkml:trace contextRef="#ctx0" brushRef="#br0" timeOffset="27954.74">13224 9244 376 0,'0'0'175'0,"0"0"-10"0,1 0-24 0,2 0-41 16,1 0 16-16,2-2-17 0,12-1-31 0,1 1 24 16,-2-2-11-16,3 2-16 0,-2-2-30 0,2 0 20 15,2 1-44-15,-12 3 20 0,7 0-2 16,-2 0-91-16,3 0-54 0,-4 0-44 0,12-9-124 15,-17 9-26-15,-2 0-17 0</inkml:trace>
  <inkml:trace contextRef="#ctx0" brushRef="#br0" timeOffset="28268.51">14105 9313 445 0,'2'3'365'15,"2"-2"-20"-15,-3 1-1 0,2 0-57 0,1-1-33 16,-1 1-15-16,0-2-55 0,-3 0 12 15,3 3-45-15,0-3-21 0,0 0 3 16,-3 1-27-16,3-1-44 0,-2 1-19 0,2-1-49 16,-1 0-86-16,-2 0 9 0,1-1-243 0,0 0-98 15,-2-2 28-15,0-2 26 0,-8-7 41 0,0-2 9 16,-4-5 36-16,0-1-42 0</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5-03-10T09:59:51.211"/>
    </inkml:context>
    <inkml:brush xml:id="br0">
      <inkml:brushProperty name="width" value="0.05292" units="cm"/>
      <inkml:brushProperty name="height" value="0.05292" units="cm"/>
      <inkml:brushProperty name="color" value="#FF0000"/>
    </inkml:brush>
  </inkml:definitions>
  <inkml:trace contextRef="#ctx0" brushRef="#br0">4263 5372 474 0,'0'-12'273'16,"0"12"-39"-16,0 0-43 0,0 0-13 0,0 0-33 15,0-14-7-15,0 14-2 0,20-15-25 16,-20 13-5-16,0 2-28 0,0 0-1 0,0 3-17 16,0-1 7-16,0 3-9 0,0 2-13 0,0 1-6 15,4 11 6-15,-4-7-14 0,0 4-6 16,0 4 18-16,0 1-12 0,0 3 3 0,0-3-6 16,0 1-14-16,0-2 1 0,0 1 13 0,0-1-12 15,0-5-18-15,0-3 6 0,0-1 21 16,0-2 3-16,0-2 8 0,0-7 22 0,0 7 0 15,0-7 7-15,0 0-22 0,-1 9 18 16,1-11-4-16,-3 0-17 0,2-3 3 0,-4-9-17 16,2-4-11-16,1 2 13 0,1-4-19 0,-1 2 18 15,2 8-20-15,0-5-2 0,0-4 3 16,0 0-2-16,0 0-7 0,13-20 27 0,-8 22-21 16,0 1 8-16,4 0-9 0,-1 4 4 0,-1-2 11 15,4 3-19-15,-1 2-6 0,1 0 4 0,2 1 7 16,4 0 13-16,-2 1-18 0,4 1-8 15,-6 3 19-15,-1 3-27 0,-12 0 6 0,11 0 13 16,-2 0-6-16,5 0 19 0,13 12-12 16,-12-8-15-16,2 4 15 0,-4-2 6 0,-1 5-14 15,0-2 15-15,-2 2-22 0,3 3 5 0,-6 1 8 16,2 2-17-16,-3 0 8 0,1 0 1 0,-3 4 19 16,1-1-21-16,-3-2 0 0,0 3-3 15,1-1 28-15,0 1-28 0,-1 0 7 0,-1-4 1 16,-1-9 21-16,0 0-27 0,0 3 7 15,0-2-6-15,0-1 0 0,0 1 2 0,0-4 5 16,0 3-12-16,0-8-14 0,0 7-26 16,0-7-25-16,0 6-15 0,0-6-30 0,0 0 10 15,10 8-149-15,-10-9-130 0,6-2 27 0,-4-1-37 16,7-9 27-16,2 0 46 0,2 1 30 16</inkml:trace>
  <inkml:trace contextRef="#ctx0" brushRef="#br0" timeOffset="264.95">4935 5455 334 0,'2'0'271'0,"-2"2"-38"0,2-2-29 0,-2 0-35 16,4 1-13-16,-1 1-34 0,-1-2 7 0,3 0-23 15,2 0-16-15,-2 0-9 0,2-2 4 16,1 2-15-16,6 0-20 0,4 0 9 0,-1 0-10 16,3 0 12-16,-2 0-27 0,24-10-10 15,-26 8-23-15,-3 1-52 0,-1-2 4 0,-4 3-44 16,1 0-25-16,-9 0-45 0,0 0-117 16,7 0-82-16,-7 0 41 0,0 0 2 0</inkml:trace>
  <inkml:trace contextRef="#ctx0" brushRef="#br0" timeOffset="478.66">5054 5604 640 0,'1'1'191'0,"-1"1"-2"15,4-2-15-15,0 0-43 0,1 0 6 0,3 0-19 16,0 0-14-16,13 4 1 0,-12-4-43 0,7 0 22 15,4 0-17-15,1 0 8 0,3 0-33 16,-2 0 2-16,2 0-72 0,0 0-4 0,-2 0 3 16,-2 0-133-16,1-7-197 0,15-4 12 0,-24 7 19 15,0-4-26-15</inkml:trace>
  <inkml:trace contextRef="#ctx0" brushRef="#br0" timeOffset="1129.91">5576 5354 510 0,'9'-8'229'0,"-2"3"7"16,-2 1-39-16,2-1-40 0,7-4 4 0,-5 6-12 15,8-2-36-15,-5 2-5 0,4-1-2 0,3 1-15 16,0 1-16-16,-19 2-9 0,13 0-14 15,3 0-10-15,-2 0 5 0,13 13-2 0,-18-9-8 16,-1-1 1-16,-2 3-6 0,2-3-8 0,-6 2-2 16,0-1 3-16,0 1-7 0,0-2-14 15,2 2 15-15,-4-5 7 0,0 0-14 0,0 9-8 16,0-4 2-16,-12 17-5 0,3-10 10 0,3-5-3 16,1 3-16-16,-3-5 13 0,3 0-18 15,0 0-1-15,3-1 14 0,-1-3-18 0,-1 2 21 16,0 1-6-16,1-3-9 0,1 2 8 0,-2-3 4 15,4 3-6-15,-3-2 3 0,2 0-4 0,0 1-5 16,-2-1-13-16,2 2 6 0,1-2-28 16,0-1 37-16,0 0-14 0,0 0 9 0,0 0 4 15,0 0-5-15,10 3 3 0,-6-2 1 16,0 0 7-16,0 0 3 0,2 1 5 0,-4 0-11 16,4-2 5-16,-2 3-14 0,1 1 8 0,0-2-3 15,9 8 11-15,-5-5-28 0,-1 2 20 0,2 3 19 16,-5-2 2-16,2 1-11 0,0 1 12 0,-3 4-33 15,-2-6 1-15,1 1 14 0,-3 1 7 16,0-10-9-16,0 8 25 0,0 0-41 0,0 3 32 16,-14 12-2-16,12-13 2 0,0-2 4 15,-2 1 0-15,1-6 18 0,0 2-18 0,-2 0 27 16,0-1-11-16,2-1 9 0,-1 1 7 16,-6 6 1-16,-3-7 0 0,3 1-9 0,5-3 18 15,-3 1-6-15,-3 0-21 0,3-2 19 0,-1 0-21 16,9 0 12-16,-10 0-2 0,3 0-25 15,1 0 21-15,-9 0-13 0,0 0-2 0,3 0 11 16,-12-9-14-16,15 6-12 0,1 3-3 16,3-4-35-16,0 3-8 0,-1-4-52 0,4 4-22 15,-4-1 12-15,2 2-81 0,2-1-40 16,-2-2-135-16,2 3-13 0,1-1 57 0,-1-2 16 16,0 2-67-16</inkml:trace>
  <inkml:trace contextRef="#ctx0" brushRef="#br0" timeOffset="1665.98">6005 5382 377 0,'-2'-2'229'16,"2"1"-68"-16,-2 1-23 0,0 0-10 0,1 1-30 16,-1 2 15-16,0 0 2 0,0-1-26 15,0 2 4-15,-1 1-13 0,0-1-26 0,-1 2-1 16,0 8 8-16,-1 0-37 0,1 1 14 0,1-5-5 16,-1 5-10-16,2-6-6 0,1 3 16 0,-2 8-6 15,2-11 3-15,1 2-24 0,0-2 13 16,0-9-2-16,0 9-5 0,0-1-6 0,0 4 17 15,14 11-31-15,-6-12 48 0,0 1-29 16,1-3 0-16,-2 0-1 0,4-1 3 0,1 4-8 16,0-7 13-16,0-1 1 0,-2 0-14 15,-2-1 3-15,1-2 17 0,-1-1-21 0,-2 0-19 16,-6 0 43-16,0 0 4 0,13 0 11 0,10-9-6 16,-11 1-10-16,-5 1 18 0,-1 1 15 15,0-1 12-15,-1 0-18 0,-3 0-3 0,6-5 6 16,-3-3 12-16,-4 4-5 0,1-1 14 0,-2 1-11 15,0 2 9-15,0 0-7 0,0-4-27 16,-12-15 1-16,4 12 0 0,2 1-1 0,-2 2-27 16,2 0 13-16,-7 1 11 0,7 3-13 0,1 2-13 15,-1 0 4-15,3 2 24 0,-1 2-30 0,0-2-40 16,1 3-30-16,1-2-29 0,-1 3-24 16,1 1 13-16,2 0-103 0,0 0-59 0,0 0-154 15,0 0 41-15,0 0 16 0,0 0 8 16,-13 12 8-16,13-12 15 0</inkml:trace>
  <inkml:trace contextRef="#ctx0" brushRef="#br0" timeOffset="1924.86">6494 5571 241 0,'1'3'261'16,"-1"2"-25"-16,4 2-15 0,-3-1-30 15,-1 2-2-15,2 9-32 0,-2-10-21 0,0 5-10 16,0 1-5-16,0 4-27 0,0 0-1 16,0 2-12-16,0 0-3 0,0-2-26 0,-11 19-44 15,6-20-50-15,1 0 6 0,-5-1-231 16,-1-3-106-16,1 5 24 0,-4-5-7 0,-3-4 8 15</inkml:trace>
  <inkml:trace contextRef="#ctx0" brushRef="#br0" timeOffset="3025.26">7695 5419 424 0,'-15'0'233'0,"15"0"-55"15,0 0-3-15,0 0-16 0,0 0-21 0,0 0-14 16,0 0-57-16,0 0 14 0,0 0 15 0,0 0-28 16,0 0-21-16,0 0-13 0,0 0 16 15,7 0-7-15,5 8-3 0,-2 3 2 0,7 1-6 16,-3 1 12-16,3 1-29 0,0-2 14 15,0 2-1-15,3-1-34 0,-1 0 33 0,2 3-14 16,-2 0 3-16,1-3-3 0,1-1 3 16,1-1-1-16,-4 0-19 0,4 1 30 0,-3 2-14 15,0-2-4-15,1-4-26 0,-4-3-32 16,-4 2 4-16,-2-3-36 0,-2-3 9 0,-1 2-50 16,-2 1-45-16,-5-4-61 0,0 0 19 0,0 0 17 15,0 0-131-15,8-8 37 0</inkml:trace>
  <inkml:trace contextRef="#ctx0" brushRef="#br0" timeOffset="3355">8054 5366 560 0,'-2'-3'202'0,"2"3"-27"16,-2-3-27-16,0 3-15 0,-3 3-16 0,1 0-14 16,-6 9 0-16,-1 2-6 0,-4 3-9 15,2 2-28-15,-1 0 9 0,-1 0-2 0,0 4-2 16,2 1-14-16,-4-4 0 0,4 1-15 16,-3-1 4-16,0 2 1 0,4-1-31 0,0-1 8 15,-1-1 13-15,-1-3-11 0,4 0-5 0,-1-2 6 16,2-3-3-16,0 0-6 0,4 0-21 0,-2-5 18 15,2-1-18-15,3-1-39 0,0-1 18 16,-4 0-14-16,5-2 5 0,-1 0-94 0,2-1 0 16,0 0-77-16,0 0-81 0,0-8 23 15,0 3 15-15,3 1-73 0</inkml:trace>
  <inkml:trace contextRef="#ctx0" brushRef="#br0" timeOffset="3728.91">7730 5157 529 0,'0'-2'183'0,"-2"4"-38"0,1-2-14 16,2 1-55-16,-1-1 30 0,2 1-2 0,0-1 5 16,2 0-33-16,14-4-9 0,-4 3-3 15,-5 1-38-15,25-7 35 0,-13 1-19 0,2 3 13 16,1-2-11-16,4 0-5 0,0 1-12 15,-1-2 5-15,0 2-3 0,2-1-7 0,-6 0-29 16,2 0-1-16,-2 1-47 0,-1 4-31 0,-7-4-2 16,1 0-63-16,-4 1-74 0,-4 2-111 15,2 1 25-15,-10 0 3 0</inkml:trace>
  <inkml:trace contextRef="#ctx0" brushRef="#br0" timeOffset="4072.9">8552 5413 416 0,'0'4'267'15,"0"0"-31"-15,1-4-46 0,-1 5-19 16,0-2-13-16,1 0-14 0,1-1-24 0,0 2-14 16,-1-4-14-16,4 3-9 0,0-3 0 0,2 1-28 15,11 2 12-15,-8-3-9 0,6 0-14 0,3 0 6 16,2 0-6-16,1 0-14 0,0 0 9 16,-1 0-12-16,22-13 7 0,-22 10-25 0,-3 2 9 15,-5-1-25-15,-1 0-49 0,-2 2 12 16,-4-3-6-16,1 3 5 0,-3 0-86 0,1 0-38 15,-5-2-84-15,3 2-81 0,-3 0 23 0,0 0-66 16,0 2 19-16</inkml:trace>
  <inkml:trace contextRef="#ctx0" brushRef="#br0" timeOffset="4377.53">8682 5583 403 0,'0'1'203'0,"-2"1"-13"0,2 0-38 16,-2-1 6-16,2 1-19 0,2-1-1 0,-1 2-22 16,2-1 6-16,1 0 15 0,1-2-8 15,2 1-11-15,1-1-16 0,12 0-11 0,-10 0 0 16,7 0-6-16,3 0-16 0,2 0-6 16,24-11-5-16,-25 10-19 0,0 1 18 0,-1-2-10 15,-1 0-7-15,-5 1 5 0,-1-1-22 0,-1 0 6 16,-5 2-5-16,0 0-8 0,-1 0 6 0,0-1 3 15,-2 1-6-15,-1 0-7 0,1-2 4 16,-2 2-2-16,-2 0-12 0,0 0 6 0,0 0-20 16,0 0-18-16,0 0-42 0,0 0-45 15,0 0 12-15,11 0-139 0,-13 0-146 0,-1 1 16 16,-1-1 24-16,0 1-30 0,0-2 8 16</inkml:trace>
  <inkml:trace contextRef="#ctx0" brushRef="#br0" timeOffset="6311.96">15148 5245 404 0,'0'0'198'0,"0"0"-62"15,0-13 11-15,0 13-35 0,0 0 13 0,0 0-23 16,0 0 0-16,0 0-3 0,11-25-18 16,-15 24-15-16,-1-1-5 0,0-1 11 0,1 2-8 15,-2 0-32-15,-2 1 22 0,3 0-2 0,-4 0-2 16,-2 0-14-16,-6 0 13 0,-12 9-19 0,12-4 5 16,3-4-3-16,-2 5-5 0,6-3 2 15,0-1-6-15,0 1 7 0,2-1-1 0,1 2-16 16,0 0 0-16,-2 5 1 0,3-2-9 15,2 0 8-15,0-2-19 0,3 0 7 0,0-1 11 16,1 2-1-16,0-6-10 0,0 0-6 0,0 7 15 16,12 2 2-16,1-1-32 0,-1 3 17 0,2-5 15 15,-5-3 6-15,7 3-16 0,-3 1 2 16,4-1 2-16,0-1 8 0,-4-2-31 0,0 1 8 16,3 3 8-16,-4-7 11 0,-6 1 8 15,4 3-21-15,6 0 7 0,-7-1-4 0,3 1 1 16,-6-1-14-16,1 2 18 0,0-2-6 0,-3-1-2 15,2 1-2-15,-2 1 8 0,8 6-4 16,-5-5 0-16,2 5-6 0,-5 0 7 0,1-5-30 16,-2 2 33-16,-2 0 2 0,-1-7-23 15,0 0 13-15,0 9 21 0,0-1-3 0,0-2-18 16,0 0 6-16,0 0-2 0,0-6 12 0,-18 25-14 16,9-15 11-16,-1 0-21 0,-3 2 23 15,1-3 10-15,-3 0-11 0,0-1 9 0,1-1 3 16,-4 1-16-16,2-5 28 0,-5 5-15 0,6-5 24 15,-7 1-8-15,0-1 6 0,1-2-5 0,10-1 17 16,-5 0-16-16,-1 0 22 0,3 0 12 16,-1 0 0-16,3 0-11 0,-1 0-19 0,4 0-3 15,2 0-4-15,-1 0-6 0,8 0-7 0,-9 0-1 16,2 0-5-16,7-5 19 0,-6 5-26 16,-5-12-7-16,7 10-12 0,2 1-37 15,-5-1-24-15,7 0-21 0,-1-1 7 0,1 1-64 16,1-1-48-16,-1-2-123 0,3 4-72 0,-1-3 27 15,2 1 6-15,1 3-8 0,5-9 1 0</inkml:trace>
  <inkml:trace contextRef="#ctx0" brushRef="#br0" timeOffset="6741.98">15587 5304 395 0,'0'0'289'0,"0"-1"-36"16,2 1-36-16,-2-3-17 0,1 3-29 0,-1-2-12 15,1 2-29-15,1 0-9 0,0 0-8 16,-1 0-14-16,3 2 2 0,3-4-23 0,-1 4 7 16,11 1-7-16,-7-3-7 0,5 0-15 15,4 0-7-15,6 0-3 0,0 0 3 0,6 0-3 16,-3 0-16-16,1 0 3 0,0 0-1 16,-3 0 5-16,-1 0-19 0,0 0 15 0,-5 0-13 15,-7 0-7-15,-1 0 18 0,-1 0-17 16,-2 0-2-16,-2 0 17 0,-7 0-21 0,8 0-8 15,-8 0 6-15,6 0-7 0,-6 0-1 0,0 0-27 16,8-10-20-16,-10 10-40 0,0 0-40 16,-2 0 13-16,3 2-78 0,-4-4-61 0,-1 5 20 15,3-3 20-15,-3 0-148 0,3 1 21 0,-4-1 15 16,0 1-21-16</inkml:trace>
  <inkml:trace contextRef="#ctx0" brushRef="#br0" timeOffset="7115.69">15728 5484 304 0,'-4'2'298'16,"1"-1"-16"-16,0 0-34 0,2 2-27 16,-1-3-9-16,1 1-40 0,1 2-9 0,1-3-28 15,2 1-4-15,2-1-2 0,1-1-37 0,-1 1 5 16,16-3 4-16,-11 3-30 0,6 0-2 15,3 0 14-15,23-8-33 0,-20 6-7 0,1 1 21 16,-1-1-15-16,0 2-5 0,0-2-3 16,1 0-3-16,-14 2 11 0,6 0 31 0,-2 0-36 15,0 0 12-15,0 0 5 0,-4 0 13 16,-4 0-7-16,4 0-7 0,-9 0 22 0,6 0-12 16,-6 0-9-16,7 0 7 0,-7 0 7 0,0 0 7 15,7 0-5-15,-7 0-36 0,7 0 8 0,-7 0 4 16,0 0-33-16,0 0-2 0,7 0 2 15,-7 0-7-15,0 0 0 0,0-5-66 0,7 5-33 16,-7 0-39-16,0 0-47 0,7 0 17 0,-7 0-207 16,0-7-106-16,6 7 57 0,4-13 28 15,-12 8 28-15,2-2 22 0,0 0-56 0,-1-11 13 16,1 9 114-16</inkml:trace>
  <inkml:trace contextRef="#ctx0" brushRef="#br0" timeOffset="13299.44">9764 5199 224 0,'-12'0'-2'16,"12"0"17"-16,0-15-8 0,0 15-24 15</inkml:trace>
  <inkml:trace contextRef="#ctx0" brushRef="#br0" timeOffset="13803.9">9752 5184 229 0,'0'0'-10'0,"0"-14"25"16,0 14-3-16,0 0 14 0,0 0 3 16,0 0 30-16,0 0 20 0,0 0-27 0,0 0 4 15,0 0 9-15,0 0 19 0,0-12-13 0,0 12-2 16,0 0-7-16,0 0 25 0,0 0 5 16,0 0-17-16,0 0-9 0,0 0 6 0,0 0 5 15,0 0-17-15,0 0 9 0,0 0-3 16,0 0-3-16,-14 0 0 0,14 0 6 0,0 0 15 15,-22 14-32-15,16-4 16 0,1 4-1 16,0 3 12-16,-3-1-11 0,-4 7 6 0,0-1-11 16,2 1-7-16,0 2 4 0,0-2-4 0,0 2-15 15,0 0-7-15,0-3-8 0,0 3 10 0,-1 0-7 16,6-1-8-16,0 2-12 0,2-1 12 16,-1-1-19-16,4-2 8 0,0-11 15 0,0 5-20 15,11 21 6-15,-5-19 4 0,7-1-2 16,-2-2 0-16,5-2 0 0,0-2-9 0,5-1 4 15,-3-5-9-15,5 0 15 0,4-1-5 16,-5-4 1-16,1 4 0 0,-3-4-7 0,-8 0 8 0,4 0-9 16,3 0 4-16,-5 0 5 0,13-12-1 15,-18 12-5-15,0-4-11 0,-4 1 15 0,0-3-7 16,-1 4 3-16,-2-1-2 0,1-1-5 0,0-1 9 16,-2 1-7-16,-1 0 9 0,0 4-20 15,0 0 18-15,0-7-2 0,0 7-2 0,-12-14-15 16,7 10 22-16,1 1-11 0,-2-1 4 15,2 3-7-15,-2-1 4 0,2 1 7 0,-4 0-10 16,3-1 1-16,-1 2 2 0,6 0 9 0,-7 0-14 16,7 0 5-16,-10 0-2 0,5 0-10 0,5 0 7 15,-10 0 7-15,-2 11-12 0,9-8-6 16,-1 0-2-16,0-1-15 0,-2-1 1 0,3 3-22 16,-2-1-41-16,1-3 31 0,-1 5-31 0,1-1 1 15,-1-1 8-15,3 1-79 0,-2-3-18 16,-2 3-110-16,3 0-40 0,0-2 23 0,-2 0-60 15,5 0 26-15</inkml:trace>
  <inkml:trace contextRef="#ctx0" brushRef="#br0" timeOffset="14665.89">10222 5372 264 0,'0'-1'216'0,"-2"-2"-58"16,2 1 26-16,0 0-23 0,-1 1-42 15,-2 1 24-15,3-3-5 0,0 1-10 16,0 2-9-16,-3-1 1 0,3 1-27 0,-1 0-11 16,1-1 14-16,-2 1-19 0,2 0-9 0,-2 1 8 15,1-1-23-15,0 1-2 0,-2 1-7 16,0-1-3-16,0 1-8 0,-1 1 1 0,-5 6-10 16,-3 2 10-16,0 0-23 0,5 1 0 0,-4 3 25 15,-1-1-18-15,2 1-1 0,4-1 0 16,-3 1 4-16,0 2-8 0,5-3 0 0,-1 2 3 15,1 0 4-15,-1 2-7 0,-1-3-5 16,3 2 5-16,2-4-4 0,1-1 1 0,-3 6-6 16,3-11 7-16,0 2-10 0,0 3-15 0,10 15 16 15,-3-13-3-15,-3-1 7 0,2 1-15 0,0-2 1 16,1-1 24-16,3-4-12 0,0 3 2 16,2 0-2-16,1-3 4 0,1-2-4 0,1 2 0 15,-4-4 6-15,5 2-8 0,-2-3 4 16,2 1 1-16,-4-3-5 0,-3 0-2 0,1 0-4 15,2 0-1-15,-1 0 13 0,12-13 1 0,-9 6 5 16,-5 0-5-16,-1-3-4 0,-2 1 3 0,2 3-10 16,-3-1-8-16,-2 3 22 0,0-3-8 15,-1 2-5-15,-2 0 7 0,4-2 13 0,-4 2-12 16,0 0 6-16,0 5 1 0,0 0 0 0,0-10-9 16,0 0 19-16,-14-15-21 0,11 14 4 15,-2 6 5-15,-2-2-3 0,2 2-9 0,0 0 8 16,0 1-9-16,1 1 19 0,-3 0-13 0,4 1 8 15,-2-1-7-15,0 1 7 0,-2-2-2 0,1 4-17 16,0-3 8-16,-2 3-5 0,4-2-9 16,-1 0 18-16,0 2-3 0,-1 0 0 15,0 0-17-15,0 0-11 0,1-1-14 0,0 1-9 16,5 0-28-16,0 0 4 0,-8 0-30 0,8 0-16 16,-6 0 12-16,6 0-44 0,-14 10-50 15,11-7-79-15,3-1 20 0,-1 0 21 0,2 1 17 16,0 3-156-16,1-3 1 0</inkml:trace>
  <inkml:trace contextRef="#ctx0" brushRef="#br0" timeOffset="15195.89">10607 5874 229 0,'1'0'254'0,"1"0"-30"0,-2 0-21 0,0 0-40 16,0 0 0-16,0 0-13 0,0 0-8 0,1 0-3 16,-1 0-16-16,0 0-19 0,0 0 4 0,0 0-11 15,0 0-7-15,0 0-12 0,0 0-6 16,0 0-11-16,0 0-8 0,0 0-12 0,0 0 9 16,0 0 0-16,0 2-17 0,0-2-7 15,0 0 6-15,0 1-6 0,0-1 1 0,1 0 1 16,-1 0-9-16,0 0-16 0,-1 0 8 0,2 0 10 15,1 1-17-15,-1-1 7 0,-2 0-21 16,1 2 22-16,0-2-8 0,0 1-2 0,0-1-8 16,0 3 17-16,0 1-3 0,-2-1 5 15,1-1 0-15,1 4-13 0,-1-2-11 0,-1 1 14 16,-1 11 3-16,0-8-6 0,3 0 6 0,-1-1-4 16,-2 0 5-16,3-1-7 0,0-6 10 0,0 0-24 15,0 6-18-15,0-6-39 0,0 9-23 16,0-3 10-16,0-6-127 0,0 7-88 0,0-7 22 15,0 7-117-15,0-7 26 0,0 0 13 16,-11 12-1-16</inkml:trace>
  <inkml:trace contextRef="#ctx0" brushRef="#br0" timeOffset="15903.6">11002 5466 403 0,'-10'-12'170'0,"-2"0"-19"16,2 2-6-16,2 2-56 0,1 1 14 0,-1 3-1 16,3 0-5-16,0 2-30 0,-2 1 9 0,0-1-5 15,2 2-15-15,5 0 3 0,-12 0-35 0,-11 13 8 16,9-6 9-16,0 3-9 0,4 1-11 16,-5-2-24-16,3 4 33 0,1 1-8 0,2 0-12 15,0-2 12-15,2 2-7 0,5-2-5 16,2-12-16-16,0 9 18 0,0 0 0 0,0-1 9 15,0-1-2-15,0-2-29 0,18 12 38 0,-7-8-6 16,1-6-32-16,-3 1-18 0,3-3 38 16,-12-1-19-16,8 0 14 0,4 0-8 15,17-9 13-15,-14 1-2 0,-2 1 14 0,1 0-41 16,0-1 24-16,-5-2 7 0,1 5-13 0,1-3 20 16,-5 2-6-16,-1-1 7 0,0 5 1 0,-2-3 20 15,-1 3 4-15,1 1-18 0,-2-1 3 16,-1 1 6-16,3 0-26 0,-1-1 15 0,0 1-7 15,-2 1 5-15,1 0-14 0,0 0 0 0,-1 0-4 16,0 0 10-16,0 0 16 0,0 0-13 16,0 0-14-16,0 0 10 0,10 12 8 0,-7-8-25 15,-3 3-14-15,5 8 29 0,-1 1-3 16,-3 1-23-16,4-2 15 0,-5 6 5 0,4 0 2 16,-4 1 6-16,7 0-7 0,-4 0 1 0,0-1 11 15,-1 0-10-15,1-3 2 0,-1 1 14 0,1-2-13 16,-2-4-2-16,1-1-11 0,0-3 13 15,0-1-5-15,-2-3-2 0,2 2 4 0,-2-3 4 16,0 0 3-16,1 0-11 0,1-2 1 0,-2 1 8 16,1 0 1-16,-1 0 1 0,0 0-3 15,0-2 11-15,1 3-10 0,-1-4-14 0,0 0-16 16,-2 0-35-16,2-2-6 0,0 0-36 0,-2-1 9 16,2-1-127-16,2-1-123 0,-1 0 23 15,0-1-71-15,2-1 16 0,2-8 59 0</inkml:trace>
  <inkml:trace contextRef="#ctx0" brushRef="#br0" timeOffset="16351.79">11379 5516 219 0,'0'-2'262'0,"-2"1"-58"0,0 1-29 0,0-3-50 16,-1 3 15-16,-2 3-20 0,1-3-44 16,0 4-9-16,-7 4 0 0,-2 3 23 15,3 0-19-15,4 3-30 0,-2-1 39 0,3 2-59 16,-2 3 26-16,5 0-2 0,-2-2 11 0,3-3-4 16,1-4-25-16,0 0-1 0,0 4-7 15,11 14 7-15,-4-15-11 0,-1 2-2 16,5-3-2-16,1-3 13 0,1-1 4 0,0-4-27 15,-2-2 32-15,-2 1-48 0,-9-2 30 0,17 0-7 16,-3 0 8-16,4 0-30 0,15-14 30 0,-17 4-7 16,-3 2 18-16,1-6 19 0,-5 1-4 0,2 1 0 15,-4-4 12-15,1 1 4 0,-4 0 11 16,-2 2 3-16,-2-1-27 0,0 3-5 16,0 0 14-16,0-4-18 0,-18-13-10 0,9 12-1 15,-3 3 7-15,-1 2-19 0,-1 3 14 0,0-3-7 16,2 4-1-16,-3 0-19 0,5 3-19 0,2 1-8 15,-2 1-52-15,1 2 7 0,9 0-31 16,-5 0 2-16,5 0 9 0,-8 0-55 0,-5 9-49 16,11-6-79-16,-1 1-100 0,3 0 25 0,0 0 16 15,3 0 21-15</inkml:trace>
  <inkml:trace contextRef="#ctx0" brushRef="#br0" timeOffset="16773.88">11764 5492 251 0,'-4'4'188'0,"-1"-1"18"16,-6 5-54-16,0 2-12 0,2 1-17 0,-1-1-17 15,1 6-40-15,3-3 21 0,-1 4-6 0,2 2-43 16,3 0 31-16,-2-3-15 0,4-1 5 15,0-8-2-15,0 4-13 0,0 4-41 0,17 15 24 16,-11-13 20-16,2-4-10 0,3-3-27 0,2 1 27 16,2-3-32-16,0-1 25 0,0-5-6 15,-3 0-32-15,7-1-1 0,-9-1 40 16,4 0-2-16,4 0-8 0,15-17 32 0,-15 11 1 16,-2-5 7-16,2 0 10 0,-5-2 11 15,1 0-14-15,-3-2 21 0,-1 2-5 0,-3-3 9 16,-1 0 4-16,-3-2 13 0,-2 0-41 0,-1 10 6 15,0-4-3-15,-9-18 13 0,1 14-3 16,-4 0-36-16,-1 3 14 0,-2 1-17 0,2 1 23 16,-5 3-28-16,3 1 0 0,-6-1-1 0,7 5-39 15,3 0-21-15,0 2-28 0,1 1-39 16,-1 0 9-16,-12 10-166 0,7-1-192 0,2-4 24 16,3-2 29-16,2-1 24 0,9-2 29 15,-11 0 18-15,-12-17 13 0</inkml:trace>
  <inkml:trace contextRef="#ctx0" brushRef="#br0" timeOffset="22437.49">13262 5842 430 0,'0'-14'169'0,"0"14"-28"0,14 0-56 16,-14-12 49-16,0 12-11 0,18-20-6 15,-14 19-33-15,-4-3 34 0,1 0 7 0,0 1-26 16,1 1-9-16,-2-1-26 0,1 3 6 0,0-2-14 15,1 0 1-15,-1 1-14 0,-1 1-6 0,0 0-6 16,0 0 13-16,1 1-29 0,-1 1 16 16,1 0 7-16,-1 3-11 0,0 0 6 0,0 2-19 15,-1-1-8-15,1 12 20 0,0-10 2 16,0 4-10-16,0 2-12 0,-12 20 17 0,8-17-21 16,4 3 11-16,-4-1 14 0,-2 0-8 0,2-2 0 15,-4 3-33-15,-4 2-53 0,1 1 6 16,-4-4-196-16,-2-1 19 0,-6-3 19 15,4 1-97-15,-6-4 21 0,2 1-83 0,-1-9-10 16</inkml:trace>
  <inkml:trace contextRef="#ctx0" brushRef="#br0" timeOffset="24545.72">16632 5303 307 0,'14'0'267'0,"-14"-15"-24"0,0 15-47 15,0 0-6-15,17-26-10 0,-16 23-19 16,0 0-28-16,-1-1 5 0,0 1-5 0,0 1-28 15,0 0 3-15,0-1-11 0,0 3-31 0,0-1 5 16,0-2-11-16,0 3-7 0,0-1-1 0,0 1-3 16,-1 0-10-16,2 3 4 0,-3-1-2 15,2 1-11-15,0 1-8 0,0 1-13 0,0 0 7 16,0 2 12-16,0-2-20 0,0 3 0 0,0-8 8 16,0 9 6-16,0-4-22 0,0 2 20 15,0 0-14-15,0-1 5 0,0 1-17 0,0-2 19 16,0-5-4-16,0 9-4 0,0-4-11 0,0-5 11 15,0 7-3-15,0-7 8 0,10 17-14 16,-7-17-4-16,0 3 22 0,2-3-18 0,2 2 10 16,-3-2 8-16,2 0-12 0,3 0-5 0,1 0 6 15,3 0 0-15,-4 0 0 0,0 0-8 16,10-10 8-16,-13 9 8 0,1 1-15 0,3-1-4 16,-1 1 7-16,0 0 1 0,2 0 0 15,-2 0 4-15,0 0-12 0,1 0-5 0,-4 0-1 16,1 0 6-16,0 0 12 0,5 10-21 0,-7-5 9 15,2-4 8-15,2 9 2 0,-2-2 0 0,2 1 5 16,0 1-9-16,2 0-15 0,-5-5 8 16,-2 3 11-16,-2-2-18 0,0 2 23 15,0-1-8-15,-2-3-5 0,3 2 12 0,-3-1-9 16,0-5 7-16,0 0-4 0,0 8 6 0,0-2-18 16,0-6 28-16,-12 17-11 0,5-3-3 15,-2-9-1-15,5 0 18 0,-5 0 0 16,2-3 0-16,0 1-14 0,-1-1 16 0,-11 1 0 15,5 1 0-15,-6-3 13 0,2 3-22 0,-3-1 0 16,5-3 6-16,3 1-10 0,1-1 12 0,12 0-1 16,-10 0-7-16,0 0-10 0,3 0 5 15,1 0-6-15,6 0 2 0,-10 0-10 0,3 0-9 16,7 0-2-16,-7 0-31 0,7 0-1 0,-10 0-51 16,10 0-13-16,-6 0 9 0,6 0-45 15,0 0-61-15,-7 0-60 0,1-11-84 0,4 8-20 16,1-1 50-16,1 0 5 0,0 0-4 0</inkml:trace>
  <inkml:trace contextRef="#ctx0" brushRef="#br0" timeOffset="24880.85">16725 5147 298 0,'5'-2'156'0,"-2"-2"-30"0,2 2-31 0,1-1 26 15,11-1-19-15,-2-2-22 0,2 4 16 0,0-3-16 16,-2 2-18-16,-1 1-9 0,0 0-4 0,-4 0 6 16,-1 1-38-16,1 1-12 0,-2-2 48 15,8-1-37-15,-1 3-17 0,-6-4 0 0,0 4-85 16,2 0-38-16,-3-1-93 0,-2 1 14 16,2 0-132-16</inkml:trace>
  <inkml:trace contextRef="#ctx0" brushRef="#br0" timeOffset="25559.31">17174 5191 389 0,'1'0'260'0,"0"1"-38"16,0-1-22-16,-1 1-31 0,3 1-33 0,0-1 2 15,-2-1-16-15,-1 0-31 0,1 3-4 0,1-3 7 16,-1 2-15-16,-1 4-14 0,2 0 5 16,1-3-27-16,-2 3 9 0,-1 0-7 0,2 0 0 15,-1 2-17-15,1 9 4 0,1-5-7 0,-2 1 16 16,-1-13-13-16,0 11-3 0,0-3-4 15,0 1 1-15,0-3-12 0,0 0 4 0,0-6-4 16,0 10 13-16,0-3-11 0,0-7-9 0,0 8 3 16,0-8 12-16,0 7-14 0,0-7 13 15,0 7-27-15,0-7 17 0,0 0 4 0,0 0-6 16,13 9-16-16,-11-9 13 0,1 0-4 16,1-1 8-16,-1 1 3 0,3-5-5 0,-1 5 3 15,3 0-3-15,-3-2-3 0,-5 2 2 0,0 0-25 16,17-1 25-16,-10-2-7 0,-1 1 5 15,0 2 6-15,4 0-3 0,-10 0-4 0,5 0-1 16,3 0-2-16,-2 0-14 0,2 0 5 0,-3 0 12 16,8 0 5-16,11 15-5 0,-14-10 7 15,-1-3-14-15,-1 4 0 0,-3-4-11 0,0 3 29 16,1-1-13-16,-3-2 8 0,1 3-12 0,-3 0 8 16,3-1 1-16,0 0-6 0,-2 0-15 15,2 1 18-15,-4-2-18 0,1 3 33 16,1-3-29-16,-2 4 21 0,0-7-16 0,0 0 21 15,0 0-8-15,0 5 4 0,0-5 8 0,-13 15-10 16,9-10 2-16,2-2 1 0,-10 6 2 0,4-2-3 16,-1-1-4-16,-4 0 10 0,1-3-10 0,3 2 8 15,2-1-20-15,-1-3 9 0,1 2 4 16,2 0-5-16,0-2 16 0,1-1-24 0,-1 2 10 16,1 0-32-16,-2-2 9 0,3 3-17 15,1-3-34-15,-1 0-33 0,-3 0 12 0,6 0-67 16,0 0-69-16,0 0-79 0,0 0-49 0,0 0 55 15,-8-11 11-15,8 8-85 0</inkml:trace>
  <inkml:trace contextRef="#ctx0" brushRef="#br0" timeOffset="25910.29">17240 5221 244 0,'-3'-3'260'0,"1"1"-17"0,1 2-64 15,1-2-33-15,-3 2-2 0,3-1-13 0,2 1-35 16,-1-2 2-16,2-1-11 0,4 2 0 15,-3 1-18-15,2-1-8 0,11-1 6 0,5 1-7 16,-3-2-19-16,-1 2-10 0,2-2-2 16,1 0 13-16,-1 2-18 0,-5 0-5 15,-3 1 34-15,-2-2-16 0,-1 1-8 0,-1 1-24 16,-2-1-28-16,1 1 14 0,-1-3-29 0,-6 3 3 16,0 0-60-16,0 0-27 0,5 0-80 15,-5 0 17-15,8 0-200 0,0 0 9 0,-8 0 37 16</inkml:trace>
  <inkml:trace contextRef="#ctx0" brushRef="#br0" timeOffset="26417.64">17735 5201 458 0,'-3'0'193'0,"-2"2"-12"0,3-1-60 0,-2 1 29 16,0-1-42-16,-1 1-28 0,1 2-11 0,-8 5 11 16,1-1-12-16,6 0 5 0,1 1-24 15,-5 3 23-15,3-2-54 0,2-2 34 0,2-1-10 16,-1 2-11-16,-1 6-21 0,1-3 26 15,3-1-12-15,0-11 7 0,0 13-39 0,0-3 39 16,13 11-18-16,-10-13 10 0,1 0-12 16,1-2 5-16,2 6-14 0,0-4 32 0,1-1 3 15,4 3-7-15,-1-6-17 0,-4-1-24 16,3-2 19-16,-2 0-2 0,1-1 19 0,-9 0 3 0,5 0-10 16,8 0-1-16,8-12 9 0,-11 9-4 15,2-4 27-15,0 2-7 0,-7 1 10 16,1-2 8-16,0-1 4 0,-5 3 11 0,3-1 2 15,-3 0-23-15,0-1 3 0,-1 6-10 16,0-7-10-16,0 1 10 0,0-4-5 0,-11-17 9 16,6 11-14-16,-2 3-14 0,0 2-4 0,-1 1 18 15,4 2-20-15,-2 0-10 0,2 4-20 16,-2-1 2-16,3 1-30 0,-1 1-26 0,2-2-62 16,-1 4 11-16,0 0-46 0,0-1-47 15,0 2-104-15,0-1 24 0,3 1-102 0,-1-1 11 16,1-1 17-16,-1 2 18 0</inkml:trace>
  <inkml:trace contextRef="#ctx0" brushRef="#br0" timeOffset="26985.81">18094 5160 347 0,'-5'2'169'0,"3"-1"-27"0,-2 1-50 16,1 0-12-16,-2 3-9 0,1 0 30 15,-1 7-32-15,-4-1 6 0,3 0-30 0,1 1 4 16,0-2-29-16,3-1 1 0,0 1-6 15,-1 0 31-15,-2 3-14 0,3 0 19 0,-1-4-26 16,3-9 7-16,0 8-21 0,0 0 30 16,0 1-27-16,0-2-5 0,0-2 24 0,0 2-19 15,15 12-21-15,-8-9 19 0,-2-5 4 0,1 2-8 16,3-4 5-16,-4-1-18 0,4-1 0 16,-2 1 0-16,0-2 22 0,-7 0-2 0,16 0-3 15,-1 0-2-15,0 0-15 0,15-11 8 16,-20 7 38-16,5 1-24 0,-4-3 16 0,-4 1 4 15,2 1-14-15,3-4 45 0,-5 3-17 16,4-5 9-16,-4 3-18 0,0 0 28 0,4 0-32 16,-9-2 25-16,1 2-2 0,1 1 1 0,-3 3 1 15,2-4 7-15,-2 0-6 0,-1 4-6 0,0 3-1 16,0 0 11-16,0-8 2 0,0 1 3 16,0 7-22-16,0-8-14 0,-18-11-8 0,11 12-3 15,-2-2 0-15,0-3 0 0,-3 7 14 0,7-2-3 16,-1 2-10-16,-1 2-4 0,2-1-15 15,-1 0-1-15,0 3-7 0,3-1-26 0,-3-1-17 16,0 1-25-16,1 0-58 0,0 2 1 0,0 0 13 16,1 0-137-16,0-3-90 0,2 3-47 0,2 0 24 15,0 0 24-15,0 0 13 0,-2-1-42 16</inkml:trace>
  <inkml:trace contextRef="#ctx0" brushRef="#br0" timeOffset="27302.69">18779 5181 342 0,'0'3'346'0,"2"1"-72"16,-2-3-35-16,1 3-20 0,0-1-39 0,-1-3-9 15,0 3-17-15,0-3-24 0,0 2-27 0,2 1 6 16,-4-1-8-16,4-1-25 0,0 0-25 16,-2 0-2-16,1 3-34 0,-1-4-21 0,2 0-35 15,-2 1-57-15,0-2 9 0,-2 1-266 16,2 0-18-16,-2-4 24 0,-1 1 41 0,2 0 13 15,-2-1 1-15</inkml:trace>
  <inkml:trace contextRef="#ctx0" brushRef="#br0" timeOffset="31035.78">4399 7364 517 0,'0'-13'295'0,"0"13"-46"15,0-14-9-15,11-6-15 0,-11 13-22 16,-3 3-19-16,3 0-13 0,0-2 12 0,0 6-24 15,0 0-43-15,0-8-2 0,0 8-17 16,0-6 6-16,0 6-40 0,0 0-7 0,0-8-6 16,0 8-4-16,-2-6 10 0,3 10-6 0,-1-2-21 15,1 2 16-15,0 3-11 0,1-1-13 0,3 7-5 16,-4 0 6-16,4 2-7 0,-2-4 8 16,-2-1-17-16,1-1 11 0,-2-9-17 0,0 7 3 15,0-7 3-15,0 8 8 0,0-8 19 0,0 8-13 16,0-8-16-16,0 6 30 0,0-6 0 15,0 0-13-15,0 0 4 0,0 0 8 0,8 9-21 16,-9-12 12-16,1-1 0 0,0 0-17 16,-4-3 24-16,4-11-10 0,0 7-11 0,-6-22-16 15,3 12 8-15,1-4 24 0,-2 4-15 0,0 0-10 16,0 0 4-16,3 2-5 0,-4 0 13 0,5 4-12 16,-2 3 14-16,2 3 8 0,-2 1-32 15,1 1 18-15,1 2-16 0,-1-1 1 0,1 2 6 16,0 0-23-16,0 0 13 0,0 0 24 0,-2 2-19 15,2 2-8-15,0 0-4 0,0 0 28 16,0 0-34-16,0 0 5 0,13-11 1 0,-9 11-3 16,1 1 13-16,1 0-1 0,11 1 13 0,-2 5-23 15,2-1 29-15,-2 2-23 0,4 0 1 16,0 1 2-16,-4-1 11 0,5 2 1 0,2 0 3 16,-4-1-12-16,1 4 17 0,-1 0-27 0,0-1 0 15,-3 0 22-15,2 1-6 0,-1-5 2 0,2 3-10 16,-2-1 6-16,0 4 19 0,-2-5-30 15,0 0 7-15,1 0 14 0,4-4-10 16,-10 2-6-16,2-5 28 0,-3 1-29 0,-1 1 29 16,-1-1-32-16,0-1 2 0,-2 0 5 0,1-1 5 15,1 1 14-15,-2-2 3 0,0 0-17 16,-4 0 12-16,0 0-20 0,0 0 21 0,9 0 5 16,-9 0-13-16,15-14 25 0,-14 10 4 0,5-14-26 15,-5 6-6-15,2-5-2 0,-3 10 25 16,0-6-19-16,0 1 27 0,0 0-34 0,0-2 20 15,0-2-17-15,0-2 0 0,-13-16-2 0,7 20-10 16,5 2 15-16,-1 3 20 0,-1 0-4 0,2 3-15 16,-1 0-3-16,-1 3-28 0,2-1-2 15,1 1-20-15,0-2-18 0,-2 3-15 16,1-2-33-16,1 1-25 0,-1 1-44 0,1 2 16 0,0 0-52 16,0 0-17-16,0 0-148 0,0 0 27 15,0 0 24-15,0 0-22 0,14-5 17 16,-9 7-21-16</inkml:trace>
  <inkml:trace contextRef="#ctx0" brushRef="#br0" timeOffset="31242.57">5114 7217 374 0,'0'3'228'15,"2"-2"-29"-15,-2 5-12 0,1-6-32 16,0 2-4-16,-1 1-23 0,0 0-17 0,2-2 4 15,-2-1 3-15,0 2-16 0,0-1-22 0,0 2-3 16,2-3-7-16,-1 1-29 0,1-1 1 16,-2 2-51-16,1-2-31 0,-1-2 1 0,-1 4 5 15,2-4-130-15,-1-1-120 0,0-1 21 0,1 3-125 16,0-2 8-16</inkml:trace>
  <inkml:trace contextRef="#ctx0" brushRef="#br0" timeOffset="31569.6">5279 7086 252 0,'2'0'336'16,"-2"-3"-50"-16,1 1-50 0,-2 0-46 0,4 1-9 15,-3 0-32-15,-2-1-9 0,4 1-9 0,-1 1-24 16,1 0-12-16,-2 0-12 0,0 0-2 15,2 3-14-15,0 1 4 0,-2 1-10 0,7 9-25 16,-5-2-3-16,3 3 8 0,-1 0-21 0,1 1 19 16,0-2-13-16,-1 2 5 0,-2-3-15 15,1 3 7-15,-1-6-7 0,1-1 0 0,1 5-3 16,0-1-8-16,-2 2 19 0,1-4-10 16,-1-1 6-16,1-5-13 0,-3 2 6 0,2-1-23 15,0-2-20-15,-2 0-56 0,2 0 0 0,-2 2-17 16,1-5 9-16,1 3-79 0,-2-2-140 15,1-1 22-15,3 1 21 0,-4-2 20 16,0 0 17-16,0 0-87 0</inkml:trace>
  <inkml:trace contextRef="#ctx0" brushRef="#br0" timeOffset="31931.77">5580 7074 817 0,'-2'-4'264'16,"2"1"-12"-16,-1-1-27 0,2 2-30 15,-3-2-27-15,3 1-7 0,-2 1-20 0,1 0-25 16,0 0-13-16,0-1-6 0,0 3-14 0,0-3-30 16,0 3 10-16,1 0 6 0,0 0-11 15,-1 3-24-15,0-3 2 0,2 5-6 0,-2-2 12 16,1 3-24-16,2 1 13 0,-2-2 6 0,4 13-12 15,-4-3-6-15,3 1 10 0,-2-2-16 16,1 5 2-16,-1-1 3 0,1-1-18 0,0 2-1 16,1 1-1-16,2-4 18 0,-4 1-4 15,0-7-2-15,-1 2 11 0,3-3-6 0,-4-4-20 16,2 3 17-16,0-1-36 0,-1 0 2 0,3-2-29 16,-3 0-22-16,0 0-5 0,1-1-14 0,-2 1-2 15,2-2-11-15,0 0 9 0,-1 0-81 16,-1-1-50-16,1-1-102 0,-1 2-51 0,0-3 26 15,0 0 18-15,2-5 44 0</inkml:trace>
  <inkml:trace contextRef="#ctx0" brushRef="#br0" timeOffset="32188.42">5296 7254 599 0,'-5'0'189'0,"5"0"6"15,0 0-56-15,0 0-3 0,5 0-15 0,-1-1-12 16,-1 1-41-16,15-3 25 0,0 1-19 0,3-3-4 16,0 1-33-16,-1-2 15 0,5 4-17 15,-2-2 14-15,0 1-10 0,-2 0-21 0,4-1-54 16,-2 1 6-16,-2 1-82 0,-3-3-79 15,-1 1-144-15,-5 3-11 0,-3-2 56 0,0-1 4 16</inkml:trace>
  <inkml:trace contextRef="#ctx0" brushRef="#br0" timeOffset="32801.5">6750 7097 360 0,'2'-4'267'0,"-1"1"-29"0,-1 1-16 0,0-2-21 16,-1 3-25-16,1-1-3 0,0 0-28 0,1 1-12 15,-1 0-28-15,0 1-4 0,1 0-20 16,-2 0-1-16,1 1-18 0,1 2-11 0,1 0 6 15,-1 3-7-15,-1 0-2 0,5 11 0 16,2-2-5-16,-4 6-8 0,1-2-9 0,1 1 7 16,-1 2-15-16,2-3-5 0,0-2 10 0,0 2 4 15,-2-1-13-15,2-2 4 0,-2-1-19 0,1 0 6 16,-1-4-8-16,3 2 8 0,-4-3 0 16,0-2-19-16,-2-2-24 0,-1-6-28 0,0 0-36 15,0 6 9-15,0-6-75 0,0 0-21 16,9 9-89-16,-4-10-105 0,-2-4 60 0,4 4 19 15,6-7-34-15</inkml:trace>
  <inkml:trace contextRef="#ctx0" brushRef="#br0" timeOffset="33167.61">7098 7090 861 0,'0'-4'275'15,"2"2"-23"-15,-2-1 1 0,0 0-50 0,0 0-1 16,0-1-23-16,1 3-14 0,-1-1-16 0,0 1-30 16,0-2 35-16,1 1-45 0,-1 1-18 15,0 1-2-15,0-2 2 0,1 2-35 0,2 2-3 16,-3-1 16-16,1 3-11 0,-1-2-26 16,3 1-2-16,-1 3-1 0,2 8 9 0,0-2 8 15,-3 0-30-15,3 4 9 0,-1-1-24 0,1 2 24 16,-2 5-3-16,3-6-13 0,0 2 30 0,-1-1-21 15,4 0-29-15,-3-2 25 0,-2 0 8 16,0-3-27-16,-1-4-4 0,3 0 11 0,-4 2 8 16,1-6 11-16,1 4-48 0,-2-4 8 15,1 1 1-15,-1 1-40 0,0-2-16 0,2 1-15 16,-3-2 3-16,0 1-38 0,2-1-5 0,-2-3-19 16,0 0 14-16,0 0-78 0,0 0-72 15,0 3-99-15,-2-4 25 0,2-1 24 0,0-2 1 16,-2 2 37-16,1-2-23 0</inkml:trace>
  <inkml:trace contextRef="#ctx0" brushRef="#br0" timeOffset="33402.67">6849 7288 320 0,'-2'-1'166'0,"1"1"-32"16,1 0-10-16,1-1-19 0,1 0-14 0,3-1-24 16,-2 1 19-16,4-2-15 0,10-2-5 0,2 1-6 15,-2 2-8-15,6-3-33 0,-3-1-3 16,2-2-1-16,2-1 11 0,-2 5-3 0,6 0-60 16,-4 0 13-16,2-3-49 0,-6 5-52 0,2-1-148 15,-1-1 10-15,-7 2 8 0</inkml:trace>
  <inkml:trace contextRef="#ctx0" brushRef="#br0" timeOffset="33949.75">7600 7302 328 0,'-3'0'166'0,"-10"8"-25"15,3-7-34-15,-5 8 33 0,8-4-41 16,-1 1-9-16,3-1-13 0,1-1-16 16,-1 1 18-16,0 1-4 0,4 0-6 0,0-1-48 15,-2 0 42-15,3 2 1 0,0-2-64 0,0 2 22 16,0-7 5-16,0 12 0 0,10 12-38 0,-5-14 11 16,-2-3 32-16,5 6-27 0,2-5 19 15,-1-1-19-15,-2-3 18 0,1 0 3 0,1-1-7 16,1-2-13-16,-2-1 33 0,-8 0 7 0,6 0-17 15,3 0 4-15,-4 0-8 0,7 0-2 16,-1 0 40-16,11-12-10 0,-15 6 16 16,5 1-18-16,-5-2 22 0,2-4-7 0,-2 5 12 15,-3-1-5-15,-3 0-5 0,1 0 11 0,0 2-14 16,-2-1-10-16,0 1-6 0,0 5 11 0,0 0-27 16,0-10 3-16,-10-13-2 0,0 12-6 0,2 0-34 15,-2 3-3-15,-3 1-48 0,-2-1-10 16,0 2-10-16,0-1-45 0,9 5 11 0,-3 2-95 15,4-6-78-15,-3 5-88 0,4 1 27 16,-2-1 23-16,5 1 11 0,-2-2 9 0</inkml:trace>
  <inkml:trace contextRef="#ctx0" brushRef="#br0" timeOffset="34294.47">8025 7178 374 0,'3'0'218'0,"-1"0"3"0,-1 0-77 0,2 0 12 15,-2 1-13-15,2 1-29 0,-2-2-18 0,0 1-6 16,2-1 3-16,-2 0-41 0,3 1 28 15,-3-1-10-15,0 2-4 0,-1-2 9 0,2 1-13 16,0-1 11-16,-2 0-1 0,3 1 10 16,-2 0 1-16,0-1-17 0,1 2 17 0,-1-2-7 15,-1-2-29-15,0 2 6 0,3 0-5 0,-2 0-17 16,-1-1-6-16,1 0-34 0,1 0-27 16,-2 1-37-16,0-3-13 0,1 2 7 0,0 1-103 15,-1-2-108-15,3 2-80 0,-2 0 14 0,1 2 26 16,-2-2 14-16,0 0 1 0</inkml:trace>
  <inkml:trace contextRef="#ctx0" brushRef="#br0" timeOffset="34647.43">8158 7382 502 0,'1'3'262'16,"-1"-2"-34"-16,-1 2-25 0,1 0-25 0,1 0-25 15,-1-1-4-15,0 1-25 0,0 0-13 16,0 0-12-16,0 1-22 0,0-2 9 0,0 1-17 16,2 2-8-16,-1-1 1 0,-1-1-11 0,0 1 12 15,0-4-14-15,0 0 3 0,0 0-20 16,0 6-1-16,0-6 22 0,0 7-3 0,9 2 8 16,-9-6 24-16,0-1 4 0,1 0-1 15,-1-2 34-15,0 1-14 0,0-1 48 0,0 4-31 16,1-4-2-16,-1 1-9 0,-1-2 2 0,2-3-44 15,-2 4 25-15,1-1-31 0,0-2 8 16,1 0-9-16,-2 1 0 0,2-1-8 0,-1-2-60 16,0 2-8-16,0-2-44 0,-1 1-30 0,3-1-14 15,-2 2-27-15,-1-1-70 0,2 1 15 16,-1 3-130-16,0 0-135 0,0 0 16 0,0-7 37 16,0 7 23-16,0-7 47 0,0 7-10 0,0 0 23 15,12-18 7-15</inkml:trace>
  <inkml:trace contextRef="#ctx0" brushRef="#br0" timeOffset="36020.57">8251 7153 325 0,'-13'0'197'0,"13"0"-27"0,0 0-41 0,0 0-20 15,0 0-37-15,0 0 19 0,0 0-29 16,-13 0-17-16,13 0 43 0,0 0-13 0,0 0-27 15,0 0 11-15,0 0-61 0,0 0 18 16,-15 11 18-16,17-10-10 0,-2 0 4 0,2 1 18 16,-1 0-39-16,1-1 27 0,0 0-7 0,1 0-45 15,1 0 60-15,-1-3-17 0,0 2-40 0,1-1-2 16,-2 1 42-16,4-3 10 0,-5 1-38 0,1 1 17 16,1-3-7-16,-2 3 26 0,2-2 15 15,-1-1 8-15,-3 3-20 0,2-2-1 0,-1-1-23 16,0 1 5-16,-1 0-13 0,1 1 28 15,-1-1-5-15,-1 1 14 0,1-1-16 0,0 1 7 16,-2 0-18-16,2 0-8 0,-1 1 16 0,-1-1-20 16,0 2 1-16,1 2-7 0,-2-2 13 15,1 2-32-15,-1-1 33 0,1 2 1 0,0 1-26 16,-1-2-8-16,1 1 27 0,1 4 10 0,1-5-13 16,1 2 7-16,-3 0-4 0,3 0-1 0,0 1-8 15,0-3-1-15,0 1 4 0,0-3 14 16,0 0 0-16,0 0-30 0,0 0 45 0,0 0-20 15,0 0 1-15,6 11-7 0,-4-12 13 16,-1 1 12-16,1-3 3 0,-1 0-8 0,-1-1 1 16,0 1-13-16,1-1 3 0,-1 3-10 0,0-5-2 15,0 2 6-15,0 3-10 0,-1-3-48 0,-2 3-20 16,3-1 7-16,-3 1-178 0,1 1-132 16,0 3 51-16,-1-2-3 0,1 0 17 15,-2 2 2-15</inkml:trace>
  <inkml:trace contextRef="#ctx0" brushRef="#br0" timeOffset="37321.39">8867 7754 325 0,'0'0'189'0,"0"0"-11"16,0 0-6-16,0 0-44 0,0 0 16 0,0 0-20 16,0 0-37-16,0 0 11 0,0 0 13 0,0 0-2 15,0 0-22-15,0 0-9 0,0 0-17 0,0 0 3 16,18-12 2-16,-6-3-14 0,-6-4 7 15,6 2-12-15,-2-4-1 0,3 0 8 0,-3-3-16 16,1 1-14-16,-2 0 2 0,3-3 3 16,1 0-8-16,-3 0 9 0,0 0-18 0,0 3 24 15,-3-5 5-15,-1 1-13 0,1 1 4 16,1 5 7-16,-3-4 4 0,-1 8 5 0,0-3-5 16,-2 8-11-16,0 1-10 0,1 3 18 0,-3 1-21 15,0 2 10-15,0-2 5 0,2 4-21 0,-2 0 9 16,2-1-1-16,-2 0-19 0,0 4 5 15,0 0 9-15,0 0-7 0,0 0 2 0,0 0-4 16,0 0-1-16,0-5-2 0,0 7-7 0,0 1 1 16,0 2 5-16,0 2-1 0,3 0 8 15,-3 0-1-15,0 3-19 0,0 4 11 0,0 3-3 16,0 2 0-16,12 18-4 0,-7-17 14 16,3-2-1-16,-1 0-10 0,5-1 6 0,-1-1-7 15,-2 0-4-15,7-1 11 0,-2-4-12 16,-2 1 5-16,6-1 14 0,-2-4-2 0,1 0-12 15,3-3 4-15,-2-2 4 0,2 1 7 0,-10-3-10 16,6 0-8-16,2 0 6 0,24-16 18 16,-19 8-11-16,-3 0-6 0,-2-5 5 0,1 2-3 15,-2-1 9-15,-2 0-12 0,0-3-8 16,-4 3 18-16,-2-5-12 0,1 2 4 0,-4-1-3 16,-2-1 6-16,-2 0 0 0,1 3-1 0,-3-4-7 15,0 10 24-15,0-5-19 0,0-1-1 16,-14-16 2-16,7 16 1 0,1 0 10 0,-1 2-8 15,4 2 9-15,-3 1 8 0,2 4 0 16,-3-1-22-16,4 1 2 0,0 3-4 0,-1-1 10 16,2-2-8-16,0 2-10 0,0 2 16 0,-1-2-14 15,2 2 5-15,0 0-5 0,-2 1 6 0,3 0-5 16,0 0 20-16,0 0-7 0,0 0-17 0,-7 10 15 16,5-3-9-16,2-2 14 0,-1 3-15 15,0 10 4-15,1-3-11 0,0-6 4 0,0 3 16 16,0 5-16-16,14 16 0 0,-7-17 8 15,0 0 2-15,-1-1-7 0,2 2-1 0,2-5 8 16,0 3 10-16,-2-2-5 0,5 0-11 0,-4-5 7 16,1 4 11-16,2-2-3 0,-6-6-7 0,2 2 1 15,-2-2 4-15,0-1 3 0,0 0-12 16,-1 1 1-16,-1-4 12 0,-1 3-6 0,4-3-5 16,-7 0-6-16,0 0 9 0,5 0-4 15,-5 0-19-15,6 0-20 0,-6 0-21 0,9 0-34 16,-9 0-31-16,8 0 13 0,-1 0-84 0,-7 0-108 15,8 0-82-15,0 0 14 0,3-10 28 16,1 3 19-16,-2 1 15 0</inkml:trace>
  <inkml:trace contextRef="#ctx0" brushRef="#br0" timeOffset="40591.44">10219 7400 743 0,'0'-14'264'0,"0"14"-33"16,0 0-43-16,0 0-10 0,0 0-30 0,0 0-7 15,0 0-9-15,0 0-22 0,0 0-16 16,0 0-15-16,0 0 0 0,0 0-11 0,0 0-6 16,11-19 4-16,1 19-12 0,4 0-6 0,9 0-7 15,0 0-1-15,3 0 1 0,2 0-25 0,-1 0 5 16,31 10 0-16,-29-10-2 0,-5 1 9 16,1-1-14-16,-6 0 4 0,-1 1-14 0,-4 2 10 15,-7-2-13-15,-9-1 4 0,7 0 0 0,0 0-20 16,-7 0-9-16,8 0-21 0,-8 0-29 15,0 0-38-15,0 0-4 0,10-9 10 0,-12 6-52 16,1 2-30-16,-3 0-94 0,0-1-76 16,-3 1 23-16,0-1 19 0,1 2 8 0</inkml:trace>
  <inkml:trace contextRef="#ctx0" brushRef="#br0" timeOffset="40915.58">10276 7527 568 0,'-3'0'190'0,"1"2"-29"0,2 1-24 0,0-2 10 15,0 1-12-15,2-1-25 0,2 2 17 16,2-2 6-16,0 0-19 0,3-2-12 0,13 2-9 16,-11-1-14-16,6 0-10 0,3 0-6 15,3 0 3-15,5 0-7 0,-2 0-7 0,-3 0-18 16,5 0 10-16,0 0-1 0,-2 0-7 0,-1 0-2 15,1 0 2-15,-4 0-16 0,-3 0 13 16,-2 0-13-16,-2 0-5 0,-5 0 7 0,0 0-1 16,-2 0-9-16,0 0-1 0,-8 0 0 0,8 0-6 15,-8 0 3-15,8 0-12 0,-8 0-5 16,5 0-1-16,-5 0-33 0,0 0-10 0,8 0-17 16,-8 0-34-16,0 0 11 0,0 0-113 0,11-10-71 15,-11 8-96-15,2 1 37 0,-1 0 15 0,3-2 8 16,0-1-2-16</inkml:trace>
  <inkml:trace contextRef="#ctx0" brushRef="#br0" timeOffset="41427.5">11134 7117 291 0,'0'-2'231'0,"-1"-1"-58"0,1 2-17 15,-2-1 0-15,0 2-25 0,-1 2 11 0,1 0-27 16,-1 2 0-16,-2-1-36 0,-4 11 17 16,5-2-7-16,-5 3-11 0,-1 2-3 0,1 0 4 15,4 0-42-15,-3 4 20 0,4 2-6 0,4-3 5 16,0 0-21-16,0-1-18 0,0-9 13 0,0 2-2 15,0 4 0-15,0 2 1 0,13 15 9 16,-8-17-23-16,3-1 3 0,-2-1-2 0,3-2 3 16,-5 1 0-16,7-4-3 0,-1 0-19 15,-3-1 25-15,5 0-2 0,-3-4-10 0,-2-1 8 16,0-1-29-16,0-2 18 0,0 2 4 16,-3-2 12-16,-4 0-16 0,0 0 7 0,6 0-12 15,-6 0 8-15,18-11 9 0,-17 10 16 0,3-5-12 16,-1 2 12-16,-1-1-4 0,-2 0 11 0,1 0-19 15,1-2 22-15,-4 3-16 0,2 4 2 16,0 0 1-16,0-10-2 0,-14-6-22 0,7 10 22 16,0 0-16-16,-2 2-9 0,3 1 2 15,0 2 10-15,-1-2-8 0,1 1 0 0,-2 2-17 16,2 0-18-16,-2 0-33 0,8 0 3 16,0 0-54-16,-9 0 8 0,3 0 11 0,6 0-106 15,-10 0-66-15,2 0 20 0,8 0 20 0,-16 12 17 16,13-11 17-16,-1 1-130 0,0-2 11 15,2 0 19-15</inkml:trace>
  <inkml:trace contextRef="#ctx0" brushRef="#br0" timeOffset="42251.52">11612 7267 421 0,'0'-6'234'0,"0"2"-23"0,0-3-27 0,0 3-20 15,-3 0-20-15,3-2-2 0,-1 2-26 16,-1-1 4-16,1-1-15 0,1 6 2 0,-5-10-27 15,4 5 11-15,-3 2-4 0,1-2-20 0,0 2-3 16,-1 0-6-16,3-1-21 0,-3 2 6 0,0-2 5 16,1 1-13-16,-5 2-19 0,5 1 15 0,-4 0 5 15,3 0-3-15,4 0-14 0,0 0 8 16,-8 0-17-16,-15 10-14 0,11-3 9 0,2 0 7 16,4 1-5-16,-1-5 6 0,-2 5-6 15,4 6-7-15,2-7 5 0,0 0 1 0,0 0 1 16,3-1-18-16,0-1 23 0,-1 1-33 0,1-6 20 15,0 0 0-15,0 6 1 0,0 1 4 16,0-7-2-16,12 16-1 0,-9-11 1 0,4-1-7 16,4 5 10-16,-2-4-3 0,1-1-1 15,-1 2 7-15,4-1-4 0,-3-2-18 0,-1 2 12 16,0-2 1-16,-1-1 0 0,-3-1 2 0,4 2-9 16,-4-2-4-16,4 1 5 0,-3-2 5 15,1 1 7-15,-2-1-9 0,0 1 5 0,4 0 2 16,-4 0 3-16,0 2 5 0,0-3-12 15,-1 0-10-15,1 3 12 0,0-2 5 0,-1-1-6 16,0 3-4-16,-3-3-6 0,3 3 8 0,-1-3-1 16,1 2-10-16,-2 1 21 0,1 0-5 15,-1-2 11-15,2 4-12 0,-3-4-4 16,-1 2-5-16,3 0 20 0,-2-1-22 0,-1 4 13 16,2-2-1-16,-2-4 12 0,0 0-14 0,0 7-2 15,0-7 18-15,0 7-11 0,0-7-1 0,0 7 7 16,-16 4 0-16,15-7-11 0,-4-1-3 0,1 0 13 15,-2 1-10-15,3 0-1 0,-1-3-11 16,-9 6 14-16,3-1 6 0,2-5 1 0,2 2 12 16,1-2-7-16,2 1 10 0,-3-2-1 15,2 0 14-15,4 0-18 0,0 0 2 0,0 0-3 16,0 0 0-16,-15-11 5 0,11 7 4 0,4-2-14 16,-1-1 12-16,0 3-12 0,-1-4-14 0,2 0 13 15,0-1-4-15,0-4-3 0,0-1 3 16,0-1-10-16,0 0-5 0,14-17 9 0,-10 15-5 15,-3 6-1-15,3 0 10 0,-2 7-14 0,0-3 5 16,-1 0-11-16,-1 1-15 0,3 2-19 16,-1-1-29-16,-2 2-16 0,2 0-46 0,-1-1 12 15,2 1-77-15,-1 1-94 0,1 0-83 16,0-1 23-16,0 0 26 0,1-1 15 0,-3 3 7 0</inkml:trace>
  <inkml:trace contextRef="#ctx0" brushRef="#br0" timeOffset="43075.62">12019 7178 348 0,'0'0'287'0,"0"-4"-61"16,0 4-31-16,-3-1-30 0,3 0-32 15,-3 1 1-15,2 0-16 0,0 0-34 0,-1 2 10 16,0 2-4-16,-1-4-26 0,1 4-7 15,-1 0 2-15,1 2-11 0,-5 6 1 0,1 4-7 16,2-3-7-16,0 3 19 0,2-4-34 0,0-1-4 16,2 0-7-16,0-11 5 0,0 9 9 15,0-2 7-15,0 5-21 0,12 14 9 0,-9-16 8 16,5 3-8-16,0-2-14 0,-2-4 13 0,4-3-17 16,-3 0 14-16,6 2-1 0,-1-6-2 15,-1 3-2-15,-2-2 9 0,-9-1 0 0,11 0 14 16,3 0 8-16,-5 0-3 0,10-13 6 15,-9 9 3-15,0-5 4 0,-3 2 35 0,-2 0-29 16,3-4 10-16,-1-2-3 0,-2 3 10 0,-3-1-7 16,-2 2-23-16,0 1-13 0,0 8-7 0,0-9 20 15,0-4 10-15,-10-12-32 0,6 14 9 16,-2 6 12-16,-2-5-30 0,2 5 18 0,-8-4-30 16,6 4 22-16,1 1-33 0,-1 1-23 0,3 0-8 15,-1 1-15-15,1-1-23 0,0 1-40 16,0 2 3-16,5 0 11 0,0 0-114 0,0 0-68 15,-8 0-105-15,8 0 28 0,0 0-25 0,-10 7 24 16,10-6 11-16,3 1-4 0</inkml:trace>
  <inkml:trace contextRef="#ctx0" brushRef="#br0" timeOffset="43571.68">12359 7182 371 0,'-2'3'204'15,"-3"-1"-23"-15,3 1-25 0,-7 8 4 0,2-1-51 16,1 0 11-16,-1 4-24 0,4-6-5 16,-3 7 10-16,2 1-30 0,4-4 14 0,0-2-49 15,-2 7 7-15,2-17-5 0,0 12 13 16,0-2-31-16,0 3 21 0,10 13-26 0,-8-15 10 15,3-4-20-15,4 4 8 0,-2-4-3 16,-2 0 30-16,1-4-17 0,7 5 8 0,-3-4 2 16,-1 0 6-16,-2-4-20 0,2 2 2 15,9 1-3-15,-18-3 25 0,11 0-7 0,-2 0 18 16,18-12 4-16,-16 9 3 0,1-5 14 0,-4 2 6 16,4-2-7-16,-2-1 23 0,-1-4-13 0,-3 5 0 15,-3 1 9-15,2-2-12 0,-2 2 43 16,-1-1-22-16,-2 2-10 0,0-2-10 15,0 0-13-15,0-2-6 0,0 1-7 0,0 1-9 16,-13-8 15-16,11 8-5 0,-8-2-3 0,3 0-8 16,-2-4-31-16,1 7 26 0,-2-1-2 0,3 6-5 15,-2-5-3-15,3 2-9 0,4 1-4 16,-3 3-6-16,-2-3-3 0,4 3 0 0,-1-1-39 16,-2 2-19-16,3-2-2 0,-1 2-38 15,-1 0-29-15,0 0-13 0,-2 0-40 0,7 0 16 16,0 0-108-16,-8 0-62 0,8 0 27 0,-6 0-152 15,6 0 30-15,0 0 99 0,-9 9-11 16,9-8 8-16,3-1 25 0</inkml:trace>
  <inkml:trace contextRef="#ctx0" brushRef="#br0" timeOffset="44495.68">12946 7129 356 0,'0'0'230'16,"0"0"-28"-16,0 0-18 0,0 0-29 0,0 0-28 15,0 0-15-15,0 0-30 0,0 0-22 16,0 0 21-16,-25-4 0 0,20 6-13 0,2 2-3 15,-10 6-23-15,3-1 6 0,0 2-6 16,-1 0 9-16,2 2-8 0,0-3-9 0,2 6 13 16,1-3-13-16,-2-1 10 0,6 1-29 0,-1-4 9 15,2 0-22-15,-3 6 12 0,3-2 7 0,-1-1 11 16,2-12-22-16,0 8 13 0,0 0-17 0,0 4 1 16,13 9-12-16,-9-13 27 0,5 5 1 15,-5-7-1-15,5 0-30 0,-5-2 29 0,2 0-16 16,3-1 11-16,-3-3-15 0,1 0 19 15,-1 0-26-15,0 3 12 0,5-3 12 16,-11 0-2-16,10 0-7 0,3 0 19 0,7-14 2 0,-10 10 3 16,2-4 8-16,-4 2 7 0,2-5-2 15,-4 2-4-15,-2 0 24 0,0 2-6 16,-1 0-15-16,0 0 26 0,0-1 1 0,-2 3-24 16,0-1-14-16,-1-1 16 0,0 3 10 0,0-2-11 15,0-2-26-15,0 4 34 0,0 4-32 0,0-8-4 16,0 3 7-16,0 5-2 0,0-10 22 15,0 3-17-15,0 7-34 0,-15-26 7 0,11 16-36 16,-1 4-27-16,0 0-8 0,4 1-48 0,-4 0-40 16,2 2 14-16,0-1-109 0,0 1-132 15,-3 0 27-15,1 1 25 0,-1 0 7 0,-4-5-5 16,1 2 12-16,-1 1 46 0</inkml:trace>
  <inkml:trace contextRef="#ctx0" brushRef="#br0" timeOffset="45875.5">16544 7335 290 0,'0'0'147'0,"0"0"-3"0,0 0-44 15,0 0-14-15,0 0-23 0,0 0-8 0,0 0 21 16,0 0-25-16,0 0 46 0,0 0-18 0,0 0-8 16,0 0-31-16,0 0-21 0,0 0 41 0,0-21 17 15,9 20-42-15,-3 1 27 0,3 0-17 16,5 0 5-16,-1 0 4 0,1 0-41 16,-1 0 14-16,0 0-4 0,2 0-6 0,-4 0 14 15,10 10-14-15,-12-10-18 0,-1 2 2 16,-1-2 13-16,-2 0 26 0,2 0-45 15,-2 0 39-15,0 0-10 0,0 3-24 0,-3-3 28 16,2 1-25-16,-1 1 5 0,1-1 12 0,-4 0-8 16,0 1-8-16,1-1 7 0,-1 0-6 0,-1 4-25 15,-3-2 33-15,2 2 2 0,-5 5-9 16,-6-3 18-16,3 3 6 0,-2-1-20 0,1 2-13 16,-3-1 1-16,1-2 17 0,3 1-4 15,1-4-16-15,-1 2-7 0,2-2 25 0,3-2-35 16,-2-1 22-16,1 4-1 0,0-6 5 0,2 2-24 15,-1 2 21-15,0-1 8 0,1 1-25 0,0-3 37 16,-2 0-30-16,2 3 29 0,0-3-53 16,1 2 11-16,1 0 2 0,-1-3 2 0,2 3 1 15,0-1-53-15,-2 0-77 0,2-2-11 16,1 1-69-16,-2 0-101 0,2-1 15 0,2-1 6 16</inkml:trace>
  <inkml:trace contextRef="#ctx0" brushRef="#br0" timeOffset="46375.67">16900 7533 265 0,'2'-1'157'0,"-2"0"-32"16,0 1 38-16,0-3-24 0,0 3-51 0,0 0 8 16,0-1 20-16,0 1-17 0,-2 0 13 0,2 0-6 15,0 0-16-15,-2 0-17 0,2 0-4 0,-3 0-22 16,2 0 16-16,-4 0-10 0,1 0 7 15,-1 1 4-15,0-1-18 0,1 1-3 0,-1 2-19 16,-8 1 9-16,3 2 5 0,-4 0-12 16,2-1-14-16,5-1 35 0,-8 6-19 0,0-5-11 15,0 5 23-15,1-2-14 0,2 1 6 0,-4-2 4 16,3 2-27-16,-2-1-4 0,4 0 26 16,5-4 1-16,-2 1-2 0,1 0-10 15,3-1-2-15,0-2 8 0,-1 0-12 0,2 2 9 16,1-3-9-16,-2-1 9 0,2 2-10 0,1-1 0 15,-2 0-1-15,3-1 2 0,-2 3 1 0,0-3-9 16,0 1-12-16,1 0-6 0,0-1-3 16,1 0-33-16,0 0-19 0,-3 0-22 0,2 0-6 15,1 2 7-15,-1-2-109 0,1 0-146 0,2-3-21 16,-2 2 25-16,3-3 15 0,-1 3 5 16</inkml:trace>
  <inkml:trace contextRef="#ctx0" brushRef="#br0" timeOffset="48421.66">4698 8620 295 0,'0'-14'262'0,"0"14"-55"0,-13 0-38 0,13 0 0 15,0 0-32-15,0 0-44 0,0 0-5 0,0 0 2 16,0 0 7-16,0 0-16 0,-27 18 3 0,23-3-32 15,4-3 19-15,-3-2-20 0,1 1-10 0,-1 4-9 16,0-3 3-16,1-1 4 0,1-3 6 16,-1-1-17-16,2-1 13 0,0-1-30 0,0-1 40 15,-3 0-20-15,3 0 20 0,-1-3-3 16,1 3 23-16,-2-1 21 0,1-1-11 0,1 0-10 16,-3-2-3-16,3-1-2 0,-1-2-12 15,0 0-1-15,1-2-4 0,0-3-23 0,1-8-8 16,-1 6 1-16,0-7 1 0,14-23-17 15,-4 15 4-15,-1 2-3 0,-1 3 3 0,1-4 8 16,-1 4-10-16,1 3-5 0,-3 2-5 0,3 2 6 16,0 2-5-16,0 0 7 0,-3 3-16 15,4 3 4-15,-2 3 5 0,0-1 6 0,-2 3 1 16,-6 0-3-16,16 0 7 0,1 0-17 16,17 14 15-16,-18-6-2 0,-4 2-11 0,3 0 12 15,0 3-4-15,2 3-8 0,-4-2 11 0,2 2-4 16,-2 0-3-16,-1 2 3 0,0-2 8 15,-2 1-19-15,0-1 7 0,-2-1 13 0,1 2-10 16,-1-3-4-16,-2 1-4 0,1-2 13 0,1-3 4 16,-5-4-4-16,1 3 13 0,0-4-14 15,-4 1-4-15,1-2-9 0,1 1 9 0,0-3 2 16,-1 0-21-16,1 1 10 0,-2-1-27 0,1-1-28 16,-1-1-27-16,0 0 8 0,0 0-99 15,0 0-75-15,-9 5-115 0,6-5 7 0,0-4 17 16,-7-3 24-16,-3 0 35 0,1 3-45 15</inkml:trace>
  <inkml:trace contextRef="#ctx0" brushRef="#br0" timeOffset="48646.6">4672 8664 368 0,'0'0'186'0,"1"0"-28"0,3 0-10 16,-2 0-25-16,2 0-22 0,4 0 21 0,-1 0-54 16,16 0 18-16,-12 0-14 0,8 0-23 15,2 0-20-15,5 0 48 0,0 0-9 16,4 0-58-16,-2 0-13 0,-1 0-1 0,2 0-61 16,-4 0-90-16,1 0-179 0,-3 0 17 0,-2 0 5 15</inkml:trace>
  <inkml:trace contextRef="#ctx0" brushRef="#br0" timeOffset="48952.28">5349 8493 334 0,'2'-3'298'0,"-2"2"-52"15,4-1-22-15,-4 1-35 0,0 0-25 0,2 1-22 16,-1 0-15-16,1 0-17 0,-2 2-5 16,1 1-9-16,2 1-10 0,0 1-3 15,3 11-14-15,0 0-13 0,-2 1 2 0,0-1-19 16,0 2-8-16,2-1 13 0,-2-1-8 0,4 1-8 16,-5 0 10-16,1-2-7 0,1 0-6 15,-2-2 1-15,1 2-17 0,-2-7-19 0,1 1-7 16,0-1-12-16,-1-4-53 0,-2 1 9 0,2 1-121 15,-2-4-44-15,1 3-106 0,0-3-11 16,-1-2 21-16,2 0 15 0,-2 0-43 0</inkml:trace>
  <inkml:trace contextRef="#ctx0" brushRef="#br0" timeOffset="49265.5">5683 8448 431 0,'3'-4'343'0,"-3"1"-60"0,0 1-22 16,2 1-26-16,-2-1-27 0,0-1-48 0,0 2-9 15,1 1-18-15,-1 1-5 0,0-1-23 16,0 3-14-16,2 1-8 0,-1 1-19 0,2 1-8 16,0 11-8-16,3-3 20 0,0 3-7 0,-3-1-17 15,3 5-13-15,0-1 9 0,-1-2-15 16,-1-1-2-16,3 1 11 0,-5 1-9 0,6-3-14 15,-4 1 15-15,1-4 10 0,-1-2-27 16,2 3 20-16,-3 1-25 0,-3-1 1 0,6-1-5 16,-6-3-7-16,3-2-30 0,-2-2-21 0,1-1-9 15,-2-5-40-15,0 0-15 0,0 0 11 16,0 0-129-16,0 7-81 0,0-7-46 0,-3 5-2 16,1-5 24-16,1-2 15 0,-2-1 2 15</inkml:trace>
  <inkml:trace contextRef="#ctx0" brushRef="#br0" timeOffset="49476.55">5316 8665 323 0,'0'0'213'0,"3"0"-41"0,-1 0-11 16,5 0-23-16,-1-1-17 0,11-2 3 0,-7 3-28 15,8 0-10-15,23-9-10 0,-17 6-2 16,3 0-17-16,0-3-21 0,2 2-24 0,-1 0-31 16,2 2 0-16,-3-4-187 0,1 2-140 0,-3-1 15 15,-1 0 6-15</inkml:trace>
  <inkml:trace contextRef="#ctx0" brushRef="#br0" timeOffset="50053.43">7680 8586 380 0,'-1'-4'280'0,"-1"-2"2"0,2 4-36 16,-1-4-49-16,0 3 3 0,1-1-40 15,0 0-12-15,0 4-14 0,0-3-10 0,0-1-20 16,0 3-10-16,0 2-19 0,0 1 8 0,-1 2-20 15,1-3-11-15,1 6-15 0,-1-3 9 16,1 3-3-16,2 11 2 0,-3-10-11 0,6 18-3 16,-2-9 9-16,-2 0-21 0,1 0-4 0,1 0 6 15,-3-5-1-15,3-1-4 0,-3 0 17 16,2-1-21-16,-1 5 2 0,2-4-18 0,-3-2-10 16,2-1-27-16,-2-1-18 0,0-2-50 0,-1 0 2 15,2 0 10-15,-2-2-92 0,0-1-132 16,2 0-34-16,0-2 14 0,-2 0 20 0,0 0 1 15,0 0 6-15</inkml:trace>
  <inkml:trace contextRef="#ctx0" brushRef="#br0" timeOffset="50373.11">7992 8482 290 0,'0'-3'333'0,"0"-1"-40"0,2 2-43 16,-2-1-40-16,0 1-27 0,0-1-21 0,0 3-13 16,0 0-37-16,2 0 9 0,-1 0-20 0,-1 5-22 15,0-1 9-15,2 3-16 0,1 11-13 16,-2-3 14-16,4 4-8 0,-2-2-18 0,2 3-10 16,-3 0 5-16,2 0-18 0,2 1 14 0,-3-5-14 15,1 3 6-15,0 2-7 0,1-3-2 16,-1 1-8-16,0-2 19 0,3-2-7 15,-4 1-8-15,0-6-7 0,1-2 0 0,-4 1-8 16,1-1-1-16,0-1-10 0,-1-5-20 0,0 3-26 16,3-3-14-16,-2 1-32 0,-1-1 9 0,0-2-102 15,0 0-58-15,-4 0-134 0,4-2 22 16,-1-1 26-16,0 1 18 0,-6-3 10 0</inkml:trace>
  <inkml:trace contextRef="#ctx0" brushRef="#br0" timeOffset="50598.43">7693 8703 337 0,'1'-1'202'0,"1"-1"-29"0,2 2-9 15,3-1-9-15,12 0-29 0,0 0-14 16,-10 1-29-16,23-5-7 0,-9 3 11 0,0-3-22 15,1 1-24-15,-1 4-13 0,3-5-29 0,-2 5-1 16,-12 0-79-16,5 0-45 0,1 0-63 16,2 0 15-16,19-11 10 0,-22 10-153 0,-7-2-6 15</inkml:trace>
  <inkml:trace contextRef="#ctx0" brushRef="#br0" timeOffset="51189.25">8411 8760 480 0,'-4'2'236'0,"2"-2"-36"0,0 0-23 0,1 1-41 16,-1 1-1-16,2 1-11 0,0 1-21 15,0-1-5-15,0 3-22 0,0 0 14 0,0 3-11 16,0-2 14-16,0 6-25 0,0 5 13 15,0 4-5-15,0-1-3 0,0 1 7 0,0 2-7 16,0 0-5-16,0 0 2 0,0 0-5 16,0 0-17-16,0 1 1 0,0-4 12 0,0-1-16 15,0-2-4-15,0-6 5 0,0 1-4 0,0-4-24 16,0-1 4-16,0-1-5 0,0-7-9 0,0 8 18 16,0-8-14-16,0 7 15 0,0-7-28 15,0 0-28-15,0 7-31 0,-3-3-39 0,2-4 10 16,-2-4-123-16,2 2-96 0,0-4-92 15,1-2 23-15,0-10 25 0,0 9 19 0,12-25 10 16</inkml:trace>
  <inkml:trace contextRef="#ctx0" brushRef="#br0" timeOffset="51530.32">8979 8661 764 0,'2'-3'345'0,"2"2"3"0,0 0-55 16,-2-1-63-16,0 2-14 0,0-2-46 0,1 4-23 15,-2-2 14-15,2 0-16 0,-2 2-30 0,1-1-15 16,0 0-18-16,-1 2 9 0,2 0-21 0,-2-2 7 15,0 0-1-15,1 2-21 0,-2 0-10 16,3-2-6-16,-2 2 12 0,1-1-14 0,-1 1-9 16,0-3-4-16,1 0 28 0,-2 2-36 15,1 0-34-15,1 0-30 0,0-1-24 0,-2-1-30 16,0 0-40-16,0 2 12 0,0-2-156 0,0 0-164 16,0 0 26-16,0 0 45 0,0 0 31 15,0 2 7-15,0-1 22 0,-4 1 14 0</inkml:trace>
  <inkml:trace contextRef="#ctx0" brushRef="#br0" timeOffset="51845.64">9078 8909 516 0,'0'4'258'16,"0"-2"-30"-16,-3 2-12 0,7 0-36 15,-4-2-13-15,2 4-25 0,-2-5-1 16,0 4-22-16,0-2-12 0,0 1-16 0,1 1-3 15,2-1-24-15,-2-1 14 0,1 2-16 0,0-2-6 16,-1-1-7-16,0 1 6 0,1 1-6 0,-1-3 27 16,2 3 13-16,-2-4-3 0,0 3 15 15,0-3 38-15,1 0-10 0,0 0-7 16,0-3-13-16,0 1-10 0,-1 0-12 0,-1-1 22 16,0-2-8-16,1 3-6 0,1-2-28 0,-2-2-9 15,0 1 1-15,0 2-11 0,0-3-4 16,0 1-53-16,0 2-22 0,0 3-59 0,0 0-31 15,0-8-50-15,0 8 16 0,0-5-199 0,-13-6 29 16,8 9-159-16,1-1 33 0,-6-6 68 16,-5 4 70-16,4-3 21 0,0 5 17 0,4-3-6 0</inkml:trace>
  <inkml:trace contextRef="#ctx0" brushRef="#br0" timeOffset="52813.39">10175 9012 551 0,'0'1'232'16,"-1"-2"-17"-16,-2 2-30 0,1-2-9 0,1 2-22 15,-1 0 3-15,1-2-24 0,2 0-12 0,1-4-11 16,-1 3-5-16,2-2-10 0,4-7-3 16,-2 0-20-16,3-4 2 0,0 1-14 0,-1 1 10 15,-1-4-11-15,0 0-1 0,1-3-7 16,1 0 14-16,-3-1-32 0,-1 0 8 0,0-1-13 15,-3-2 9-15,3 2-17 0,-4 0 23 0,1-2-15 16,-1 15-5-16,0-8 5 0,0 1-4 16,0 1 0-16,0 3 4 0,0-1-8 0,0 3 10 15,0 3-6-15,0 0 9 0,0 7 4 16,-10-18-29-16,10 14 5 0,-1-1 20 0,-2 3-17 16,3-2-10-16,0 1 6 0,0 2-8 0,-1 0 6 15,1 1-11-15,0 1 25 0,0 0-35 16,1 4 2-16,-1 0 1 0,1 2 21 15,3 9-11-15,-4-6 17 0,6 17-22 0,1-10-9 16,2 4 1-16,-2-2 3 0,3 2 8 16,0-2-10-16,0 0 1 0,-1 0 9 0,5-2-3 15,-1-1 9-15,2 2-13 0,2-3 10 16,2-2 21-16,-2 0-5 0,2-1-8 0,1-5 0 16,1-6-15-16,-1 3 2 0,2-1 18 0,-3-3-8 15,-8 0-20-15,1 0 33 0,20-15-30 0,-17 10 23 16,3-1-16-16,-2-2-3 0,-1-3 27 0,0-2-11 15,-5-4-14-15,0 2 27 0,0-2-32 16,-3 0 5-16,0 0 11 0,-3-2 12 16,-2 2-35-16,-2-2 9 0,3 7 6 0,-3 4 20 15,0 0-10-15,0 0-7 0,0 0-8 0,0-1 12 16,-13-4 0-16,13 9-1 0,-2-1-10 16,1 2 15-16,0-3-23 0,0 3 11 0,-1-2-7 15,1 2 3-15,-1 2 7 0,0-1-6 0,2 1 1 16,-2 1 5-16,-2 3-12 0,4-2 22 0,-2 2-24 15,1 2 28-15,0-1-15 0,1 1-12 16,1 2 10-16,-1-2 14 0,1 0-25 0,1 3 3 16,-2 1 11-16,13 16 16 0,-8-9-16 15,4-1-12-15,1-2-5 0,-2-2 32 0,-2 1-30 16,7 1 6-16,-2-2 0 0,0-1-6 16,-1-3-5-16,-1-2-8 0,2 1-16 0,-1 0-30 15,-1-2-30-15,-2-3-24 0,1 1-20 0,11-1 13 16,-19-1-195-16,11 0-84 0,3 0 49 0,17-14 23 15,-14 8-28-15,4-1 16 0,-6-3 46 16</inkml:trace>
  <inkml:trace contextRef="#ctx0" brushRef="#br0" timeOffset="53315.24">11405 8507 394 0,'0'-1'208'0,"-3"2"-27"15,1-1-30-15,-3 1-28 0,2 2 2 0,-1-1-39 16,-11 5 9-16,5-3 13 0,-6 3-10 16,2 0-10-16,-1 0-2 0,2 2-2 0,-2-3-19 15,2 1-5-15,0 0 14 0,2-2-16 16,2-1-1-16,-4 3-17 0,0 0 15 0,3-3-8 15,-4 1-2-15,2 0-17 0,0 2 19 0,3-2-5 16,2-3-8-16,1 4-22 0,2-5 16 16,-1 2-26-16,1 0 26 0,0-1-3 0,3-2-7 15,-3 2-15-15,2 0 3 0,0 0 7 16,1-1-7-16,-3 1 17 0,4-2-7 0,0 0-5 16,0 0-9-16,0 0 17 0,0 0-23 0,0 0 9 15,0 0-15-15,12 10 10 0,-8-8 5 0,1 2 8 16,6 4-5-16,1-5-2 0,1 4 0 0,1 0-8 15,2 0 10-15,-2-2 3 0,5 0-13 16,1 2 10-16,1 0 0 0,5 0-6 16,-1-1 3-16,-1 6 5 0,2-7-9 0,0 2 16 15,-1 0-12-15,2 0-5 0,-3-2 4 16,-4 0-7-16,-4-2 8 0,-2 1-11 0,4 1 6 16,-9 0-16-16,1-5 4 0,-5 1-17 15,-2 3 0-15,2-2-22 0,-1-1-42 0,-1-1 14 16,-1 1 7-16,1 0-98 0,-3-1-99 0,2 0-115 15,-2 0 49-15,0 0 12 0,0 0 14 0,0 0-37 16</inkml:trace>
  <inkml:trace contextRef="#ctx0" brushRef="#br0" timeOffset="53792.59">12019 8410 425 0,'-6'-3'247'0,"5"1"-48"0,-2 2-44 15,0 2-27-15,-1 1-6 0,0-1-26 0,-7 10 11 16,1 0 4-16,-1 1-21 0,2 3 4 0,-1 1-37 15,3 0-2-15,1-1 5 0,1 7-29 16,0-4 15-16,-3 0-17 0,8 2 11 0,0-12 5 16,0 7-23-16,0 0 2 0,0 2 4 15,12 16 0-15,-3-17-8 0,-2-3-1 0,2-1-13 16,1-1 17-16,1-2 5 0,2-1 0 16,0-4-9-16,-1-3-25 0,-1-1 24 0,0-1-18 15,-1 1 18-15,0-1 3 0,2 0-4 16,15-9 5-16,-13 2-5 0,-3 0 17 0,-2-1 21 15,-2 4-10-15,-5-4-1 0,-1 1 13 0,1 0-34 16,-2 7 12-16,0-7-7 0,0-4 15 16,-15-9-20-16,5 7 4 0,-4 3-6 0,1 1 9 15,1 1-8-15,-1 1-4 0,-2 5-10 16,0-1-10-16,3 1-22 0,12 2-26 0,-11 0-9 16,4 0-31-16,-1 0 9 0,1 0-86 0,7 0-45 15,-16 10-112-15,12-7-60 0,3-1 26 0,1-2 19 16,1 3 11-16,-1-2-19 0</inkml:trace>
  <inkml:trace contextRef="#ctx0" brushRef="#br0" timeOffset="54453.1">12484 8492 343 0,'-6'-14'266'0,"0"4"-30"16,-1-2-56-16,1-4-11 0,3 6-37 0,-7-2-11 15,6 4-6-15,-3 5-10 0,1-2-25 16,1 2 12-16,0 2-6 0,0-1-9 0,1 1-39 16,-2 1 24-16,0 0-15 0,6 0-14 15,0 0-1-15,-14 0 19 0,-12 17-21 0,12-9-20 16,8-2 21-16,-4 4-11 0,-2 0 6 0,2 1 2 15,3-1-26-15,0 4 7 0,3-5 5 0,0 0-1 16,2-1-25-16,0-1 21 0,0-1 3 16,2 2-24-16,0 0 22 0,12 10 6 15,-6-12-8-15,1 8-5 0,1-6 7 0,4-1-12 16,0 3 9-16,3-3-17 0,-6-4 18 0,7 3 2 16,-2-1-16-16,1-1-7 0,-3-1 17 15,1 1 9-15,2 0-1 0,-3-1-1 0,-2-1-24 16,-1 0 2-16,0 0 2 0,-4 1 9 15,1-1-19-15,-2-2 25 0,3 1 9 0,-1 1-28 16,-2 3 6-16,-1-4 14 0,1 2-25 0,-1 1 9 16,0-1 18-16,0 1-5 0,0-2 3 0,-2 3-17 15,2-3 23-15,-3-2-16 0,0 0-2 16,0 9-10-16,0-9 29 0,0 7-8 0,0-1-2 16,-12 4-8-16,1-1 19 0,2-3-7 15,1-1 11-15,4 1 3 0,-2-6-17 0,1 2 14 16,-5 3-8-16,4-4 1 0,-8 3-4 0,-1 1-9 15,2-5 11-15,2 0 13 0,11 0 3 0,-8 0-1 16,0 0 25-16,1 0-1 0,7 0-17 16,-10 0 8-16,-1-10-13 0,9 4 2 0,-2 2-7 15,2-1 17-15,1-2-8 0,1-2-23 16,0 1 3-16,11-20 15 0,-6 10-15 0,0-1 2 16,5 1-8-16,-2 0-16 0,1 1 12 0,2 3-24 15,-3-1-1-15,2 2-21 0,3 0 1 16,-4 3-34-16,-5 1-8 0,0 2-40 0,3 1 13 15,1 3-95-15,1-6-112 0,-3 1-59 0,-1 5 15 16,-2-1 40-16,2 2 5 0,-1 0 0 0</inkml:trace>
  <inkml:trace contextRef="#ctx0" brushRef="#br0" timeOffset="54905.27">12835 8410 296 0,'-5'4'194'16,"3"-1"-4"-16,-7 6-38 0,-3 5-33 0,3-3-1 15,3 3-4-15,-3 2-37 0,1-2-25 16,2 2 14-16,1 1-24 0,1-2 28 0,4-1-18 15,0-3 15-15,0 2-19 0,0-5-20 16,0 1 23-16,9 10-1 0,-1-6-6 16,0-3-11-16,-1-1-18 0,4-1 28 0,-4-4-9 15,4 1 6-15,-4 0-1 0,2-3 3 16,-1-2-7-16,0 1 2 0,-1-1 10 0,2 0 8 16,-1 0-4-16,18-9 6 0,-11 2 2 15,-3 0-1-15,3 3-1 0,-6-5 17 0,1 1-6 16,-6 0-2-16,1-1-2 0,-2 2 20 0,-3-2-23 15,0 9-12-15,0-14-8 0,0-1 23 0,-15-13-33 16,8 14-4-16,-2 1 6 0,0-1-12 16,0 2 15-16,0 7 5 0,2-2-36 0,-5 0-8 15,3 4-14-15,3-2-22 0,-3 4-35 16,1 0-33-16,3 1 0 0,5 0 10 0,0 0-114 16,-6 0-98-16,6 0-77 0,0 0 19 0,-9 0 27 15,1 10 43-15,8-8 15 0,4-2-69 16</inkml:trace>
  <inkml:trace contextRef="#ctx0" brushRef="#br0" timeOffset="55373.41">13252 8396 395 0,'-3'2'219'0,"1"0"-45"0,-3 2-14 16,-9 6-23-16,5 0-12 0,-2 2-21 0,1 0 4 15,1 0-24-15,0 5-22 0,2-2 3 0,2 1 8 16,2 2-16-16,2-4-2 0,-1 3 1 16,2-11 6-16,0 5-23 0,0 1-27 0,12 17 31 15,-6-14-34-15,3-3 38 0,2 3-39 0,-1-6 30 16,-1 1-5-16,2 2-12 0,1-5 3 15,-2 1 8-15,4-4-3 0,1 3-7 16,0-6-19-16,-2-1 40 0,-3 0-23 0,6 0 8 16,1 0-11-16,2 0 19 0,15-12 14 0,-16 4 0 15,-1 0 22-15,-4-3-10 0,2 0-7 16,-1-2 35-16,-1 0-2 0,-5-3 11 0,-3-4-25 16,1 3 5-16,-6-2 4 0,0 9-15 15,0-4-3-15,-19-18 1 0,9 14-4 0,-2-1 8 16,-3 4-23-16,0 4-5 0,-2-4 13 0,-1 6 0 15,1-3-18-15,2 2-17 0,1 3 4 16,4 2-36-16,0 4-47 0,3 0-31 0,-2-1-43 16,9 2-49-16,-6 0 17 0,6 0 16 0,-9 0-334 15,9 0 32-15,0 0 101 0,-12 10 35 16,11-7 21-16,1-3 2 0,0 0-11 0</inkml:trace>
  <inkml:trace contextRef="#ctx0" brushRef="#br0" timeOffset="66464.98">15215 8548 334 0,'0'-13'49'0,"0"13"41"0,0 0-13 15,0 0-9-15,0 0 10 0,0 0-19 0,0 0 3 16,0 0-8-16,0 0 31 0,0 0-11 0,0 0-35 16,0 0-18-16,0 0 0 0,0 0 38 0,0 0-7 15,0 0-5-15,-14 0-15 0,14 0-6 16,0 0-13-16,0 0 37 0,0 0 3 0,0 0 25 15,0 0-23-15,-24-9 8 0,23 14-19 0,-7 6 1 16,0-3 1-16,3 5 2 0,-5-2-18 16,1 1 0-16,3 1 17 0,-1 1-32 0,1 0 8 15,2-1 18-15,0 1-2 0,1 1-14 16,-1-1-2-16,1 0 16 0,3-4-10 0,0-10-17 16,0 17 8-16,0-2 6 0,10 19-2 0,-3-18-2 15,0 1-2-15,0-1 8 0,-2-1-17 16,4-2-1-16,5-1 7 0,-1 1-22 0,-1-2 23 15,3 1-40-15,2-4-33 0,0 3-26 0,1-4 8 16,-1 1-116-16,0-2-109 0,-2-2 22 16,-1 3 21-16,-1-7-66 0,-3 0 5 0</inkml:trace>
  <inkml:trace contextRef="#ctx0" brushRef="#br0" timeOffset="67121.02">15631 8642 212 0,'-3'-2'121'0,"-4"2"-14"0,3 0-6 16,-3 0-40-16,4 2-8 0,-13 5 39 15,6-4-12-15,0 2-41 0,4-1 5 0,0 0-2 16,2 3-6-16,-1-3 18 0,4 1 10 0,-2 2-24 16,3-2-4-16,0 1-36 0,0 2 0 0,0 2 32 15,12 13 10-15,-4-12 16 0,4 0-6 16,1-3-5-16,5 3-5 0,-1-5-5 0,5-1-4 15,-2-1-15-15,1-3-9 0,4 1 1 0,-2-2-47 16,-3 0 2-16,-11 0 40 0,7 0-2 16,2 0 0-16,16-14 15 0,-16 9-2 0,-5-2-3 15,2-1 0-15,-5-1-2 0,1-1-13 16,1-3 0-16,-4 1-13 0,-3-4 1 0,3 1 25 16,-5-2 8-16,-3 2-15 0,0 4 0 0,0 2-1 15,0-6-14-15,0-2 46 0,-12-15-8 16,6 12-17-16,2 4 26 0,-3-2 11 15,1 4 15-15,2-2-9 0,2 7 27 0,-2-2-15 16,2 6-7-16,0-2-2 0,1 2-3 0,1 5-22 16,0 0 10-16,0 0-12 0,0-7-5 15,0 7 4-15,0 0-20 0,0 0 8 0,-4-10 11 16,2 13-22-16,4-1 6 0,-2 5 0 16,0-2-2-16,0 2 7 0,0 12-21 0,0-8 11 15,0 5 8-15,0 1-5 0,0 2-12 16,13 21-1-16,-10-21 17 0,0 2-3 0,6-3-21 15,-4-1 22-15,0-1-2 0,-1-1-1 0,1 0-4 16,-4-4 0-16,5-1-28 0,-3-2-14 16,0-1-38-16,4 3 6 0,0 3-21 0,-2-7-39 15,3 0-42-15,-2-3-9 0,0 0-119 0,2-3-34 16,0 0 10-16,-8 0 8 0</inkml:trace>
  <inkml:trace contextRef="#ctx0" brushRef="#br0" timeOffset="68545.23">16233 8679 283 0,'-1'-3'160'16,"-2"1"-50"-16,1 0-29 0,-2-2-11 15,-1 2-7-15,1 0-9 0,-2-1 13 0,1 1 30 16,1 1-6-16,-2 1-29 0,1-1-20 0,-1 2-6 15,6-1-5-15,0 0 16 0,-10 0-8 16,-15 14-5-16,16-8-1 0,2 0-7 0,2 0-9 16,2-1 6-16,-2-2-17 0,3 4-1 15,-1-2 3-15,3-1-2 0,0 3 1 0,0-4-5 16,0-3 6-16,0 0-2 0,0 8-22 0,14 0-1 16,-10-2 32-16,11-3-20 0,0 4 15 15,-4-7 15-15,-1 4 8 0,-10-4-3 0,9 0-4 16,5 0-10-16,-1 0-21 0,15-11 0 0,-15 5 29 15,1-1-10-15,-5 0 11 0,0-1-49 16,0 0 49-16,-3 2 0 0,-2-1-11 0,-4 2 26 16,2 0 18-16,0 0-10 0,-2 1-35 15,0 4-3-15,0 0-12 0,0 0 32 0,0-8 1 16,0 8 15-16,0-7-42 0,0 7 10 16,0-7-7-16,-11-3-10 0,9 10 21 0,1 0-4 15,-1-2-18-15,2 4 36 0,-1-2-19 0,1 0 1 16,-1 1-23-16,1 3 11 0,0-1-2 15,0 1 6-15,0-1-9 0,2 2 27 0,-2 0-16 16,3 0 0-16,2-3-16 0,-1 5 4 0,-2-3-22 16,2-1 32-16,0 1 2 0,0 0 17 15,10 5-1-15,-4-6-18 0,-1 0-11 0,1 0-11 16,-3-2 17-16,0-1 3 0,1 0-9 0,-8 0 3 16,0 0 14-16,9 0-10 0,-1 0-8 0,-2 0 8 15,-6 0 10-15,18-12 7 0,-5 7-25 16,-7-2 18-16,0 1-2 0,-2 2-5 0,-1-1-11 15,-2 3 24-15,1-3-5 0,0 2 0 16,-1 1-19-16,1-1 26 0,-1 0-8 0,-1 2-4 16,0 1-16-16,0 0 12 0,0 0-9 0,0 0 6 15,0 0 4-15,0 0-4 0,0 0 5 0,0 0-18 16,1-10-4-16,-1 12 24 0,0-1-2 16,0-1-6-16,1 1-25 0,1 0 28 0,-2 1 17 15,1 1-21-15,-1-2 2 0,0 2 2 16,1 1-6-16,1-2 2 0,-1 0 1 0,0 3-4 15,0-5 8-15,2 4-18 0,-3-1 20 16,2-1 0-16,0 0 16 0,0 1-19 0,1 0-13 16,-2-1 14-16,4 1-14 0,-1 0-4 0,-1-2 20 15,1 2-34-15,-1-1 40 0,2 0-13 16,0-1-9-16,1 1 18 0,-1-2-32 0,1 1 23 16,2-1 10-16,-2 0 4 0,-6 0-8 0,8 0-11 15,3 0 11-15,3 0 6 0,-1 0-30 16,14-13 19-16,-17 8 28 0,-2 3-20 0,0 1-20 15,-3-3 5-15,4 1 20 0,-4 1-5 16,0 1 11-16,8-5-22 0,-1 1 14 0,-3 2-10 16,-2-1 6-16,2 0 0 0,-4 3-34 15,8-6 20-15,-4 6 2 0,-1-3-20 0,-1 2 19 16,-1 1 17-16,1 1-24 0,0 0 5 16,-7 0-15-16,0 0 36 0,6 0-16 0,-6 0 24 0,8 0-15 15,-8 0-9-15,17 12-3 0,-13-9 13 16,0-1 15-16,1 4-16 0,-3-4-20 0,2 3-6 15,-1-3 26-15,-2 4-3 0,1-3 6 16,1-1 8-16,1 1-12 0,-3 0-5 0,0-2-14 16,0 2 14-16,-1-2-19 0,0 1 34 15,3-1-12-15,-3-1 5 0,0 0-26 0,0-1 2 16,-1-1 11-16,1-1 16 0,0 2 10 0,1-1-15 16,1 0-3-16,-1-3 4 0,3 3-1 15,-4-2-6-15,4 1 14 0,1 0-9 16,-4-1-1-16,4 1-9 0,-1 0-12 0,0 0 20 15,1 2-4-15,-1 1 1 0,0-3-24 0,0 1 13 16,2 2-6-16,-1-1 17 0,-5 1-8 0,0 0-14 16,9 0 4-16,-4 0 27 0,0 0 5 15,-5 0 4-15,17 13-6 0,-8-3-7 0,1-6-14 16,-5 1 33-16,-1-2-6 0,1-1-16 0,-4 1 2 16,2-2-12-16,-1 0 12 0,0 2-6 15,-1-1 10-15,-1-1 14 0,1 0-22 0,1-1 11 16,-2 0-21-16,0 0 4 0,0 0 17 0,0 0 2 15,1-5-15-15,-1 2 18 0,0 2-13 0,2-2 19 16,-1-2-19-16,1 3-7 0,-2-3-23 16,2 3 23-16,-1-3 12 0,2 1 7 0,0-2-26 15,-1 4 10-15,2-3 0 0,-1 3-21 16,1-1 19-16,2-1-3 0,-6 3 12 0,5-1 5 16,-1-1-21-16,0 1 5 0,1 0-16 0,-1 2 11 15,2 0-13-15,-1 0 20 0,-5 0 3 16,0 0 2-16,8 0 2 0,0 0-4 0,-3 0-18 15,-5 0 23-15,28 17 5 0,-22-13-14 0,2 1-3 16,-3 1 13-16,-1-2-1 0,1 1 0 0,-1-2-22 16,-3 3 2-16,3-4 22 0,0 3-7 15,-2-3 10-15,-1 4 5 0,2-4-22 0,-2 1 3 16,2 0 1-16,-2 1-10 0,2-2 25 16,-3 1-12-16,1-1 9 0,0 2-59 0,-1-3 4 0,0 2 4 15,3-2-131-15,-3-1-131 0,0 0-40 16,0-1 19-16,-3-2 14 0,1 2 2 0</inkml:trace>
  <inkml:trace contextRef="#ctx0" brushRef="#br0" timeOffset="68875.65">16522 8482 373 0,'-5'-1'237'16,"0"-2"-18"-16,1 2-46 0,0-2-26 15,3 2 1-15,-4 1-18 0,2-3-7 16,2 3-17-16,-2-2-9 0,1-1-15 0,0 3-6 15,0 0 0-15,2 0-17 0,-4-2-12 0,3 0 4 16,1 2-30-16,-1-1 13 0,-1 1-5 16,1-1 1-16,0 0-15 0,1 1-59 0,0 0 17 15,0 0 2-15,0 0-94 0,0-1-49 0,1 1-178 16,0 0-3-16,2 0 15 0,2-1 7 16</inkml:trace>
  <inkml:trace contextRef="#ctx0" brushRef="#br0" timeOffset="69309.52">17220 8392 400 0,'5'-3'210'0,"-2"2"-10"0,0 1-12 16,3-2-36-16,-3 2-24 0,5 2-5 0,-3-1-8 16,-1 0-21-16,4 1-22 0,8 4-26 0,-2 1 7 15,3 0 26-15,-3 5-31 0,3-3-10 16,-2 4 15-16,-1 1-18 0,-1 1 1 0,1 3-3 16,-3 0-7-16,1 2-6 0,-2-2 1 0,-4 3 2 15,3-2 4-15,-5 1-35 0,-4-9 26 0,0 4 2 16,0 4-3-16,-10 17 4 0,2-12-9 15,1-2-3-15,-2 0-3 0,0 0 9 16,0-3 0-16,0 1-9 0,-4 1-20 0,4 1 19 16,-1-6 2-16,2 2 17 0,1-5-10 0,1-2-5 15,1-3-4-15,1 1 0 0,2-4 16 16,-1 0-13-16,1-2-4 0,1 1-22 0,1-1 9 16,-3 1 15-16,3-1-8 0,0-3 9 15,0 2-19-15,0-2-27 0,0 0-26 0,0 0 8 16,8 3-166-16,-3-4-147 0,1-1 38 0,-1 0 19 15,8-5-38-15,-3-1 15 0</inkml:trace>
  <inkml:trace contextRef="#ctx0" brushRef="#br0" timeOffset="72741.48">3752 10559 342 0,'0'-13'225'15,"0"13"-44"-15,0 0-28 0,0 0-17 0,0 0-16 16,0-12-37-16,0 12 24 0,0 0-37 15,0 0-3-15,0 0-1 0,0 0-20 0,0 0 13 16,0 0-13-16,12 0-4 0,2 9 1 0,-12-3-9 16,-2 1 5-16,0 2-18 0,2 19-8 15,-2-20 11-15,0 6 7 0,0 4-10 0,0-1-18 16,0 2 16-16,0 1-9 0,0-4 4 0,0 0 15 16,0 0-38-16,9 18 18 0,-6-16-7 15,2-5-8-15,-5-13 26 0,0 10-12 0,0-1-13 16,0-3 19-16,0 2-5 0,0-8 2 0,0 7 4 15,0-7-1-15,0 6 15 0,0-6-38 16,0 6 16-16,0-6 7 0,0 0 12 16,0 7-18-16,0-7-7 0,0 0 15 0,0 7 0 15,0-7 4-15,10 8-1 0,-6-7 6 0,0-2-8 16,1 2-10-16,1-2 4 0,-1 1-3 16,2-2 7-16,1 2-20 0,-8 0 16 0,12 0 2 15,2 0 3-15,-3 0-12 0,0 0 4 16,-2 0-1-16,1 0-3 0,0 0 14 0,-3 0-17 0,-1 0 3 15,1 0-14-15,3 0 20 0,-3 0-24 16,1 0 11-16,-1 0-43 0,0 0-2 0,0 0 5 16,-2 0-75-16,-5 0-15 0,11 0-29 15,-3 0-117-15,2-9-76 0,14-2 24 0,-17 8 8 16,7-5-5-16</inkml:trace>
  <inkml:trace contextRef="#ctx0" brushRef="#br0" timeOffset="72996.31">4310 10722 465 0,'0'-1'250'0,"3"1"-73"0,-2-2-2 0,0 2-26 16,0 2-25-16,-1-1-24 0,0 0 18 16,2-1-20-16,-2 2-4 0,1 0-17 0,-1 1-11 15,1-1-1-15,-1 1-12 0,2-3 2 0,-1 2-11 16,0 1-1-16,-1 0-6 0,0-2-4 0,2-1 8 15,-2 2-19-15,-2-1-3 0,2-1-1 16,0 2 5-16,2-1-4 0,-1 1-11 16,-1-2-22-16,0 0-16 0,0 0-35 0,0 1 6 15,0-1-116-15,0 0-98 0,0-1-92 0,2-1 40 16,-2-1-4-16,3 0 9 0</inkml:trace>
  <inkml:trace contextRef="#ctx0" brushRef="#br0" timeOffset="73405.32">4648 10609 229 0,'-5'2'125'15,"0"2"20"-15,-2 9-26 0,-1 2-15 16,2 2-13-16,-3-3-4 0,7 4-10 0,-4 1-8 15,4-5-17-15,2-1 25 0,0-13-10 16,0 14-23-16,13 15 1 0,-6-14-9 0,-2-1-8 16,3-2 8-16,1-1 15 0,0-4-20 0,2 2 4 15,-3-3-46-15,3 0 25 0,-1-4 16 0,-1-1-16 16,-2 0-1-16,2-1-4 0,-2 0 47 16,5 0-20-16,14-14 29 0,-13 6 10 0,-4 1 1 15,1-1-10-15,-3-5 22 0,2 1-5 16,-3 3-16-16,-4-7 14 0,-1 5 5 0,-1 11-21 15,0-10 1-15,0-4-7 0,-12-14-23 16,4 14 1-16,-1 3 4 0,-3-4 5 0,2 5-18 16,4 2 4-16,-6-1-1 0,3 0-18 0,-3 4 11 15,5 0-17-15,1 2-4 0,1 1-36 16,-2 0-18-16,4 1-16 0,-3 1-42 0,6 0 11 16,0 0-123-16,0 0-105 0,0 0 22 0,0 0-99 15,0 0 22-15,-11 10 93 0,13-8-37 16</inkml:trace>
  <inkml:trace contextRef="#ctx0" brushRef="#br0" timeOffset="73630.3">4969 10821 409 0,'0'1'183'0,"2"1"-21"15,-1 1-31-15,1 1-18 0,0-2-13 16,0 1 29-16,0 0-19 0,0 0 3 15,1-1-24-15,0 0 6 0,-3 1-31 0,2-1 12 16,-2-2-13-16,2 2 2 0,-2 0-15 0,0-2 2 16,0 3-12-16,0-1-4 0,0-2-4 15,-2 1-42-15,2-2-36 0,-2 1 5 16,2-4-159-16,-4 3-162 0,2-1 20 0,0 0 20 16,2-1 4-16</inkml:trace>
  <inkml:trace contextRef="#ctx0" brushRef="#br0" timeOffset="74133.48">5377 10593 350 0,'-2'-3'230'0,"0"-2"-43"0,-2 2-25 0,1 1-23 15,-2 0-12-15,1 1-21 0,-2-1-13 16,2 1-4-16,-4 0-2 0,4 2-24 0,-3 0-2 16,7-1-12-16,0 0 4 0,-27 12-12 0,15-5-3 15,1 2-20-15,2-1 11 0,1 0 19 16,3-1-28-16,1 0 10 0,1-2-34 0,1 1 27 16,2 0-20-16,0-1 24 0,0-5-14 0,0 0-5 15,0 7 7-15,0-7-22 0,12 15-2 16,-3-3 9-16,4-5-18 0,-3 0 3 15,2 1 15-15,0-2-13 0,1 0 17 0,-3-2-5 16,0 1-5-16,2 3 4 0,-5-2-9 0,2-5 11 16,-2 5-9-16,-1-2 1 0,-1 0-15 0,-1-1 32 15,-1 1-28-15,2-1 13 0,0 2-5 0,-4-2-16 16,2 4 7-16,-1-3 18 0,-2 4-2 16,4 6-6-16,-4-8 15 0,0 3-11 0,0 0 4 15,0-1 1-15,0-1 8 0,-15 14-22 16,5-10 24-16,1-1-10 0,1-2-8 0,-1 0 38 15,-3 0-13-15,0 0-8 0,3-5 29 0,-5 4-9 16,1-5 4-16,3 0-8 0,1-1 21 16,5-1-22-16,4 0-3 0,-10 0 11 0,10 0-11 15,-9 0-27-15,2 0-29 0,7 0 4 16,-6 0-76-16,-6-11-94 0,9 8-120 0,1-2 24 16,1-1 18-16,1 1-37 0</inkml:trace>
  <inkml:trace contextRef="#ctx0" brushRef="#br0" timeOffset="74352.38">5716 10827 689 0,'3'1'287'0,"-2"0"-39"0,2 1-47 0,-3-1-18 15,4-1-41-15,-3 0-10 0,0 1-33 0,2 1-34 16,-3-2-48-16,4 0-26 0,-3 1 1 0,1-2-139 16,-2-1-218-16,0 2 26 0,0-2 18 15,-3-1 1-15</inkml:trace>
  <inkml:trace contextRef="#ctx0" brushRef="#br0" timeOffset="75201.28">7185 10458 599 0,'0'0'180'0,"0"1"-61"0,0 0-27 16,-1 3 6-16,-2 0 5 0,2 1-23 15,-4 10-17-15,-1 0-4 0,-1 1 14 0,3 0-28 16,-1 2-17-16,0-3 25 0,1 7 3 0,0-2-10 16,-2 0-12-16,4-2 21 0,0-1-42 0,-3 0 20 15,1-3 2-15,0-2-18 0,2-3-8 16,-1-3 19-16,2 1-14 0,-3-2 25 0,0-1-8 16,2-1-12-16,-2-1-12 0,0 1 30 15,-1-3-9-15,0 0-1 0,5 0-7 0,0 0-5 16,-13 0-9-16,-15-15 19 0,16 4-14 0,2-4-4 15,0 1 11-15,4 1 3 0,0-1-6 16,4 2-22-16,1 1-8 0,1-2 27 16,0 3-6-16,0 1 7 0,0 0-5 0,0 0 3 15,0-1-11-15,11-7 9 0,-8 11 13 16,2 0-24-16,-3 2 6 0,2 2-2 0,0-2 0 16,0 1-2-16,1 2 10 0,10-5-18 15,-7 5-2-15,1 1 16 0,-9 0-18 0,6 0 15 16,3 0-27-16,12 12 23 0,-10-3 1 0,2-2 5 15,0 3-8-15,0 2 8 0,-2-1-8 16,1 0 10-16,-1 3 4 0,2-1-14 0,-3 1 2 16,2 1-8-16,2 0 13 0,-1 2-4 0,-1-3 2 15,2 3-9-15,2-1 19 0,-2-3-19 16,-1 0 2-16,-1 0-1 0,2 1 18 0,-1-5-25 16,-4 0 34-16,0-1-18 0,2 1 9 0,-4-5 7 15,-2 1-35-15,-2-5 10 0,-1 4-11 16,1-1-4-16,-2-2-29 0,-1-1-26 15,4 0 5-15,-4 0-67 0,-3-2-90 0,6-1-131 16,-3 0 16-16,0-1 24 0,0-2 20 0</inkml:trace>
  <inkml:trace contextRef="#ctx0" brushRef="#br0" timeOffset="75538.47">7856 10533 227 0,'3'0'309'0,"-2"-1"-52"16,4 1-10-16,-4-1-25 0,3-1-37 0,-1 2-24 15,-1-2-3-15,4 1-20 0,-1 0-8 16,3 0-10-16,8-1-31 0,0-2-7 0,2 1-9 15,-1 0-6-15,-4 1-13 0,3-1-3 16,5 1-3-16,-6 2-3 0,0-3 1 0,0 0-4 16,-4 2-9-16,-1-4-13 0,-3 5 15 0,0 0-21 15,-1-1 3-15,0 1-12 0,-1-2-4 16,-1 0-42-16,-2 2 5 0,2-2-64 0,-1 2-8 16,-2 0 10-16,3-1-103 0,0 0-58 0,-4 1-120 15,0 0 24-15,0 0 20 0,0 0 22 16,0 2 2-16</inkml:trace>
  <inkml:trace contextRef="#ctx0" brushRef="#br0" timeOffset="75995.39">8048 10669 252 0,'-4'3'258'0,"3"-1"-56"15,-2 1-4-15,3-1-29 0,-1 1-13 0,2-1-19 16,-1 0 3-16,3 1-4 0,-2-2-10 16,5 1-27-16,-4-1 1 0,3-1-7 0,0 0-10 15,0 1 0-15,-1-1-11 0,6 0 4 0,-2 0-3 16,-8 0-22-16,6 0-11 0,3 0 7 0,5 0-5 16,0 0-1-16,-2 0 5 0,-2 0-15 15,0 0 7-15,0 0-10 0,-3 0-8 16,-1 0-6-16,2 0-4 0,-8 0 7 0,8 0 1 15,7-8-5-15,-11 8 4 0,2-2 24 0,-2 2 7 16,0 0-18-16,-2 0 9 0,2-1-4 0,-2 1-3 16,0 0 10-16,3-1 20 0,-4-2-15 15,3 2-32-15,-4 0 19 0,4 1-4 0,-3-2-12 16,1 1-7-16,2 1 33 0,-4 0-21 0,1-2 3 16,0 2-5-16,0 0-22 0,1 0 30 15,-1 0-28-15,-1 0 22 0,0 0-17 0,0 0 7 16,0 0-16-16,0 0-1 0,0 0 8 15,0 0 2-15,4-1-10 0,-3 1 6 0,-2-2-39 16,0 2-6-16,1 0-25 0,0 0-31 0,-3-2-51 16,0 2 12-16,2-3-122 0,-1 2-150 15,0 0 12-15,0-1 26 0,-1-1 27 0,-1 1 17 16,3-3 12-16,0 0-29 0</inkml:trace>
  <inkml:trace contextRef="#ctx0" brushRef="#br0" timeOffset="79811.42">8989 10403 291 0,'-18'15'145'0,"-2"11"-16"0,16-14 8 15,1-3-50-15,3 2 29 0,0-11-36 16,0 8 4-16,0 5-12 0,0 0-30 0,17 17 35 15,-11-16-41-15,2 0 25 0,0 0 14 0,0-2-26 16,0-2 0-16,4 3-12 0,-2-4-3 16,3-2 18-16,-3-4-2 0,1-1-19 0,5 2 8 15,-4-3 10-15,-12-1-7 0,11 0 11 16,0 0-1-16,17-14 11 0,-18 11-16 0,3-5-10 16,-6 1 19-16,5-1 2 0,-4 1 4 0,-1-1 8 15,-4 2-9-15,0-9-3 0,3 1-8 0,-3 4 8 16,-3 10 7-16,0-9-21 0,0 0-11 15,0-3 17-15,-19-15-8 0,9 14-13 16,-1-1 0-16,1 2-14 0,0 0 3 0,-3 4 5 16,3-1 6-16,-1 2-15 0,-1-1 2 0,4 3-5 15,-1 1 3-15,2 3 2 0,0-1-13 16,1 2 5-16,0 0 0 0,6 0-21 0,0 0-2 16,-6 0-16-16,6 0-1 0,-9 0-32 0,-2 12-27 15,7-10-3-15,3 2 10 0,-2 0-64 16,2 0-36-16,2-3-32 0,0 5-141 0,2-3 23 15,1-2 24-15,-2 1-9 0,5 0 6 0</inkml:trace>
  <inkml:trace contextRef="#ctx0" brushRef="#br0" timeOffset="80104.39">9546 10562 334 0,'1'3'216'0,"0"0"-42"16,-1 1-11-16,2-1-18 0,-1 0-1 16,2 1-17-16,-3-1-38 0,1-1 0 0,0 1 19 15,-1-1-7-15,1 0 4 0,-1 1 10 0,3-1-4 16,-1 0 1-16,0 0-13 0,-2-1-11 0,-2 2 9 16,4-2-11-16,-4-1-30 0,-3 0 17 15,5-1-21-15,-2 1-10 0,1-1 0 0,-3-1-8 16,1 1 5-16,1 1-21 0,-1-3-29 15,1 0-14-15,0 2-24 0,0-2-33 0,1 0-9 16,-2 0 7-16,2 1-84 0,2-1-61 0,-1-1-79 16,4 1 19-16,-2-2 25 0,0 3-72 15,3-3 12-15,-2 2-3 0</inkml:trace>
  <inkml:trace contextRef="#ctx0" brushRef="#br0" timeOffset="80527.38">9841 10408 360 0,'-4'0'153'0,"0"1"4"16,-2 0-46-16,1 2 6 0,1 1-5 0,-1-3-30 16,-7 11 6-16,0-2-32 0,4 1 18 15,0 2-10-15,1 1 4 0,2-3 6 0,5-1-62 16,-3 1 36-16,3-4-3 0,0 1-25 15,0-8 9-15,0 11 3 0,0 4-8 0,21 12 14 16,-15-16-12-16,2 0 15 0,2-1-21 0,0-5 5 16,-1 1-10-16,0-3-27 0,-1 1 29 15,1-4 6-15,9 1-2 0,-5 0-25 0,-13-1 47 16,10 0-3-16,5 0 4 0,13-15-14 0,-18 10 23 16,1 2-2-16,-5-3 19 0,4-3-32 15,-2-3 20-15,-4 4 0 0,-2-1-1 16,1 0-3-16,-2 1-8 0,-1 1-5 0,0 7-10 15,0-13 8-15,-10-13-7 0,2 12-2 16,-1 4-9-16,-3 1 7 0,0-6-16 0,-2 7 3 16,-1 0 3-16,1 4-17 0,2 0-2 0,2 3-19 15,1-2 3-15,3 2-37 0,-2 0 5 0,4-3-47 16,-1 4 10-16,0 0-78 0,5 0-7 16,0 0-102-16,0 0-77 0,0 0 24 15,-7 6 18-15,8-3-16 0,2-2-1 0</inkml:trace>
  <inkml:trace contextRef="#ctx0" brushRef="#br0" timeOffset="81387.42">10512 10316 226 0,'-1'-4'190'0,"0"3"-63"0,0-1-1 16,-2 0 6-16,-2-1-14 0,5 1-25 0,-4 2 15 15,0-1-71-15,1 1 40 0,-4 0 2 0,2 0-22 16,-2 0-2-16,-1 0 8 0,-1 0 15 15,-4 0-3-15,3 0-22 0,-1 0-36 0,1 0 27 16,3 0-8-16,-1 0 14 0,1 0-37 0,7 0 26 16,-10 0 15-16,3 7-18 0,7-7 7 0,-8 0-1 15,8 0-17-15,-18 10-5 0,14-9-7 16,2 0-4-16,-2-1-1 0,0 1 4 0,1-1-19 16,2 0 17-16,-6 2-17 0,7-1 17 15,-3 1-4-15,1-2-4 0,0 2-5 0,1 0-14 16,-1 2 19-16,0 0 2 0,2 1-23 15,0-1 12-15,0 2 22 0,0 1 5 0,-1-2-26 16,1-5-1-16,0 7 19 0,0 5-27 0,0-1 7 16,0 2 12-16,0-3 1 0,10 8 4 0,-4-3 12 15,-2-2 5-15,-1-8-27 0,-2 2 6 0,2-3 19 16,-1 1-29-16,1-2 12 0,-2 2-3 16,3-3-8-16,-3 2-8 0,3-3 24 0,1 1-1 15,0-1 0-15,-1-1 6 0,-4 0-8 16,0 0-9-16,14 0-14 0,3 0 0 0,16-13 19 15,-19 9 0-15,5 1 1 0,-2-2 1 0,-3 3 0 16,2-3-2-16,-5 2-19 0,-1 0 13 16,-1 2 11-16,-2 1-26 0,0-3 12 0,-7 3 17 15,5 0-9-15,-5 0 9 0,10 0-29 0,-2 0 28 16,-3 0-11-16,-5 0 0 0,9 0-10 16,5 13-18-16,-2-4 51 0,-6-2-24 0,0 0-8 15,-2-1 11-15,-3 1 3 0,0 0 13 0,1-2-31 16,-2-5 0-16,0 0 16 0,0 10-24 0,0-3 34 15,-14 16-16-15,8-10 8 0,-3 1 2 16,0-2-1-16,-3 1 10 0,0-4 8 0,0 4-3 16,-1-5-7-16,-1 3 22 0,-1-3 8 15,2-2-5-15,-1 0 24 0,1 1-2 0,-1 0-7 16,-4-3 26-16,3 0-28 0,-2 0-2 16,1-4 14-16,-2 3 4 0,1 1 3 0,9-4-19 15,-3 0 13-15,1 0 5 0,-7 0-30 16,3 0 10-16,0 0-17 0,4 0 11 0,1 0-3 15,-1 0-8-15,10 0-16 0,-8 0 26 0,8 0-36 16,-8 0 10-16,8 0-23 0,-14 9 0 0,10-9-17 16,2 0-35-16,-2 1-18 0,3 0-4 15,-2-1-36-15,3 2-30 0,1 0 13 0,1-3-147 16,-1 2-110-16,1-1-10 0,0 0 28 16,2-2 13-16,3 0 75 0,-3 1 11 0</inkml:trace>
  <inkml:trace contextRef="#ctx0" brushRef="#br0" timeOffset="82339.45">19098 8358 454 0,'0'0'148'0,"0"0"-30"0,-13 7-24 16,1 11-11-16,-2-1-9 0,0 3 24 16,-2-1-17-16,0 0-13 0,4 2 16 0,1 0-3 15,-2 2-5-15,0-1-30 0,4 3 14 16,-1 0 6-16,2 2 1 0,1-2-26 0,5-1-1 16,0 2-26-16,2-1 34 0,0-14-21 15,0 5 32-15,8 17-22 0,3-9-35 0,-1-4 9 16,-1-4 11-16,4 2 8 0,3-4-19 0,0 1-9 15,-1-6-11-15,2-1-34 0,1 1 3 16,3-2-102-16,-7-1-77 0,6-3 17 0,-7-2 18 16,-13-1-149-16,8 0 10 0</inkml:trace>
  <inkml:trace contextRef="#ctx0" brushRef="#br0" timeOffset="82991.14">19399 8547 475 0,'-6'-2'124'0,"2"2"-7"0,0 0 2 0,0 3-14 16,-2-1-43-16,-7 9 15 0,3 0 8 0,1 1-10 16,0 2-20-16,3-3 11 0,-1 4-14 15,4 0 2-15,-3-2 9 0,6 0-63 0,0-13 39 16,0 11-7-16,0-3 1 0,0 5-15 0,14 12 14 15,-6-13-3-15,1 1 12 0,1-2-58 16,-1-4 43-16,7 1-8 0,-3-3 4 0,0-1 3 16,3 1 22-16,-2-3-35 0,-2-2 4 15,0 0 15-15,0 0 8 0,-6 0-4 0,4 0-8 16,17-14 5-16,-13 9 21 0,-6-3 9 16,0 2-16-16,4-4 8 0,-5 0-11 0,3 0 7 15,-9 1 2-15,2-1 0 0,-1 3-7 0,0-1-9 16,1-1-1-16,-1 0-10 0,-2 1 23 15,0 8-17-15,0-5 4 0,0-7-21 0,0 1 14 16,0 0-10-16,-13-7 2 0,10 12 2 0,1 0-6 16,-2 0 2-16,1 4-4 0,0-4 0 15,0 4-2-15,-2-4-13 0,0 5 4 0,1 1 0 16,1-4 1-16,0 2-3 0,0 1 5 16,-1-1-3-16,2 1-4 0,-1 1 0 0,-1-1 7 15,1-1-18-15,1 1 12 0,0 1-17 0,-1-3 16 16,1 3-10-16,-1 0 11 0,0 0-5 0,-1 0-2 15,2-1-19-15,2 1 13 0,0 0-19 16,0 0-14-16,-8 0-25 0,8 0 3 16,0 0-40-16,-7 0 12 0,7 0-40 0,0 0-84 15,0 0-77-15,0 0-58 0,0 0 23 0,-9 9 16 16,9-9 4-16</inkml:trace>
  <inkml:trace contextRef="#ctx0" brushRef="#br0" timeOffset="83352.28">19874 8672 249 0,'1'1'240'16,"2"0"-52"-16,-1 1-27 0,1 0-24 15,-1-1-8-15,-1 1-4 0,1 0-20 0,-2 2-1 16,2-1-4-16,-1 0 0 0,1 1-30 0,-2-1-4 16,0 3 8-16,0-5-25 0,0 5-8 0,1-2 18 15,-1 1 8-15,1-3-8 0,1 2 21 16,-2-1 1-16,0-1-1 0,0 1 22 0,0 0-17 16,0-3-3-16,0 1-13 0,0 0-9 0,0-1 11 15,1 2-7-15,-1-2-13 0,0 0 3 16,0-2-29-16,-1 1-9 0,1 0 4 0,0 1-44 15,1-5-2-15,-1 3-16 0,-1-1-43 16,1 0-20-16,0 1 9 0,1 2-125 0,-1-6-152 16,3 3-13-16,-3 1 22 0,0-4 25 0,2 5 59 15,1-5 7-15</inkml:trace>
  <inkml:trace contextRef="#ctx0" brushRef="#br0" timeOffset="83775.1">20042 8474 322 0,'-1'-1'248'0,"-1"-1"-51"0,2 1-31 15,-2 1 3-15,3-2-14 0,0-1-42 16,2 3-33-16,4-2 1 0,6-2 16 0,4 3-31 15,3-1 0-15,3-3 6 0,0 3-17 16,-2-2-8-16,3-1-7 0,-5 5-9 0,5-1 7 16,-4 1-30-16,-4-1 11 0,-1 1 15 0,0-5-58 15,-1 5 20-15,-3 0 2 0,-4 0-44 16,2-1-8-16,-2 1 2 0,-2-2 4 0,0 2-98 16,-2-4-79-16,2 2 18 0,-4 2 16 15,0-2-113-15,-1 2 5 0</inkml:trace>
  <inkml:trace contextRef="#ctx0" brushRef="#br0" timeOffset="84018.2">20271 8439 401 0,'-2'1'149'16,"-3"-1"3"-16,2 3-58 0,2-1 36 15,-2 2-10-15,0 0-14 0,2 0-16 0,0 2 22 16,-1-1-5-16,1 1-10 0,-1 10 12 15,-1-2-23-15,0 2-2 0,1-2-36 0,2 0 17 16,0-2-4-16,-1-2-16 0,1 10-8 16,-1-6-5-16,1-14 8 0,0 11-21 0,0-2 25 15,0-1-14-15,0 2-22 0,0-3-25 0,0 0-37 16,0-2 5-16,0 0-126 0,0-5-122 16,0 10-42-16,0-10 22 0,12 14 15 0,-11-12 5 15</inkml:trace>
  <inkml:trace contextRef="#ctx0" brushRef="#br0" timeOffset="84208.26">20384 8674 389 0,'4'-1'313'16,"-3"1"-54"-16,3-1-11 0,-4 0-38 16,2-1-32-16,1 2-25 0,-2-1-1 0,3-1-39 15,-4 4-5-15,2-2-13 0,0-2-13 0,-1 4-34 16,-1-2-36-16,0 0-10 0,1 0-41 15,0 1 5-15,1 1-112 0,-1-4-53 0,0 1-140 16,-1-1 24-16,2 1 20 0,-2 0-8 16,2-4 5-16</inkml:trace>
  <inkml:trace contextRef="#ctx0" brushRef="#br0" timeOffset="84543.15">20587 8407 307 0,'1'0'317'0,"0"0"-67"0,-1-3-31 15,0 2-28-15,2 0-19 0,-2-2-22 0,0 3-13 16,5-3-36-16,-3 2 2 0,5 1-15 0,-3-3-4 15,16 0-1-15,2-1-30 0,-2 1 12 16,3-1-20-16,3 0 4 0,-1 3-10 0,1-2 9 16,-4-1-1-16,1 3-15 0,-2-1-3 15,0 0-16-15,-7-1-1 0,-5 3 1 0,1-1-13 16,-1 1-38-16,-1-2 0 0,-4 1 0 16,2-1-4-16,-2 1 6 0,1 1-94 0,-2-1-26 15,-1 0-53-15,2-1-145 0,-4 2 38 0,1-3 7 16,-1-1 12-16,0 4 7 0</inkml:trace>
  <inkml:trace contextRef="#ctx0" brushRef="#br0" timeOffset="84790.33">20835 8402 224 0,'0'1'203'16,"-3"1"-17"-16,3 0-14 0,-1 2-28 0,2 0-12 15,-2 1 2-15,1 0-17 0,0 2-8 0,0-1 9 16,0 2-14-16,0 3-11 0,0 2-29 16,0-1 1-16,0 3-2 0,0 1-27 0,0 2 19 15,0-2-34-15,0 0 23 0,0-3 7 0,0 1-28 16,0-3 20-16,0-1-18 0,0-1-22 16,0 1-28-16,0-4-29 0,13 16 4 0,-12-9-86 15,2-8-64-15,2 0-146 0,-4 1 15 16,2-3 8-16,-1-1 56 0</inkml:trace>
  <inkml:trace contextRef="#ctx0" brushRef="#br0" timeOffset="85012.28">21042 8644 738 0,'4'-1'304'0,"-3"0"14"15,3 1-48-15,-3-2-26 0,1 2-14 0,-1-1 10 16,1 0-51-16,1-1-4 0,-3 2-43 15,2-1-8-15,0 1-24 0,-1 0 13 0,0 0-41 16,3 0-9-16,-1 0-15 0,-3-3-13 0,0 3-45 16,0 0-23-16,3 0-25 0,-3 0-44 15,2 0-38-15,-1-1-34 0,-1 0 14 0,0-2-265 16,0 0 17-16,0 1 26 0,0 0-1 0,-1-1 23 16,1-1 52-16,1-1-26 0</inkml:trace>
  <inkml:trace contextRef="#ctx0" brushRef="#br0" timeOffset="85495.21">21331 8221 290 0,'0'-3'273'0,"0"0"-27"0,1 1-34 0,-1-4-30 16,1 5-19-16,1 0-22 0,-1 0-22 16,0 0-6-16,1 1-13 0,-1 1-1 0,3 1-39 15,-1-1 6-15,1 3 6 0,8 8-4 16,1-4-24-16,-5 6-6 0,2 1 11 0,4 1-36 15,-3 1 18-15,-2 3-7 0,1-1 18 0,-2 3-31 16,0 0 17-16,-2 1-25 0,-1 3-3 0,-4-2 13 16,1 1 8-16,-2-14 5 0,0 8-6 15,0 3-13-15,0 1-12 0,-14 25 18 0,10-25-2 16,-4 1 9-16,0-3-27 0,-2-2 8 16,3 2 5-16,-2-2 9 0,1-4-20 0,0 0 18 15,0 1-16-15,2-4 4 0,1-4 4 0,0 1 4 16,3-2-1-16,-1-4 3 0,0 2-15 0,2-3 13 15,1 3-18-15,0-3 2 0,-3-2 10 16,3 3-5-16,0-3-4 0,-2 2-21 0,2-1-14 16,0 1-20-16,0-2-35 0,0 0 12 15,0 0-202-15,0 0-84 0,0 0 25 0,-4 3 22 16,1-6 15-16,2 1-57 0</inkml:trace>
  <inkml:trace contextRef="#ctx0" brushRef="#br0" timeOffset="86217.3">22340 8507 484 0,'0'-7'228'0,"-3"2"-11"0,3 0-37 16,0 1-6-16,0 0-19 0,0-1-12 0,0 2-8 15,0 0-39-15,0 0 2 0,0 0-16 0,0 3-7 16,0-2 2-16,0 0-23 0,0 4 3 16,0 0-19-16,0 1 20 0,0 2-19 0,0 1 1 15,0 1 2-15,3 11-23 0,-3-8-6 16,0 2-4-16,0 5 21 0,0 1-6 0,0 0-7 15,8 18-14-15,-6-21 8 0,-2-5 11 0,0-10 1 16,0 16 1-16,0-6-9 0,0 2-4 0,0-2-1 16,11 9 7-16,-8-4-15 0,-1-5 7 15,2-3-26-15,0-2 29 0,0 0-5 0,0-1 2 16,1-1-4-16,1-3 0 0,11 7 3 16,0-5 9-16,-1-2-13 0,6 0 5 0,-4 0-23 15,3 0 20-15,-10 0-8 0,6 0 3 0,-1 0-10 16,0 0-37-16,11-9-8 0,-19 7-8 15,1-1 11-15,-3 1-46 0,-1 2 9 0,1-1-77 16,-3-1-62-16,0-1-102 0,-2 0-17 16,2 2 22-16,-2-2 14 0,0-1 4 0</inkml:trace>
  <inkml:trace contextRef="#ctx0" brushRef="#br0" timeOffset="86438.05">22736 8692 314 0,'3'-2'362'0,"-1"2"-67"16,0-2-36-16,0 2-4 0,-1-1-56 15,2-2-15-15,-3 2 0 0,2-1-34 0,-1 2-25 16,-1 0-6-16,2 0-18 0,0 0-13 16,1 0-31-16,-1-2-29 0,-2 1-15 0,0 2-44 15,2-2-4-15,-2-1-36 0,1 4 8 0,0-4-140 16,1 2-110-16,0-3-63 0,-2 3 26 15,1-2 22-15,-2-3 11 0,1 3 2 0</inkml:trace>
  <inkml:trace contextRef="#ctx0" brushRef="#br0" timeOffset="86719.35">22774 8461 403 0,'1'-3'206'15,"1"1"-26"-15,0-3 2 0,1 3-23 16,1-1-25-16,13-3-22 0,2-1 7 0,3 0-5 16,-1 3-27-16,-1-1-37 0,5 0-2 0,1 0 9 15,-3 1 2-15,2 0-9 0,-1 0-9 0,-2-1 4 16,-1 3-2-16,-2-3-17 0,-3 4-24 15,-4-3-7-15,-4 2-42 0,0 0 4 0,-1 2-45 16,-2 0-27-16,-1-3-24 0,-1 3-122 16,-1-1 22-16,-2 0-127 0,0 0 6 0</inkml:trace>
  <inkml:trace contextRef="#ctx0" brushRef="#br0" timeOffset="86952.14">23008 8415 394 0,'-2'2'139'0,"2"1"38"0,-3-1-30 15,3 1-13-15,0 2-10 0,0 1-17 0,1-2-10 16,1 4-18-16,1 9-21 0,-3-9 34 0,0 4-53 16,11 17 22-16,-9-12-10 0,2 0 11 0,0 0 1 15,2-1-17-15,-4-4-20 0,0-1 16 16,6 2 1-16,-6-2-25 0,1-1-30 0,1 4 3 15,-1-2-145-15,0-4-142 0,-2-1 21 0,1-2 19 16,-1 1 13-16,2-4 11 0</inkml:trace>
  <inkml:trace contextRef="#ctx0" brushRef="#br0" timeOffset="87144.28">23183 8673 816 0,'2'-1'260'0,"-2"0"-37"16,1-1-22-16,0 1-36 0,-1 1-29 16,1-2-10-16,-1 1-15 0,2 1-15 0,-2 0-17 15,1-1-51-15,-1 1-14 0,0 0-14 16,1-3-79-16,2 3 8 0,-3 0-115 0,0-2-124 16,1 1-45-16,0-1 21 0,-1-2 9 0,0 1 12 15</inkml:trace>
  <inkml:trace contextRef="#ctx0" brushRef="#br0" timeOffset="87450.31">23382 8381 416 0,'0'-5'239'0,"4"2"-58"16,0-1 14-16,1 1-44 0,8-5-30 0,0 1 7 15,1 3-33-15,3-1 15 0,2-2-30 16,-3 1 8-16,6 1-3 0,-1 2-5 0,-3 0-45 16,2 0 12-16,2 1-7 0,-3-1 4 0,3 1-15 15,-7 0-2-15,0 2 6 0,-3-3-37 0,-3 3-23 16,0-2-17-16,-9 2 4 0,5 0-55 15,-5 0-49-15,6 0-110 0,-6 0-81 0,0 0 20 16,9-8 13-16,-10 5-25 0</inkml:trace>
  <inkml:trace contextRef="#ctx0" brushRef="#br0" timeOffset="87658.9">23585 8315 237 0,'-3'5'175'0,"-3"7"-33"16,1-1 40-16,1 4-61 0,0 0 13 16,1 1-14-16,3-1-17 0,-2 3-12 0,2-1-11 15,0-8-10-15,0 2 18 0,0 5-46 16,0 3 20-16,0-2-17 0,0-4-2 0,0 3-23 16,0-3-20-16,7 2-2 0,-7-2-120 0,0-4-163 15,0-1 20-15,0 0 15 0,12 3-61 0</inkml:trace>
  <inkml:trace contextRef="#ctx0" brushRef="#br0" timeOffset="87880.14">23790 8606 549 0,'2'-2'313'0,"-1"2"-56"0,2-1-37 16,-2-1-11-16,0 2-52 0,3 0-2 15,-3 0-26-15,0 0-7 0,1 0-21 16,0 0-8-16,-2 0-6 0,3 0-44 0,-3 0-3 16,1 0-46-16,0 0-39 0,1 0 5 0,-2 0-100 15,0-3-85-15,0 3 17 0,1-1 18 16,0-3-141-16,-1 0 22 0,0-1 12 16,3 2 32-16</inkml:trace>
  <inkml:trace contextRef="#ctx0" brushRef="#br0" timeOffset="88159.07">23972 8055 374 0,'0'-4'228'0,"1"2"-67"0,2 2 0 0,-2 2-37 15,5 3 23-15,5 7-18 0,-1 1-6 16,4 3-10-16,0 3-3 0,-1 3-7 0,-2-1-11 16,2 5 3-16,1 0-11 0,-5 3-16 0,0 5-12 15,0 0-3-15,-4 1-5 0,-1 0-2 16,-4-15 5-16,0 6-36 0,-9 37-18 16,-7-26-73-16,1 2 7 0,-8-7-148 0,-1 3-115 15,-5-1 24-15,-2-3-16 0,-2 5-4 0,-2-8 17 16</inkml:trace>
  <inkml:trace contextRef="#ctx0" brushRef="#br0" timeOffset="88751.39">22290 8193 340 0,'-19'20'149'0,"4"0"-10"15,1 4-3-15,-1 2-16 0,2 4-33 16,0 1 25-16,2 1-10 0,3 2-15 0,1 1-19 15,-2-1 30-15,7 1-7 0,1-1-40 0,1-17-22 16,0 8 21-16,14 41-30 0,1-27-5 16,0 2 9-16,5-2 29 0,3 0-16 15,4 2-50-15,6-2 1 0,1-1-148 0,2-1-179 16,-1-1 22-16,1-5 14 0,-2 1-1 16</inkml:trace>
  <inkml:trace contextRef="#ctx0" brushRef="#br0" timeOffset="95901.13">7324 11635 403 0,'0'0'195'15,"0"0"16"-15,0 0-39 0,0 0-15 0,0 0-37 16,-15 0 1-16,15 0-24 0,0 0 9 16,0 13-4-16,0-13-14 0,0 0-13 0,0 0 15 15,0 0-17-15,0 0-1 0,0 0-8 16,0 0-12-16,0 0 0 0,0 0-11 0,0 0-2 15,0 0-14-15,0 0 10 0,0 0-1 0,-10 24 2 16,16-24-14-16,-2 1 0 0,5-1 11 0,-1 2-17 16,11-2-11-16,3 1 11 0,2 3-1 15,3-3-1-15,-14-1 10 0,10 0-19 0,3 0 2 16,4 0-5-16,2 0 18 0,0 0-7 16,0 0-4-16,-2 0-14 0,2 0 9 0,-5 0-1 15,-1 0-3-15,-3 0 0 0,-4 0 2 0,-3 0 4 16,-4 0 2-16,-3 0-17 0,2 0 17 15,-11 0-12-15,7 0 16 0,-7 0 1 0,6 0-7 16,-6 0 5-16,0 0-10 0,8 0 6 16,-8 0-4-16,0 0-12 0,8 0 11 0,-10 1-4 15,1 0 13-15,-2 4-16 0,-1-4 6 0,1 3 12 16,-1-1-8-16,-6 6-24 0,-4 2 6 16,3 2 7-16,0 0 8 0,-4-4-1 0,0 8-11 15,0 0 2-15,2-4 24 0,-1 3-21 0,0 0 3 16,0 0 4-16,-1-2-3 0,2 1 8 15,-2-1 1-15,-2 3-6 0,7-2-4 0,-4-1-6 16,-1 1 7-16,0 1 8 0,0-1-4 0,2 1-2 16,-2-3 0-16,2-1 4 0,1-2-7 15,1-3-7-15,4 0 24 0,-2-2-2 0,4-1-10 16,1 0-10-16,0 0 15 0,1-1-1 0,2-3-9 16,-3 2 21-16,3 1 7 0,-2-1 0 15,2-1-18-15,-1 0 21 0,-1 0-1 0,3-1-8 16,-1 2-14-16,1-2 11 0,0 0-3 0,0 0 4 15,0 0-8-15,0 0 4 0,0 5-3 16,1-5-8-16,4 0-11 0,-1 0 5 0,2-1 3 16,1 1 6-16,12-3-3 0,-10 3-1 0,7 0 4 15,5 0 4-15,25-8-9 0,-18 3 2 16,1 3-3-16,-2-1 1 0,5 0-3 0,-4 1 2 16,2 1 5-16,0 1 3 0,-4-2-16 15,1 2 2-15,-3-2 14 0,-15 2-9 0,6 0-9 16,0 0 12-16,-2 0-7 0,-2 0 0 0,-2 0 19 15,-2 0-5-15,-7 0-10 0,8 0 4 0,-8 0 3 16,8 0 12-16,-8 0-4 0,0 0-6 16,5 0-1-16,-5 0-9 0,0 0 4 0,7 0 1 15,-7 0-15-15,0 0-17 0,0 0-35 0,0 0-45 16,9 0-21-16,-9 0 13 0,0 0-96 16,0 0-167-16,0-3 24 0,0 3-28 0,0-2 22 15,2 1 53-15,0-1 0 0</inkml:trace>
  <inkml:trace contextRef="#ctx0" brushRef="#br0" timeOffset="96958.96">8368 11872 236 0,'0'0'226'0,"0"-14"-48"16,0 14-48-16,0 0 7 0,0 0-7 16,0 0-15-16,0 0-20 0,0 0-18 0,0 0-10 15,0 0-3-15,0 0-12 0,0 0-5 16,0 0 9-16,0 0-12 0,0 0-21 0,0 0 16 15,13-4 1-15,-13 10-5 0,-6 7-11 16,2 1 26-16,2-6-21 0,-5 5-37 0,1 3 54 16,0-4-21-16,-2 2-10 0,3-8 22 0,-2 7-28 15,0-3 11-15,4-1-7 0,-9-1 9 16,5 1-4-16,3-3-18 0,2 0 24 0,-1-4-5 16,-2 1 4-16,0 0-5 0,2-1-2 15,0 1-16-15,-1-3 8 0,1 2 30 0,1-2-16 16,2 0 4-16,0 0 9 0,0 0-6 0,-11 0-24 15,1-10 7-15,2-1 12 0,1 5 10 16,-2-6-23-16,5 3-7 0,-2 1 11 0,3 2-23 16,0 0 17-16,0-2-10 0,3 2 8 15,-3 0-3-15,3 0 3 0,0 3-2 0,0-3-23 16,0 6 23-16,0 0-1 0,0-7-11 0,0 7 15 16,0-7 1-16,10-3-9 0,-5 6-2 0,-1 0 8 15,2 2-3-15,-2 0 4 0,0-2-13 16,0 4-1-16,0 0 7 0,1-2 1 0,0 4 5 15,-5-2 1-15,0 0-14 0,9 0 9 0,10 16-21 16,-5-6 12-16,-2-3 13 0,-6 6-2 16,4-5-7-16,-1 4-12 0,3-3 29 0,-1 6-28 15,4-3 4-15,-2 1 0 0,2 0 9 0,-2-1-5 16,-1-1 6-16,2 0 7 0,-1 1-4 16,-1-2 0-16,2 0 17 0,-5-1-28 0,0 0 20 15,1-2 8-15,-4-3-16 0,0 0-2 16,-3-1 0-16,1-1-30 0,-2 0-23 0,1-2-13 15,0 5 6-15,2-5-133 0,-5 0-86 0,0 0 21 16,0 0 20-16,0 0-97 0,10-13 42 16,-7 7 5-16</inkml:trace>
  <inkml:trace contextRef="#ctx0" brushRef="#br0" timeOffset="97198.22">8829 11804 389 0,'3'-2'249'0,"-1"1"-30"0,1 1-33 0,0-1-32 16,0 1-30-16,1 0-2 0,1 0 2 16,2 0-8-16,1 0-18 0,0 0-19 0,6 0-5 15,2 0-3-15,4 0-30 0,-1 0-4 16,-2 0-12-16,1 0-40 0,1 0 3 0,-2 0-101 15,-2 0-35-15,-2 0-111 0,-3 0-91 0,-1 0 28 16,-2 0 8-16</inkml:trace>
  <inkml:trace contextRef="#ctx0" brushRef="#br0" timeOffset="97406.13">8932 11958 598 0,'-1'2'198'0,"1"0"-31"16,0 1 3-16,0-2-7 0,3 2-19 0,1-1-12 16,0 0-13-16,2 1 2 0,1-3-34 0,12 5-1 15,1-3-26-15,1-1 5 0,-1-1-1 16,1 1-26-16,4-1-41 0,-16 0-19 0,4 0-42 16,3 0 7-16,2 0-313 0,0 0 12 15,13-13 22-15,-22 11-20 0,-8-2 16 0</inkml:trace>
  <inkml:trace contextRef="#ctx0" brushRef="#br0" timeOffset="98161.32">10207 11614 343 0,'-4'-1'282'16,"1"-1"-67"-16,0 1-7 0,2 2-45 15,1-2-11-15,-2 1-10 0,2-2-30 0,3 1-5 16,3 0-11-16,-1 0-1 0,9-4-7 15,6-3-9-15,4 5-9 0,-1-4-9 0,5 0-12 16,4-1-2-16,-4 3-1 0,2 1-1 0,-1 0-15 16,-1-2 5-16,4 4 4 0,-1-1-14 15,-3 0-6-15,-5 3 0 0,0-1-7 0,-4 0 7 16,-4 1 11-16,-6 0-29 0,-9 0 15 0,8 0-5 16,-8 0 0-16,9 0-11 0,-9 0 15 15,0 0-21-15,0 0 14 0,10 12 4 0,-13-7-9 16,-4 5-9-16,-6 1 11 0,3 2 8 0,-2 2-5 15,-3-1-6-15,-3 1 6 0,3 2-9 16,-6 0 2-16,5-2 10 0,-4 3-21 0,0 0 12 16,2-2 3-16,-1 1-11 0,0-3-1 15,0 6 12-15,0-7-4 0,0 3 4 0,2-4 4 16,4 1-13-16,-1-2 16 0,6-1-26 16,0-2 17-16,5-3 3 0,-4 2-6 0,6-4-10 0,-4 1 13 15,5-4 6-15,0 0-1 0,0 0 8 16,0 0-7-16,0 7-2 0,16 2-15 0,0-4 10 15,-1-4 4-15,4-1-15 0,3 0 24 16,-10 0-8-16,7 0 6 0,5 0-9 0,3 0 0 16,26-8 0-16,-24 3 7 0,-2 5-12 0,-2-2 12 15,1-1-14-15,-2 1-16 0,0 0-11 16,-10 2-12-16,0 0-14 0,-5-4-24 0,-9 4-31 16,8 0 11-16,-1 0-53 0,-7 0-79 0,11 0-100 15,-11 0 21-15,8 0 22 0,-8 0 17 16,6 0-71-16</inkml:trace>
  <inkml:trace contextRef="#ctx0" brushRef="#br0" timeOffset="98558.75">11015 11763 275 0,'-3'-2'176'0,"2"1"-42"0,-1 2 1 16,-2 1 14-16,0 0-27 0,1 1-7 0,-1 1-22 16,-2 9-9-16,-3-1-7 0,3 0-18 15,6 0 21-15,-2-2-65 0,1 0 43 0,1 0 6 16,0-10-33-16,0 9-24 0,0 3 54 0,12 17-55 16,-6-15 19-16,2-1 7 0,-6-4-3 15,9 4-15-15,1-5 34 0,-3-2-10 0,0-4 2 16,2 2 13-16,-1-4-1 0,-1 0 0 0,-2 0-1 15,-7 0-22-15,13 0 8 0,12-10 17 16,-15 6 0-16,0-2-3 0,-4 3 6 0,1-4-6 16,-2 2-7-16,-3-1-14 0,1-1 22 15,3-6-16-15,-6 1-1 0,0 12-3 0,0-10-16 16,0-1 4-16,0 4-2 0,-15-14 1 0,6 11 4 16,1 2-22-16,-5-1-14 0,5 2-13 15,0 3-24-15,0 0-48 0,4 4 8 0,-2-1-77 16,5 0-72-16,-3-2-121 0,0 2 9 0,4 1 26 15,0 0 14-15,0 0-2 0</inkml:trace>
  <inkml:trace contextRef="#ctx0" brushRef="#br0" timeOffset="98748.32">11379 11854 232 0,'3'6'254'0,"-2"-4"-42"0,-1 1-18 16,2 1-26-16,-2 0-7 0,0 2-28 0,2-2-21 15,-4 2-9-15,2-2-10 0,-2 1-4 0,2-5-11 16,0 0-8-16,0 8-37 0,0-1 15 16,0-7-14-16,0 8-45 0,0-8-20 0,0 8 4 15,0-8-127-15,0 6-117 0,0-6 21 0,0 0-96 16,0 0 8-16,8 9 32 0</inkml:trace>
  <inkml:trace contextRef="#ctx0" brushRef="#br0" timeOffset="99140.78">11631 11816 320 0,'-6'4'174'0,"-5"5"-41"0,0 2-37 0,-2 3 30 16,3-1-11-16,2 0-26 0,-1 2-42 0,4-2 7 15,1 3 26-15,2-3-23 0,2-13-23 16,0 10-13-16,0 1 44 0,0 1-2 0,13 15-48 16,-8-16 26-16,4 0 9 0,0 0-37 15,2-1 24-15,-1-2 12 0,6-2-10 0,-6-2-34 16,-1-3 17-16,-9-1 26 0,9 0-4 0,0 0-7 16,2 0-18-16,16-15 10 0,-14 8 35 15,-2-5-16-15,-2 4 12 0,0-4-7 0,-3 3-11 16,-2-6 3-16,0 4-6 0,-2 0-13 15,-1 2-13-15,-1 2 28 0,-13-15-27 0,8 6 11 16,0 4-5-16,-3-1-7 0,-4 1-3 16,5 4 16-16,-4-1-2 0,-5 4-23 0,3-1-35 0,3 2-6 15,0 2 6-15,2 0-23 0,8 2 5 16,0 0-81-16,-9 0-25 0,9 0-70 0,-7 0-127 16,7 0 20-16,-9 11 1 0,9-8 14 15</inkml:trace>
  <inkml:trace contextRef="#ctx0" brushRef="#br0" timeOffset="99626.97">11876 11818 422 0,'0'0'239'0,"3"-2"-61"0,0 2-53 0,-2 0 25 0,0 2-32 16,0 0-12-16,-1 1-26 0,0 0-12 15,2 2 11-15,-2 0-8 0,2 0-6 0,-2 0 4 16,0-1-26-16,0 1 6 0,0 3-25 0,0-2 9 16,0 0 5-16,2-1-18 0,-1-1 22 15,0 1-1-15,1-1-36 0,-2 0 7 0,1 0 16 16,1-1-12-16,3 1 7 0,-2-4-34 16,2 1 23-16,0 1-20 0,0-2 28 0,3 0-15 15,0 2 11-15,-8-2 3 0,9 0-7 0,2 0 2 16,9 0-10-16,-3 0 7 0,19-12-32 15,-22 12 30-15,-3 0 0 0,-2 0-16 0,-9 0 15 16,9 0 13-16,0 0-20 0,-1 0-9 0,-2 0 20 16,16 15-7-16,-13-10 7 0,3 4-33 0,-4-4 24 15,-4 0 18-15,-1 2-25 0,-2 2-3 16,0-3 11-16,-1 2-26 0,0-2 26 0,0-6-19 16,0 7 15-16,0-1-16 0,0 1 10 15,-9 14 7-15,-1-6 26 0,-1-1-16 16,2-1-3-16,-3 1-4 0,0-4 6 0,-2 1-13 15,-1-1 4-15,0-2 11 0,2 0 1 16,-3-5-11-16,3 5-14 0,4-4 22 0,0 0-9 16,0-2-16-16,1 0-14 0,2 1 3 0,6-3-48 15,0 0 6-15,-9 0-133 0,9 0-114 16,-6 0 24-16,-5-13 18 0,10 6-16 0,-3-7-14 16</inkml:trace>
  <inkml:trace contextRef="#ctx0" brushRef="#br0" timeOffset="99876.22">11912 11826 427 0,'2'-3'245'0,"-2"1"-43"0,2 0-46 15,2-1-22-15,0 1 1 0,2 0-16 0,10-3-7 16,0-1-3-16,-1 2-16 0,3-3-20 0,-2 3-9 16,3 1-19-16,-2-4-9 0,2 3-72 15,1 0 3-15,-2 1-34 0,4-2-80 0,-4-1-107 16,0-1-80-16,-2 2 7 0,1-3 5 16</inkml:trace>
  <inkml:trace contextRef="#ctx0" brushRef="#br0" timeOffset="100139.97">12709 11614 285 0,'1'0'283'0,"4"1"-47"0,-1-1-28 16,0 0-35-16,1 3-8 0,-1-3-43 15,2 0 7-15,12 4-19 0,0-1 1 0,2-2-20 16,1 1 7-16,-1-1-14 0,1-1-32 16,-10 0 6-16,7 0-4 0,1 0-6 0,-2 0-34 15,1 0-14-15,-4 0-35 0,0 0-25 0,-5 0 7 16,-1 0-116-16,-3 0-49 0,-5 0-158 16,0 0 51-16,9 0 14 0,-4-6 2 0</inkml:trace>
  <inkml:trace contextRef="#ctx0" brushRef="#br0" timeOffset="100350.34">12862 11768 291 0,'-2'5'229'0,"-2"-2"-61"0,-1 1 2 16,5 1 4-16,0-5-8 0,0 4 13 0,2-2-26 16,1 0 3-16,1 2-24 0,1-4-16 15,13 3-6-15,-6-2-21 0,9 2-2 0,-2-2-12 16,0-1-2-16,2 1-5 0,-12-1-23 15,6 0 10-15,3 0-22 0,-2 0-25 0,19-13-47 16,-22 9-41-16,3 0 6 0,-7-1-163 0,-2 0-109 16,-2 1-7-16,-5-2 27 0,2 1-25 15,-2 5 4-15</inkml:trace>
  <inkml:trace contextRef="#ctx0" brushRef="#br0" timeOffset="100881">14055 11292 371 0,'0'-7'243'16,"-1"2"0"-16,-2 0-31 0,0 1-11 15,2 0-23-15,1 3-5 0,-2-3-44 0,2 2-17 16,-2-1-14-16,1 1 14 0,1 2-24 0,0 2-8 16,0 1-8-16,1 1-12 0,1 0 1 15,4 13-19-15,-2-1 8 0,2 4-8 16,-2-1-3-16,2 2 3 0,0 3-5 0,2-1-9 15,0 1-13-15,-2-1 3 0,4-2 10 0,-4 3-9 16,1-3-8-16,1 1 8 0,-4-5-12 0,0-1-2 16,0 0-13-16,-1-4-39 0,0-3-33 15,0 0 6-15,0-3-135 0,-1-1-178 16,-2-2 27-16,5-2 23 0,-5-1 4 0,0 0 21 16,10 0 37-16</inkml:trace>
  <inkml:trace contextRef="#ctx0" brushRef="#br0" timeOffset="101050.4">14413 11551 385 0,'1'-1'299'0,"-1"-1"-54"15,2 1-38-15,-2 0-36 0,3-2-9 0,-3 3-19 16,3 0-10-16,-2 0-24 0,0 0-23 16,0 0-6-16,1 0-18 0,-2 0-29 0,0 3-46 15,2-2-51-15,-2 0 6 0,0 1-124 16,0-1-127-16,-2-1-19 0,2 0 19 0,2 0 10 15</inkml:trace>
  <inkml:trace contextRef="#ctx0" brushRef="#br0" timeOffset="101469.05">14790 11276 527 0,'-8'1'165'16,"3"2"-2"-16,-10 3-32 0,-1 4-19 0,2 1-4 15,-4 3 2-15,4 0-2 0,-1 6-34 0,-2-3-22 16,5 4 15-16,1-2 1 0,4 3-29 16,3-1 40-16,1 0-24 0,2 3-14 0,1-14 6 15,0 5-8-15,0 0-10 0,15 21 4 16,-8-20 6-16,2 0-7 0,1-2-5 0,3-1 7 15,-2-1 0-15,2-4-42 0,1-1 31 0,5-2-3 16,-2-1-15-16,-3-2-9 0,-4-2 21 16,-10 0 6-16,12 0 5 0,-5 0-18 0,16-11 16 15,-11 6-2-15,-4 0-1 0,0 0 3 16,0-5-2-16,-3 2 5 0,-2 0-25 0,-3 1 4 16,0 0 14-16,0 7 15 0,0 0-17 0,0-9-5 15,-14-9-3-15,0 10-11 0,1 0 9 0,-4 2 0 16,-1 6-3-16,-3-3-14 0,0 3-13 15,9 0-7-15,-4 0-21 0,1 0-13 0,-2 0 6 16,4 0-88-16,2 0-35 0,-1 0-88 0,7 0-91 16,5 0 19-16,-9 3 6 0,12-3 20 15</inkml:trace>
  <inkml:trace contextRef="#ctx0" brushRef="#br0" timeOffset="101830.79">15158 11364 219 0,'4'0'288'0,"1"-2"-79"0,-4 2-36 15,2 2-36-15,-1-2 3 0,0 3-18 16,-1-1-47-16,0 4 32 0,-1-2-15 0,0 2-41 16,-1 10 21-16,1-9-4 0,0 3-7 15,-9 17-30-15,6-14 0 0,2 5 6 0,-3-2 10 16,0-3-11-16,4-1-7 0,0-4 5 15,-1 0-6-15,1-8-2 0,0 7-8 0,0 0 20 16,0-7-9-16,0 8-20 0,0-2 11 0,0-6-13 16,0 6 21-16,0-6-17 0,10 14-9 15,-3-11 29-15,8 2-9 0,-2-5-20 0,6 3-13 16,0-3 17-16,-9 0-10 0,5 0 12 16,2 0 0-16,0 0-19 0,1 0 25 0,-3 0 10 15,-2 0-4-15,-3 0-30 0,9-10 1 0,-15 9-45 16,3 0 26-16,-2 0-38 0,-2-2 7 15,3 2-55-15,-3 1 16 0,-1-2-59 0,0 1-52 16,2-2-135-16,-2 1 13 0,1 0 24 0,-3-1-3 16</inkml:trace>
  <inkml:trace contextRef="#ctx0" brushRef="#br0" timeOffset="102123.32">15339 11480 299 0,'-2'-1'283'0,"1"-2"-57"0,-1 2-56 16,1-2-8-16,1 2-6 0,-3-2-39 0,2 3 3 15,1-3-17-15,-1 3-6 0,0-1-16 16,1 2 7-16,0-1-17 0,0 3-12 0,0 1 3 16,0 0 5-16,1 3-17 0,-2-1-13 0,2 2-7 15,-1 1 9-15,0 6-3 0,0 2-21 16,0 0 11-16,0 1 1 0,0 1 6 0,0-3-5 15,0 2-4-15,0 0-16 0,0-3-6 16,0-1 13-16,0 2 7 0,0-2-16 0,0-2-27 16,8 7-20-16,-7-11-26 0,0-2 4 15,-1 1-82-15,1-5-43 0,-1 1-165 0,0-2 4 16,3 1 19-16,-2-2 12 0,2-3 1 0</inkml:trace>
  <inkml:trace contextRef="#ctx0" brushRef="#br0" timeOffset="102647.29">15565 11407 404 0,'0'-2'221'0,"0"-1"-16"16,0 2-28-16,0 1-14 0,1 0-24 15,-2 0-28-15,1 4-21 0,-4-1 12 0,4-1-20 16,0 5 13-16,-2-1-25 0,2 0-26 15,0 1-13-15,0-1 19 0,0-6 14 0,0 9-4 16,0-2-29-16,0 0 5 0,0 0-7 16,0-2 15-16,0 3-13 0,0-2-6 0,0-6-4 15,0 7 1-15,0-7-9 0,9 16-1 16,-2-13 3-16,-4-3-4 0,4 1 9 0,-1-1-4 16,13-1-26-16,-10 1 2 0,3 0 13 0,5 0-12 15,-2 0 0-15,18-10 12 0,-18 9 16 0,-3 1-15 16,-1-1-22-16,-3 1 30 0,0 0-8 15,1 0-5-15,-2 0 15 0,-7 0-30 0,6 0 25 16,-6 0-36-16,10 0 20 0,-1 0-2 0,-3 0 17 16,14 15-21-16,-8-10-1 0,-6 1 15 15,4 3 2-15,-3-1-21 0,-3-1 10 0,1 0 7 16,-2 0 15-16,-2-1 2 0,1 1-21 0,0 0 5 16,-1-1-13-16,-1-6 34 0,0 6-27 15,0 0 13-15,0 5-10 0,-12 12 25 0,9-8-1 16,-3-4-5-16,-5 1 15 0,1-3-10 0,-3 0-1 15,2 2-4-15,-5-4 12 0,2 0-13 16,-1-4 5-16,-2 2-15 0,-1 2 5 0,3-5 7 16,2 2-10-16,3-2 2 0,-2 0-10 0,5-2 5 15,-3 0-38-15,1 0-26 0,9 0 13 16,-7 0 4-16,-3 0-78 0,10 0-67 0,-6 0-48 16,-12-13-106-16,7 5 24 0,6 1 22 0,1 2 9 15,1-1-12-15</inkml:trace>
  <inkml:trace contextRef="#ctx0" brushRef="#br0" timeOffset="103054.01">15565 11351 237 0,'-2'-1'313'0,"0"-1"-67"16,2 1-20-16,0-3-34 0,2 2-21 0,0 1-26 16,1-4-13-16,4 5-13 0,-1-3-16 15,11-3-7-15,3 1-11 0,-1-1-2 0,1 2 8 16,-3 1-8-16,5-1-6 0,-3 0-1 0,3 0 11 15,-2 0-13-15,-3-3 6 0,3 4 0 16,-7 1 1-16,0-2-4 0,-3 4-7 0,-2-3 36 16,-4 3-8-16,2-2 1 0,-2 0-56 15,1 0 1-15,-1 1 6 0,0-1-7 16,-2 0-10-16,3 0-19 0,-3 2-17 0,2 0-10 16,-2-3-42-16,-2 1-38 0,3 2-29 0,-3 0 12 15,0 0-177-15,0 0 24 0,-4 0-173 16,-1 0 28-16,1-3 42 0,-1 2 41 0,-8-4 26 15,-1 2 8-15</inkml:trace>
  <inkml:trace contextRef="#ctx0" brushRef="#br0" timeOffset="105173.1">19072 12254 638 0,'0'0'134'0,"0"0"11"0,0 0-36 0,0 0 9 16,0 0-14-16,0 0-13 0,0 0-5 0,0 11-18 15,0-11 11-15,0 0-2 0,0 0 8 0,0 0 1 16,1 20-10-16,17-20 13 0,-1 0-23 16,-5 0 10-16,3 0-12 0,6 0-15 0,24-13-7 15,-19 6 7-15,2 0-8 0,-3-1 10 0,4 0-3 16,-8-2 4-16,5 0-16 0,-1 1 15 16,0-3-11-16,2-2-3 0,-4 2-11 0,2-3-6 15,-2-2 17-15,5 2 1 0,-1-5-18 0,1-1 6 16,-2-3-9-16,0 0-4 0,2 2-7 15,-3-6 19-15,0 1-2 0,3-2-18 0,0-3 19 16,-3 3-15-16,2-3 11 0,-3-1-14 0,2-1 6 16,0 0 2-16,-1 3 0 0,-3-5-13 15,0 3 16-15,-1-1-14 0,0 1 7 0,-1 4-5 16,1-3 5-16,0 4-6 0,-1 0 10 16,1 2-11-16,0-2-13 0,-3 0 12 0,3 2-3 15,2 1-4-15,-2-1 11 0,-2 2-15 0,1 2 18 16,2-2-15-16,-3 1 17 0,4 0-4 0,-5 3-10 15,2 2 4-15,2-5-11 0,1 5 2 0,-2-3 12 16,2 2-5-16,2 1-5 0,-2 1 6 16,3 1 0-16,-3-1-6 0,1 2-3 0,1 3 16 15,-1-2-10-15,-1 2 6 0,4 1 5 16,-3 0-9-16,0 0-8 0,4 1 3 0,-1 2 8 16,1-1 3-16,2 2-4 0,-3 2-12 15,-2-2 9-15,0 0 2 0,-1 4 2 0,3 1 2 16,-3 1 2-16,0 0-17 0,2-2 14 15,3 2-6-15,-17 1 7 0,7 0-5 0,5 0 1 16,2 0-8-16,-2 0-1 0,27 10 16 0,-23-5-7 16,-2-2 0-16,2 4-3 0,-3 1 14 15,1-2-2-15,0-3-8 0,-2 4-13 0,-1-3 13 16,3 2-3-16,-4-1 6 0,-1 2-13 16,1-2 8-16,-1 2 8 0,-3 0-9 0,2-1 4 15,-3 1-1-15,0 0 0 0,0 0-9 0,-2 1 23 16,3 0-18-16,-4 2 6 0,0-3-9 0,1 1 12 15,-2 2-13-15,5-2 7 0,-4 5 3 0,4-3-9 16,0-1-3-16,0 1 18 0,-2 1-6 16,4 0-7-16,-2-1 7 0,3-1-15 0,-6 2 7 15,2-1 10-15,0 1-3 0,-6-3 1 16,4 1 1-16,-3 3-8 0,1 0-1 0,-2-2 20 16,-2-1-9-16,3 6-3 0,-1-6-9 0,-2-1-3 15,1 2 8-15,3 1-3 0,-4-3-1 0,2 3 12 16,1-4 2-16,-3 2-11 0,0-2-2 15,-3 0 11-15,5 2-5 0,-3-2-13 0,-1-1 14 16,-2 1-1-16,3-4 2 0,-5 4-6 16,2-3 5-16,7 5 4 0,-5-1-11 0,-2 0 4 15,5 0 1-15,-1-4-5 0,-4 6 9 0,-1-3-12 16,1-2 4-16,-1 1 11 0,5 5 2 16,-4-3-8-16,5 3 0 0,-3-3-2 0,-2-2 1 15,2 2-4-15,1 1 3 0,-3-1 2 0,2-1-6 16,-3 0 1-16,2-1 4 0,-2 1 5 0,6 3-6 15,0 2 9-15,0-3-13 0,1 3 2 16,-1-4-5-16,1 3 10 0,0-1-7 0,2 0 12 16,-1 0-7-16,2 1-4 0,1 0 7 15,-2-3-14-15,-1 0 8 0,-1 1 2 0,3-1-9 16,-6-4 0-16,2 7 11 0,-1-6-1 0,-3 0 3 16,1 1-10-16,-1-2-2 0,-2 2 4 15,1-4 13-15,0 4-22 0,0-4 14 0,8 5 3 16,-5 0 2-16,2 3-13 0,-2-3 6 15,-2-1 6-15,1-2-1 0,0 2 12 0,0-3-23 16,3 4 14-16,1-1-4 0,-2-2-7 0,0 2 3 16,-1-4-8-16,6 5 18 0,-4-2 2 15,4 1-12-15,0 1-11 0,-2 1 11 0,2-2 14 16,-4-2-9-16,6 3-12 0,-4 0 17 16,2-2-9-16,0 1-10 0,2 0 5 0,-2 2 9 15,0-2-12-15,1 0 4 0,-1 0-7 16,-6 0 13-16,10-1-9 0,1 2 14 0,-7-1 8 15,7 1-19-15,-8-3 16 0,5 3-14 0,0-1-6 16,0-1 1-16,-6-1 5 0,5 4-7 0,-1-2 19 16,1 1-3-16,-4-2 4 0,1-3-17 15,4 6 10-15,2-2-2 0,-2 1-3 16,1-1 6-16,-2 0-7 0,5-1-6 0,-4 0 13 16,1 2-11-16,-2-7 7 0,0 4-4 0,3 1 8 15,-5-3-7-15,5 4 2 0,0-6-3 0,-3 1 18 16,2 3-9-16,2-2-10 0,-2-1 13 15,-7-1-6-15,0 0-13 0,3 0 8 0,-2 0-2 16,0 0 14-16,4 0-20 0,0 0 21 16,1 0-13-16,1 0 2 0,0 0-6 0,-4 0 10 15,0 0-12-15,-3 0 16 0,0 0-7 0,-2 0-2 16,1 0-5-16,-1 0 8 0,2 0 4 16,-5 0 3-16,1 0 1 0,7 0-13 15,2 0-5-15,-4 0 18 0,1 0-13 0,-3 0 8 16,2 0-12-16,-1 0 3 0,-4 0-9 0,2 0 24 15,-8 0-13-15,8 0-9 0,-1 0 10 16,1 0 11-16,-8 0 2 0,6 0-18 0,1 0 12 16,-7 0 2-16,6 0-5 0,-6 0 3 15,8 0-10-15,-8 0 7 0,7 0 9 0,-7 0-7 16,0 0-15-16,7 0 5 0,-7 0-27 16,0 0-24-16,9-4-30 0,-10 2-56 0,-4 0 14 15,-9-5-144-15,-3 2-129 0,-2 2 34 0,-2-4 9 16,-8 1 21-16,-3 0 11 0,-2-1 35 15</inkml:trace>
  <inkml:trace contextRef="#ctx0" brushRef="#br0" timeOffset="106951.14">19133 12661 413 0,'-13'0'157'0,"13"0"-16"0,0 0-3 0,0 0-39 16,0 0-6-16,0 0 12 0,0 0 9 16,0 0-14-16,-15 0-18 0,15 0-4 0,0 0 14 15,0 0-16-15,0 0-38 0,0 0 31 16,0 0-13-16,0 0-4 0,0 0 2 0,0 0-20 15,0 0-22-15,0 0 17 0,22 10 12 16,-9-12-21-16,-1-1 8 0,8 3 0 0,-1-3 2 16,0-1-2-16,2 1-1 0,2 1-2 0,-3 2-13 15,3-3 10-15,0 0-15 0,-3 1 12 16,4 0-8-16,-2-1-10 0,2 2 5 0,-3 0 10 16,1-1-20-16,1 1 23 0,3-1-19 15,-1 1 15-15,1 0 2 0,-13 1 4 0,6 0-7 0,4 0 1 16,1 0 11-16,1 0-21 0,4 0 21 15,-2 0-10-15,26-11-24 0,-27 8 4 16,2 0 12-16,-2 1 2 0,2-1-10 0,-1 1-6 16,-1 1 4-16,4-1 14 0,-5 2-1 0,2-3 14 15,1 3-28-15,3-2 11 0,-5 1-18 0,4-2 17 16,0 0-10-16,-1 1 2 0,2 2-2 16,-1-3 17-16,1 2-8 0,1-2-9 0,-2 0 23 15,0 2-3-15,-2 0-25 0,2-2 22 0,0 0-9 16,0 1-2-16,-1-3-2 0,2 3 13 15,-2-1 2-15,2-1-26 0,0 2-2 0,-1-1 0 16,-2-2 27-16,4 4-13 0,-2-5-7 16,-2 4 13-16,4-1 3 0,-3 1-11 0,-2-1-16 15,0 0 13-15,1 0-2 0,-3 0 8 0,1 3-11 16,-2-2 15-16,5-1-4 0,-4 3 3 16,2-2 2-16,2 0-5 0,2 1-6 0,-2-2 8 15,-14 3-9-15,6 0 11 0,6 0 8 16,1 0-20-16,2 0 11 0,-1 0-29 0,0 0 24 15,-1 0-3-15,1 0 3 0,-3 0 14 0,4 0-8 16,26-9 2-16,-29 8-9 0,0 0-17 0,6 0 17 16,-5-3-14-16,-2 2 14 0,4 1 2 15,-3-4-11-15,-1 3 13 0,2-1-3 0,-1 0 2 16,-1 2-15-16,2-2 10 0,-5 2 8 16,3-5-15-16,1 5 21 0,-3 0-12 0,3 0-3 15,-5-1-10-15,4 0 10 0,-1 1 8 0,-3-1 3 16,2-2-8-16,-2 4-10 0,1-3 12 15,0 1-8-15,-3 0-8 0,2-1 9 0,0 1 13 16,3 1-12-16,0-2 9 0,0-1-1 16,0 3 4-16,-4 0-5 0,3-2 2 0,0 1-2 15,1 2-5-15,-2-1 7 0,5 0 1 0,-2-2 6 16,-1 0 0-16,-1 2-12 0,2 0-15 0,-4 1 1 16,5-2 20-16,-4 2 2 0,-1-3-24 15,1 1 22-15,2 0 4 0,-1 2-8 0,2-1-6 16,-2 0-1-16,2-1 10 0,-1 1-12 15,0 1 24-15,0-3-16 0,-2 2 3 0,3 1-11 16,-4-2 12-16,1 1-14 0,-3 0 12 0,1-1-18 16,1 0 11-16,1 1 8 0,-1-1 6 0,1-1-19 15,-1 1 13-15,1 0 5 0,-2-2 4 16,1 3-11-16,0-4 1 0,0 3-10 16,1-1 6-16,-1 0-1 0,1-1 3 0,-1 2-2 15,-1-1 5-15,-1 0 2 0,1 2-6 0,0-2 11 16,-1-1-18-16,-1 4 10 0,0-1-6 15,1 1 5-15,-6-2 1 0,-4 2 8 0,3-2-31 16,-4 2 26-16,10-2-17 0,-8 1 15 0,2 1 5 16,-13 0-26-16,10 0 4 0,6 0 19 15,-2 0-2-15,0 0 6 0,0 0 0 0,-4 0-8 16,3 0 6-16,-4 0-9 0,0 0-6 0,-3 0 7 16,1 0-3-16,3 0 5 0,-4 0 7 15,1 0-9-15,-7 0 3 0,10 0-22 0,-3 0 10 16,-7 0 10-16,9 0-12 0,-2 0 10 0,0 0 7 15,0 0-4-15,-7 0 1 0,9 0-8 16,-3 0 12-16,2 0-10 0,-8 0 5 0,9 0 4 16,-3 0-6-16,-6 0-12 0,10 0 12 0,-3 0 12 15,-7 0-11-15,6 0 7 0,-6 0-10 16,8 0 1-16,-8 0-3 0,0 0 19 0,6 0-12 16,-6 0 9-16,8 0-34 0,-8 0 32 0,0 0-17 15,6 0 8-15,-6 0-20 0,0 0 9 16,0 0-7-16,0 0-54 0,0 0 6 0,10-7-97 15,-12 4-166-15,-2-1-45 0,0 0 24 16,-10-5 22-16,-1-3 13 0,-7-1-30 0</inkml:trace>
  <inkml:trace contextRef="#ctx0" brushRef="#br0" timeOffset="110348.88">20087 11763 283 0,'0'0'114'0,"0"0"26"0,0-16-38 16,17-4 18-16,-17 15-17 0,0 1-30 0,0 0 3 16,2-2 28-16,-2 3-33 0,2-2-30 15,-2 5 47-15,0 0-23 0,0 0-7 0,0-7-14 16,0 7 20-16,0 0-9 0,0-5-38 0,0 5 49 15,0-7-6-15,0 7-11 0,0 0-30 0,0-8 40 16,0 8-37-16,0 0-5 0,0 0 30 16,0-6 2-16,0 6-7 0,0 0-21 0,0 0 16 15,0-7-34-15,0 7 11 0,0 0 21 0,6-6-18 16,-7 6-2-16,1 0 8 0,0 1-9 16,0 0-15-16,0 2-8 0,0 0 12 0,0 2 10 15,0-1-20-15,-4 1 10 0,4 2 16 16,-1 11-9-16,1-9-25 0,0 4 15 0,-4 20 13 15,1-16-12-15,1 3 8 0,2-1-1 0,0 0 9 16,0 0-7-16,0 3-13 0,0-13 9 16,0 6-9-16,0 4-13 0,0 1 17 0,0 1 12 15,0 1 9-15,0-3-13 0,0 3-16 16,0 0-18-16,0 0 30 0,0-2-2 0,0 1-7 16,0 1 13-16,0-2-2 0,0 1-25 0,0-1-5 15,0-1 35-15,0 1-2 0,0 1-34 16,0-3 31-16,0 1 3 0,0 0-7 0,0-1-8 15,0-4 0-15,0-1 15 0,0 1-7 0,0-3 3 16,0-1-1-16,0-1 3 0,0 3-26 0,0 0 2 16,0 1 10-16,0-3 17 0,0-1 2 15,0-2-1-15,5 0 3 0,-5-7-8 0,0 8-16 16,0-3 20-16,0-5-13 0,10 15-17 16,-9-11 13-16,1 0-9 0,-2-1 37 0,0 0-20 15,1-1-8-15,0 3 16 0,-1-3-5 0,0 1 11 16,0-1-11-16,0 1-12 0,0-1 24 15,3-1-18-15,-3-1-2 0,0 3 5 0,0 0 12 16,0-1-9-16,0-2-3 0,0 3-15 0,0-3 25 16,0 3 4-16,0-3-17 0,0 0-7 15,0 0 4-15,0 0-15 0,0 0 20 0,0 0-6 16,0 0 3-16,0 0 11 0,0 0-9 16,0 0 16-16,0 0-16 0,0 0-1 0,0 0-5 15,0 0 12-15,0 0 18 0,0 0-23 0,0 0 1 16,0 0-1-16,0 9-3 0,0-9 13 0,0 0-45 15,0 0-2-15,0 0-3 0,0-1-18 16,1 0 3-16,0-1-63 0,1-1-3 0,-2 1-43 16,-2-1-105-16,4-2-65 0,-4-1 14 15,2 1 11-15</inkml:trace>
  <inkml:trace contextRef="#ctx0" brushRef="#br0" timeOffset="110724.59">20062 12154 351 0,'-16'16'119'16,"2"1"-24"-16,-1 2-20 0,-4-1-31 0,3 0 20 16,1 0-17-16,-3 2-2 0,-3-1-3 15,3 0-4-15,-4 0 20 0,5-2 14 0,-3 2 8 16,4-2-28-16,-2 0-5 0,3 0-5 0,-1 0-22 16,3-3 16-16,-1-1-22 0,2-2 17 15,3-1 7-15,2-3-26 0,0 1 0 0,2-6 0 16,1 3-3-16,2-2 0 0,0-1 3 0,-1 1-3 15,3-1 1-15,-2 0-5 0,1-1 1 16,0 2-24-16,-2-2-17 0,3 1-35 0,0-2-29 16,0-3-65-16,3-1-122 0,-1 0 12 15,7-10-1-15</inkml:trace>
  <inkml:trace contextRef="#ctx0" brushRef="#br0" timeOffset="111007.01">19846 12228 280 0,'-22'24'106'0,"1"2"-36"0,0-1-6 0,-1-1 21 16,3 2-30-16,0-5-12 0,-3 2 18 15,3-1-21-15,-1-3-2 0,6 0 32 0,-3-1-15 16,1-4-4-16,2-2-33 0,-1 3 2 16,5-7 6-16,2 0-29 0,3-2 1 0,0-1-1 15,2-2 33-15,-2-2-14 0,2 2-60 0,3-3-5 16,0 0-11-16,0 0-56 0,0 0-71 16,-1-10-121-16</inkml:trace>
  <inkml:trace contextRef="#ctx0" brushRef="#br0" timeOffset="111302.38">19585 12337 287 0,'-19'19'90'0,"-2"3"19"0,1-3-17 0,-2 0 9 16,2 3-16-16,0-3-36 0,1-1-30 15,-1 3 5-15,2-3 21 0,0 0 1 0,2-3-50 16,0 2 43-16,3-7-5 0,-2 3-27 16,5-2-3-16,2-4 6 0,-1-2 20 0,4 0-26 15,1 0 8-15,1-3-31 0,0-2-22 16,3 0-29-16,0 0-47 0,0 0-112 0,-6-9-75 15</inkml:trace>
  <inkml:trace contextRef="#ctx0" brushRef="#br0" timeOffset="111548.4">19340 12457 282 0,'-12'18'72'15,"2"-4"-7"-15,1 1-7 0,-2-1 16 0,4-2-19 16,-1 0 0-16,-2-1 15 0,2 1-34 0,2-5-23 16,3-3 17-16,-1 0-2 0,0-1-5 15,4 0 4-15,0-2-8 0,-3 0-29 0,2-1-31 16,1 0-22-16,0 0-49 0,-2-8-144 15</inkml:trace>
  <inkml:trace contextRef="#ctx0" brushRef="#br0" timeOffset="111795.27">19196 12431 267 0,'-18'17'109'0,"2"-2"-40"0,-4 0-14 15,1 1 25-15,4-4-13 0,-2 3-7 16,5-4-7-16,-4 0-7 0,6-2-3 0,1-3-5 16,3 1-4-16,-3-1 15 0,4-4-32 15,3 1 28-15,0 0-10 0,0-2-47 0,1 0-32 16,1-1-41-16,0-1-192 0,1 0 4 0</inkml:trace>
  <inkml:trace contextRef="#ctx0" brushRef="#br0" timeOffset="112451.14">19693 13014 269 0,'-1'0'94'0,"0"0"-15"0,0 0 60 16,-2 0-18-16,3-2-15 0,-1 2-13 0,-2 0-17 15,2-1 3-15,0 1 11 0,1 0-48 16,0-2-4-16,0 2-14 0,0 0 4 0,0 0 26 16,2 0-14-16,-1 2-12 0,2-2-9 0,-3 0 25 15,0 0-2-15,14 0-17 0,-7 0 12 16,2 0-12-16,1 0 11 0,8 0-32 0,-2 0 13 16,3 0 7-16,-1 0-5 0,0 0-3 0,0 0 11 15,-5 0-18-15,-2 0-19 0,1 0 22 16,-4 0-20-16,2 0 2 0,-1 0-73 0,-3 0-25 15,1 0-13-15,-7 0-65 0,8 0 13 16,-1 0 13-16,-7 0-126 0,6 0 6 0</inkml:trace>
  <inkml:trace contextRef="#ctx0" brushRef="#br0" timeOffset="112716.83">20023 12921 483 0,'3'-4'227'16,"-3"-1"-40"-16,1 1-28 0,0 1-1 16,1 0-12-16,-2-1-31 0,1 2-2 0,0 0-22 15,1 1-25-15,-2-1 14 0,1 2-16 0,1 0-17 16,-1 2 12-16,0-1-20 0,2 1 3 16,-1 2 7-16,0 1-5 0,1-2-6 0,-3 4-8 15,4-2-22-15,1 11-1 0,-1-1 2 16,1 0 6-16,-3-1 7 0,5 2-12 0,-7-3 8 15,1-3-61-15,0 0 10 0,2-2 4 0,-1 7-53 16,0-4-55-16,-2-11-66 0,0 8-174 16,0-2 66-16,0-6 1 0,0 7 8 0</inkml:trace>
  <inkml:trace contextRef="#ctx0" brushRef="#br0" timeOffset="112923.93">20162 13055 443 0,'2'-4'283'0,"0"0"-24"16,-2 0-34-16,2-2-20 0,-1 2-30 0,-1 0-7 16,2 1-31-16,0-1-10 0,-1 0-29 15,0 2-1-15,1 0-12 0,-2 0-17 0,0-1 1 16,1 3-10-16,0-3-13 0,1 1-28 16,-1 1-22-16,-1 2-35 0,0-1-13 0,0 0-28 15,1 2 10-15,0-2-85 0,-1 3-134 0,0-3-74 16,0 0 25-16,0 0 17 0,2 0 38 15</inkml:trace>
  <inkml:trace contextRef="#ctx0" brushRef="#br0" timeOffset="113399.21">20412 12819 448 0,'-2'-1'132'0,"0"1"-28"15,-1 0 5-15,1 1-9 0,2 1-39 0,-5 0-8 16,0 3-5-16,2 0 5 0,-7 5 34 16,-3 2-7-16,4 5-23 0,-1-5-4 0,2 6-23 15,1-2 25-15,0 2 10 0,3-3-24 16,0 2-13-16,3-5 4 0,-1 5-14 0,-3-2 1 15,5-1 19-15,-2-2-13 0,1-3-7 16,1-9 2-16,0 8-41 0,0 0 34 0,0 2 19 16,15 16-20-16,-11-17 0 0,5 1-6 15,-4-3 5-15,3-2-11 0,1-2 8 0,-3-1 8 16,4 0-8-16,-10-2-21 0,7 0 18 0,-1 0 11 16,6 0 10-16,13-12-21 0,-13 6-8 15,-5 1 3-15,0-1 0 0,-3-1 33 0,0 3-25 16,2-1 14-16,-5 0-11 0,0-1-13 15,1 0-5-15,-2 2 30 0,0 4-11 0,0 0 15 16,0-9 5-16,0 9-18 0,-14-15-23 0,5 6-7 16,1 2 29-16,-1 2 1 0,2 1 10 15,0 3-14-15,2-1-4 0,-2 1-28 0,-1 1 12 16,8 0-48-16,0 0 19 0,-5 0 3 0,5 0-37 16,-8 0-79-16,8 0-72 0,-17 11-114 0,14-8 19 15,1-1 7-15</inkml:trace>
  <inkml:trace contextRef="#ctx0" brushRef="#br0" timeOffset="113951.08">20506 12949 477 0,'2'-3'125'0,"0"0"17"15,1 3-20-15,-3 0-48 0,1 3 29 16,2 0-26-16,-3-1 1 0,3 3-17 0,0-2 24 16,-1 1-42-16,0 2 3 0,2-2-3 0,-4 3-41 15,4-3 42-15,3 8-9 0,-2-4-47 0,-2 2 68 16,4-5-29-16,-5 1-26 0,3-2 11 16,-1-2 37-16,1 1-23 0,-1-1 4 0,2-1-19 15,-6-1-4-15,0 0-13 0,6 0 22 16,1 0-33-16,-7 0 39 0,9 0 2 0,-4 0-19 15,15-18 14-15,-12 11-7 0,0-1-8 16,-3 1-12-16,-1 2 5 0,0-3 24 0,-2 4 7 16,-2-5 31-16,4 6-16 0,-4-2 6 15,3-1-22-15,-2 3 9 0,-1-2 16 16,1 0-24-16,-1 2-5 0,0 1 29 0,1-3-4 16,-1 3-20-16,3-1 9 0,-2 1-29 0,0 0 0 15,-1 0 4-15,3 2 19 0,-3 0-3 16,0 0-19-16,0 0-13 0,0 0 17 0,0 0-3 15,4 11-7-15,-3-6 2 0,0-2 2 16,2 4 9-16,-3-2-9 0,3 12 0 0,0-1-5 16,0-3-20-16,-2 4 18 0,-1-5 6 0,3 3-13 15,2-4-6-15,-3 1 3 0,1 5 34 16,1-7-17-16,-3 0-26 0,3 0 28 16,-4-5-1-16,1 3 6 0,2-2-29 0,-3-1 18 15,1 0 2-15,0-1-24 0,1 1-19 0,-1-1-5 16,-1-1-39-16,0 0 9 0,1 2 6 0,2-1-65 15,-3-3-40-15,0-1-92 0,0 0 18 0,0 0 20 16,0 0-99-16,14-16 49 0</inkml:trace>
  <inkml:trace contextRef="#ctx0" brushRef="#br0" timeOffset="114409.02">20909 12879 483 0,'-1'-3'127'16,"1"3"-30"-16,-3-2 43 0,2 3-29 0,-2-1-17 16,0 4-14-16,0-3-19 0,0 3-4 15,1 0 5-15,1 1-23 0,-3 0 31 0,3 2-32 16,-2-3 7-16,3 2-14 0,0 0-2 0,-1 0-6 16,1-3 8-16,0 3 11 0,0-6-29 15,0 0 15-15,0 7-18 0,0 0 29 0,0-7-15 16,14 15 0-16,-10-12-18 0,-1 0 4 0,3 1 3 15,-1-1 1-15,7 4-40 0,-4-2 56 16,0 0-16-16,2-3-11 0,-1 7 18 0,1-4 6 16,-1-2-27-16,-3 2 4 0,1 0-36 0,-2-3 28 15,-1 1 9-15,1-1-26 0,0 3 17 16,-2-3 25-16,-1 1-9 0,2 2 3 16,-3-1-4-16,1 1-10 0,-2-1-16 0,3 2 36 15,-1-1-28-15,-1 0 25 0,-1-1-7 16,0 3-16-16,0-1 42 0,0-6-18 0,0 0 12 15,0 9-20-15,-10 4 8 0,2-1-26 0,3-4 28 16,-5 5-9-16,2-7-9 0,0 0 7 0,1-1-1 16,-4 5-3-16,2-5-5 0,1-2-1 15,0 1 18-15,3-2 0 0,0-1 1 0,1-1-24 16,-4 0-5-16,3 0-18 0,5 0-8 16,0 0-25-16,-5 0 5 0,5 0-79 0,-20-17-29 15,12 9-78-15,1-4 20 0,0 1 15 0,5 0 13 16</inkml:trace>
  <inkml:trace contextRef="#ctx0" brushRef="#br0" timeOffset="114734.06">20839 12887 727 0,'0'-3'235'15,"-2"-1"-66"-15,2 0-22 0,2 3-22 0,0-2 7 16,2 2 0-16,2-1-14 0,12-3-17 16,2 0-14-16,-1 0-10 0,4-2-10 0,1 1-1 15,-1 3-6-15,4-2 12 0,-4 0-7 16,-3-2 9-16,2 4-4 0,0-1-8 0,-2 1-7 16,-2-4 23-16,1 4-13 0,-5 0 4 0,-5 2 8 15,0 0 7-15,-3-2-21 0,1 3 1 16,-4-2-15-16,2 0 9 0,-4 2-28 0,4 0 2 15,-1 0 19-15,-3-2-44 0,-1 1-26 16,0 1-47-16,0 0-65 0,0 0 14 16,0 0-302-16,0 0 5 0,0 0 17 0,-13-11 48 15,10 8 23-15,-11-7 21 0,3 0 10 0</inkml:trace>
  <inkml:trace contextRef="#ctx0" brushRef="#br0" timeOffset="117069.23">3434 13617 477 0,'0'0'155'0,"0"0"-37"0,0 0-42 0,0-13-11 15,0 13 11-15,0 0 26 0,0 0 4 16,0 0-21-16,0 0-10 0,0 0 5 16,-25-24-14-16,25 24 1 0,-1-2 11 0,1 0-4 15,-2 1 1-15,0 1-23 0,2-2 28 0,0 0-20 16,0 2-18-16,0 0 17 0,0 0 0 0,4 0-21 15,-2 0-2-15,1-3-7 0,1 1-15 16,1 1 19-16,1-1-19 0,12 0-1 16,2-2 3-16,1 1 17 0,1-1-15 0,3 0-5 15,1 2-16-15,2-3 16 0,1 3 5 0,1-1-3 16,0-1-7-16,2 1 4 0,-2 2-18 16,-1 0 20-16,-1 1-7 0,-2-3-3 0,-3 3-22 15,1 0-23-15,-8 0-1 0,-5 0-22 0,-2 0 4 16,1 0-50-16,-2 0 6 0,-2 0-20 15,-6 0-76-15,7 10-129 0,-11-8-10 0,0 1 15 16,0-3-24-16</inkml:trace>
  <inkml:trace contextRef="#ctx0" brushRef="#br0" timeOffset="117335.01">3750 13572 242 0,'-5'0'185'0,"4"-1"5"0,-2 1-18 15,1 0-56-15,-3 0-10 0,4 2-3 0,-1 0-45 16,0 1 29-16,0 2-20 0,0-1-25 0,-1 14 33 16,2 1-4-16,-2 3-4 0,3-1-2 15,0-11-13-15,0 9 14 0,0 3-6 0,0 3 5 16,0-1-16-16,0 2-23 0,13 22 14 16,-7-23-1-16,1-4-15 0,-2 4 15 0,0-6-30 15,0 1 1-15,4-2 24 0,-5-3 11 16,-1 0-17-16,0-4-16 0,0 0-8 15,-2-6-25-15,-1 2-16 0,0-1 2 0,0-6-140 16,0 0-174-16,0 0 2 0,0 0 36 0,0 0-8 16,-5 8 48-16</inkml:trace>
  <inkml:trace contextRef="#ctx0" brushRef="#br0" timeOffset="118012.93">4028 13879 334 0,'1'1'134'0,"2"1"30"15,-1-1-26-15,0-1-50 0,2 2 40 0,-1-2-50 16,0 0 8-16,0 0-8 0,1 0-10 16,-1-2-7-16,2 2-17 0,-1-4-4 0,1 3-31 15,-1-3 39-15,-1 1-34 0,0-2 26 0,7-7 5 16,-6 3-9-16,-2 3-7 0,-2 0-1 15,0-1-9-15,0 2 2 0,0 5-1 0,0 0-5 16,0-6-20-16,-12-2-14 0,8 5 30 0,-1 0 7 16,0 2-12-16,-3 1-18 0,2-1-18 15,-1 1 39-15,7 0-9 0,0 0 33 0,-15 0-62 16,-9 11 45-16,8-3-5 0,5 0-19 16,1 3 37-16,1 0-20 0,1-1-28 0,7 0-1 15,-2-2 27-15,2 1 10 0,1-1-43 0,0-8 6 16,0 11 34-16,10 15-9 0,2-13-3 15,-1-2-18-15,1-3 32 0,-1 2 11 0,6-3-10 16,-1-2 12-16,2-2-42 0,0 2 32 0,0-5 8 16,-9 0-44-16,4 0 7 0,5 0 43 15,14-15-25-15,-21 8-6 0,1-3 3 0,-1 1 26 16,1-1-24-16,-2-4 19 0,-5 1 13 16,3 0-13-16,-2-3-15 0,-3 2 14 0,-2 4-7 15,-1 10-27-15,0-10 10 0,0 0 23 0,0 2-5 16,0 0-3-16,0 8-4 0,0-7-10 15,0 7 10-15,-12-18 6 0,10 15-12 0,-5 2 9 16,6 1-41-16,-4 0 29 0,1-3-31 0,3 6 19 16,-5-3 8-16,4 0-13 0,1 1 4 15,0 2 12-15,1 1-16 0,1 0 19 0,0-2-13 16,1 1-15-16,0 3 9 0,1-3 7 0,-1 2-14 16,0 1 30-16,6 5-9 0,0-3 10 0,-3 0-47 15,3 3 17-15,-3-2 24 0,5 3-8 16,-5-4-3-16,4 4 20 0,-6-4-21 0,5 1-37 15,-6-2 41-15,3 0-4 0,-2 0 9 0,-1 0 4 16,1-2-1-16,-2 1 2 0,2-2 13 16,-1 3-16-16,-2-2 14 0,0-2-38 0,0 4 33 15,0-7-12-15,0 0-2 0,0 11 1 0,-14 13-70 16,7-17-21-16,-4 2-68 0,-1-3-68 0,-4 1 19 16,6-6 16-16,-8 4-123 0</inkml:trace>
  <inkml:trace contextRef="#ctx0" brushRef="#br0" timeOffset="118432.84">4405 13586 544 0,'0'-6'241'0,"1"2"-44"16,-1-1-1-16,1 2-53 0,-1 1 6 0,0-1-47 16,0 1 0-16,0 0-4 0,0-1-4 15,0 1-21-15,0 2-9 0,1-2-23 0,-1 4 12 16,3-2-2-16,-3 3-21 0,1 1-6 0,1 1 9 16,-1 0-2-16,0 3 10 0,4 8-18 15,-1 1 2-15,0 0-8 0,-1 2 12 0,3 1 7 16,-2-1-15-16,1-2 4 0,-1 5-8 15,-2-2 14-15,2 1-25 0,0 0 4 0,0-1-3 16,1-3 14-16,-3-1-9 0,2 1 4 0,-2-4-24 16,2-1 22-16,-1 0-4 0,0-2-4 15,-2 0 5-15,2-4 2 0,0 2-13 0,0-4 9 16,-3 1-3-16,4-2 4 0,-2 2-12 0,0-2 6 16,0 1-10-16,3-2 0 0,-2 0-18 15,1-1-29-15,2-1-11 0,-1 0-26 0,2 0 6 16,2 0-79-16,12-9-110 0,-8 3-91 15,-3 1 26-15,-1 0 18 0,-3-1-1 0</inkml:trace>
  <inkml:trace contextRef="#ctx0" brushRef="#br0" timeOffset="118621.85">4507 13801 647 0,'-3'-2'231'0,"2"-1"-30"0,0 0-46 16,1 1-1-16,2-1-24 0,1-1 0 0,2-1-33 16,9-3-47-16,0-1-56 0,1-2-1 15,6 3-93-15,0-2-85 0,3 1 15 0,-5 1-206 16,0-4-1-16,1 0 30 0</inkml:trace>
  <inkml:trace contextRef="#ctx0" brushRef="#br0" timeOffset="119245.17">5461 13735 247 0,'-3'-2'201'16,"-2"-2"-88"-16,0 3 17 0,-1-2-7 0,2 2-16 15,-3 1-25-15,2 0-37 0,-1 1 27 16,1-1-15-16,1 3 5 0,4-3 7 0,0 0-16 16,0 0-11-16,-13 9-14 0,11-6 9 0,2 1 2 15,0 2-24-15,2-2-23 0,1-2 42 0,2 1-15 16,-2 2-3-16,8 3-12 0,0 3-18 15,2-3 25-15,1 0 11 0,0 1-2 0,2-2 17 16,-2-2-30-16,0 2 8 0,0 0 2 16,2-1 11-16,-4 2-33 0,-3-2 6 0,0 0 3 15,-4 0 0-15,2-1-17 0,4 3 8 0,-8-2 15 16,1 2 9-16,-2-1 8 0,-1 0-38 16,-1-7 3-16,0 0 31 0,0 7-1 15,0-1 7-15,0-6 2 0,-15 23 0 0,3-13-3 16,4-3-11-16,-4 1 22 0,-4-1-25 0,0-2 8 15,0 2 1-15,0-3-19 0,-2 0 18 16,6-4-9-16,0 2 10 0,0 0-2 0,12-2-23 16,-10 0-35-16,2 0 3 0,2 0-75 15,6 0-55-15,-8 0-75 0,-5-12 21 0,10 9 16 16,1 1-111-16,1-4 5 0</inkml:trace>
  <inkml:trace contextRef="#ctx0" brushRef="#br0" timeOffset="119506">5739 13549 314 0,'2'-3'233'16,"-1"-1"-70"-16,0 3-29 0,2 2 17 0,-3 1-48 15,1 0 2-15,0 3-8 0,1 3-17 0,-1 8-14 16,3 3 18-16,-4 1 0 0,2 2 9 0,3 0-24 15,-1 3-30-15,0-4 8 0,-1 5 1 16,0-2 2-16,3-2-7 0,-5 1-8 0,3 3 9 16,1-6-21-16,-1 1-32 0,2-2-30 15,-2-2-2-15,1 1 4 0,-1 0-82 0,2-3-61 16,3-6-105-16,1 4-57 0,3-5 13 0,0-2 6 16</inkml:trace>
  <inkml:trace contextRef="#ctx0" brushRef="#br0" timeOffset="120573.16">6110 13858 212 0,'-5'-4'164'0,"0"1"-30"0,-1 1-17 0,2 1 12 16,-3-1-27-16,1 1-1 0,-3 1-2 15,1 0-51-15,0 0 14 0,-4 0-6 0,-10 15-6 16,12-9-2-16,5-1-7 0,-4 3 7 0,4 0 5 15,-1 0-26-15,2-2 7 0,2 1 6 0,1-3-33 16,1 3-2-16,0-7-10 0,0 0 25 16,0 0 19-16,10 14-24 0,-6-13-5 0,0 0-1 15,1 0-7-15,1-2 23 0,2 0-23 16,-3 0-3-16,1-2-22 0,-6 3 13 0,22-6 24 16,-10-2-28-16,-2 4 2 0,-4-1 2 15,1 0 15-15,-2 3-12 0,0-4 17 0,-2 4 4 16,2-1-4-16,-4 0-1 0,4 2-42 0,-3-1 3 15,1 1 55-15,0-2-23 0,-2 3-5 16,3 0 16-16,-4 0-12 0,0 0-7 0,0 0 35 16,0 0-15-16,14 14-9 0,-11-12-17 0,0 3 21 15,9 4 12-15,-8-1-18 0,6-1 6 16,-3-2-15-16,0-1 4 0,1-2-7 0,-2 1-1 16,1-3 2-16,-1 1 0 0,-6-1-19 15,7 0 2-15,6 0 25 0,11-10-10 0,-10 1 1 16,-2 1-2-16,-3-3 3 0,4 0 24 15,-3-1-17-15,-4 0 6 0,1-3 42 0,-2 1-11 0,-1-1-3 16,0 0-21-16,-4-1 11 0,1-4 18 16,-1 11 8-16,0-7-9 0,0-1-4 15,0-1-14-15,-11-21 40 0,6 20-8 0,3 4 21 16,-4-2-7-16,0 1 4 0,4 4-3 0,-2 4-11 16,1 2 3-16,2-1-8 0,0 3-6 15,0 0-1-15,-1 1-17 0,1 1-1 0,1 0-7 16,-1 2 7-16,1 2-11 0,0 0-4 0,0 2 0 15,0 3 5-15,0 1-13 0,1 9 16 16,-1-5-10-16,0 5 6 0,0 3-21 0,10 23 22 16,-7-17-7-16,5-4-6 0,-2 0-6 15,0 0 10-15,1-2 0 0,-2-1-11 0,3-2-1 16,-1-3 7-16,2-2-4 0,-4-4-4 16,3 3-12-16,1-6 5 0,-4 0-4 0,0-3 8 15,-1-1-11-15,-4-1 5 0,0 0 11 0,8 0-14 16,-8 0 0-16,7 0-19 0,6-10 19 15,-10 8-1-15,2 1 4 0,0-2-5 0,-2 0-9 16,0 2 18-16,1 0 0 0,-3-2 6 0,3 3-11 16,-1 0-3-16,-2 0 7 0,-1 0-6 0,0 0-11 15,0 0 17-15,0 0 0 0,8 0-5 16,-8 0-3-16,7 0-9 0,3 11 41 16,-7-10-22-16,1 1 0 0,-1 0 5 0,-1 0 2 15,2-1-9-15,1 1-12 0,0-1 22 0,-5-1-2 16,0 0 10-16,0 0-17 0,9 0 8 0,-3 0-5 15,-6 0-4-15,18-10-20 0,-6 3 31 16,3-1 5-16,-6 1-9 0,-1 0-2 0,1 2 6 16,-4 0 19-16,0 0-17 0,0 0-6 0,-5 1 12 15,4 0-7-15,-3 3-21 0,1-4 15 0,0 4 13 16,-2-1-16-16,0-3 10 0,1 5-19 16,-1-1 12-16,2 0-14 0,0-1 18 0,-2 2-13 15,0 0 28-15,0 0 4 0,0 0-12 0,0 0-21 16,3 2 15-16,-2 0 6 0,-1-1 0 15,1 3-20-15,0-2-8 0,-1 0 21 0,2 2-2 16,-2-2-18-16,1 3 22 0,0-3-1 16,2 4-27-16,-2-2 19 0,1 1-8 0,1 0 20 15,4 9 10-15,-1-6-24 0,-2 1-1 0,0-1 15 16,0-1 11-16,-2-3-35 0,-2 4 5 16,4-4 14-16,-1 0 8 0,-2 2-14 0,-1-1 26 15,1 2-14-15,0-2-8 0,-1-5-10 0,0 0 18 16,0 7-18-16,0-7-34 0,0 8 4 15,-10 3-105-15,4-8-52 0,-8 2-153 0,1-3 23 16,13-2 17-16,-15 0 32 0</inkml:trace>
  <inkml:trace contextRef="#ctx0" brushRef="#br0" timeOffset="120749.83">6349 13711 436 0,'1'-1'80'0,"3"1"-80"16,0-2-58-16,1-2-64 0,0 1 3 0</inkml:trace>
  <inkml:trace contextRef="#ctx0" brushRef="#br0" timeOffset="120957.98">5602 13793 242 0,'-3'0'188'0,"0"0"-26"0,2 0-36 15,2 0-38-15,2-2-9 0,3 2-48 0,1-2-46 16,17-2-30-16,-4-4-87 0,1 2 10 16,0 2 9-16</inkml:trace>
  <inkml:trace contextRef="#ctx0" brushRef="#br0" timeOffset="121524.46">6728 13580 334 0,'0'-7'219'0,"-2"2"-18"0,1 1-1 0,2 0-41 15,1 1-13-15,-2-2-42 0,2 0 15 0,-2 2-12 16,0 0-24-16,0 1 2 0,0-3-7 15,0 3-18-15,0 2 9 0,0 0-24 0,0 0 2 16,0 0 6-16,0 0-10 0,0 0-4 0,0 0-19 16,0 0 11-16,4-7-23 0,-4 8 11 15,2 3 3-15,0 0-6 0,-1 1 0 16,3 0 9-16,2 12-11 0,-1-2-8 0,-2 3 20 16,6 0 2-16,-4-1-17 0,0 2 9 0,0 1-18 15,-1-1 24-15,1-2-23 0,-2 0 6 0,2-1-2 16,0 3 7-16,-3-3-16 0,0 1 8 15,4 1-15-15,-6-6 15 0,4 6-2 0,-4-6 4 16,5-2-2-16,-5-1 9 0,0-1-19 0,4-1 15 16,-4-3-7-16,1 3-4 0,4-1 5 15,-4-2-1-15,10 7-1 0,-6-3-14 0,0-4-22 16,3 2-17-16,-3-4 4 0,1 1-118 0,-2-3-33 16,-4 0-111-16,0 0-37 0,9 0 23 15,-1 0-29-15,12-15-10 0</inkml:trace>
  <inkml:trace contextRef="#ctx0" brushRef="#br0" timeOffset="121899.12">6763 13767 421 0,'-1'-1'195'15,"1"0"-40"-15,1-2-2 0,5 0 2 0,0 3-29 16,12-7-22-16,5 5-50 0,3-3 1 16,3-3 8-16,0 4-34 0,-1 0 17 15,2 0-13-15,-4 0-40 0,-1 4 27 0,-1-3 2 16,-5 0-3-16,-6 3-2 0,-3-1 20 0,-1 1-24 16,-2-1-3-16,-2-1-9 0,0 2-4 0,-5 0 19 15,0 0-2-15,0 0 12 0,7 0-34 16,3 13 47-16,-7-9-26 0,0 1 10 0,3 8 6 15,2 0-20-15,-6-1 13 0,1-2 9 16,1 5-13-16,0 1 19 0,-2-2-31 0,2-3 12 16,0 1-13-16,-3-2-12 0,3-1 12 0,-3-1 25 15,1-1-45-15,1-1 33 0,-3-1-21 16,2 1 1-16,0-2-1 0,-1 1-1 0,2-2-168 16,-3-3-124-16,3 0 23 0,-2 0-78 15,-1 0 10-15,0-3 22 0</inkml:trace>
  <inkml:trace contextRef="#ctx0" brushRef="#br0" timeOffset="122055.8">7184 13620 440 0,'-1'-6'233'0,"1"1"-44"0,-3 1-26 16,4-1-29-16,-2 2 14 0,1 1-35 0,1 1-28 15,1 0-25-15,-2-1-72 0,2 1 1 16,1-1-61-16,-1 5-38 0,2 0-80 0,0 0-148 15,0 0 15-15</inkml:trace>
  <inkml:trace contextRef="#ctx0" brushRef="#br0" timeOffset="122434.81">7475 13785 345 0,'-1'-1'172'0,"-3"1"-8"15,2-1-20-15,-2 1-18 0,-1 1-44 16,1-2 28-16,-1 3-15 0,-2-1-12 16,1 1-26-16,-7 6-22 0,-1 3 40 0,1-1-14 15,4-1-26-15,-3 2 17 0,5 3 6 0,-3-1-9 16,6 2-4-16,-2 0 11 0,1 0-48 0,2-4 27 15,3 2 0-15,0-3-7 0,0 0-18 16,0 2 22-16,14 14-15 0,-2-15 26 0,-3 1-29 16,3-2 27-16,1-2-24 0,1-2 8 15,3-1-2-15,-2-4 12 0,4 0-19 0,-7-1 18 16,2 0-16-16,4 0-4 0,0 0 10 0,20-13 18 16,-24 7-23-16,5 1-3 0,-5-2 6 0,0-1-7 15,-1 1 2-15,0-1-18 0,-6 1-82 0,0 3 6 16,-4-4-148-16,-1 5-143 0,-2 3 11 15,0 0 37-15,0-8 47 0,-18-7 8 0</inkml:trace>
  <inkml:trace contextRef="#ctx0" brushRef="#br0" timeOffset="123849.14">9412 13808 428 0,'0'0'218'0,"0"0"-45"0,0 0 0 0,0 0-22 15,0 0-7-15,0 0-27 0,0 0 1 16,0-12-22-16,0 12-8 0,0 0-13 0,-13-25-2 16,27 21-13-16,3-4-3 0,6 3-23 0,0-2 14 15,1 3-23-15,2-2 9 0,2 2 0 16,-1 0 9-16,0 1-12 0,-2 1-25 0,0-1 7 16,0 0 1-16,-1 1 7 0,-3-1-6 0,2 1 2 15,-14 2 7-15,4 0-7 0,0 0-24 16,-2 0 21-16,-1 0 0 0,-2 0-18 0,-8 0 35 15,7 0-21-15,-7 0 1 0,6 0-16 16,-6 0 18-16,0 0-2 0,0 0-3 0,0 0 6 16,11-5-3-16,-15 3-13 0,3 4 6 0,-5 1 0 15,3-3 1-15,0 4-9 0,-7 4-7 16,-1 1 19-16,-1 1-17 0,0 1 20 0,0 3-7 16,-1 0 6-16,-1 0-20 0,0 3 4 0,0 0-11 15,1 1 22-15,-2 0-4 0,-2-1 9 16,2 3-10-16,-1-4 1 0,-1 3-7 0,0-1 8 15,0-1-20-15,2 3 23 0,-3-4 10 16,0-1-10-16,3-1-25 0,-2-2 14 0,2 3 12 16,3-2 0-16,1-3-20 0,2-2 10 15,0 0 8-15,2-2 3 0,2-3-6 0,0 0 13 16,3-1-5-16,0 2-1 0,0-3-10 16,1 1 12-16,-2 1-14 0,3-3 24 0,0 1-24 15,-1 0 17-15,1-1-28 0,6-1 32 0,-1 1-25 16,2 0 19-16,14-4 7 0,-10 4-9 15,20-7-21-15,-2 3 23 0,-4 1-9 0,1-2 6 16,2 0-12-16,-3 3 6 0,5-3-1 16,-3 3 7-16,-2-1-4 0,1 2-16 0,1 1 21 15,-3 0 3-15,0 0-17 0,-13 0-3 0,4 0 15 16,3 0 4-16,-2 0-12 0,-1 0-9 0,-4 0 16 16,-1 0-2-16,0 0-7 0,-3 0-4 15,-7 0 15-15,10 0-2 0,-10 0-12 0,6 0 8 16,-6 0-18-16,7 0 12 0,-7 0-20 0,8 0-7 15,-8 0-15-15,0 0-12 0,7 0 6 16,-7 0-87-16,0 0-2 0,7 0-102 0,-7 0 18 16,0 0 18-16,6 0-134 0,4-5 16 15,-7 1 48-15</inkml:trace>
  <inkml:trace contextRef="#ctx0" brushRef="#br0" timeOffset="124152">10325 13846 210 0,'0'-2'251'0,"-2"-1"-47"16,2-1-24-16,2 4-22 0,-1-3-52 15,1 2 25-15,1 0-13 0,3-1-21 0,0 1-17 16,0 1-28-16,13-2 18 0,-1 0-12 0,0 2-6 16,-12 0-5-16,8 0 1 0,1 0-32 0,-3 0 23 15,1 0-16-15,1 0-7 0,-5 0-23 16,0 0 3-16,1 0-57 0,3 0-13 16,12-13-42-16,-18 12-30 0,1-2-62 0,-1 2-121 15,-4-1 17-15,2 1 7 0</inkml:trace>
  <inkml:trace contextRef="#ctx0" brushRef="#br0" timeOffset="124394.27">10386 13969 304 0,'-6'3'228'0,"3"0"-57"0,2-1 4 0,0 0-38 15,3 1 23-15,-2-2-20 0,3 0-26 16,3 2 13-16,-1-1-24 0,2-1-21 0,12 1-8 15,0 0-6-15,1 1 1 0,2-3-4 16,-1 1-9-16,-10-1 2 0,6 0-6 0,3 0-9 16,2 0-4-16,-2 0-10 0,2 0 1 0,-3 0-26 15,-2 0-13-15,-2 0-7 0,7-14-19 16,-15 14-37-16,-1 0 7 0,-4-1-201 16,1 1-109-16,-3-1 25 0,0 1 16 0,0-2 18 15</inkml:trace>
  <inkml:trace contextRef="#ctx0" brushRef="#br0" timeOffset="124954.86">11489 13704 357 0,'-1'-5'182'16,"-2"2"-15"-16,3 1-8 0,-1-3-27 0,1 3-35 15,1-1-16-15,1 3 22 0,0 0-5 0,1 0-43 16,2 0 41-16,1 3-15 0,12 4 5 16,-1 0-34-16,-1 2-3 0,2 2-1 0,0 1 10 15,4 1-11-15,-2 3 12 0,0-2-28 16,0 1 10-16,2 2-9 0,-2 1 0 0,5 0 5 16,-5-1-13-16,2 0 1 0,-3 0-20 0,4 0 9 15,-5 0 6-15,0 0-6 0,2-2 3 16,-1-1-10-16,-2-2-27 0,-3 0-48 0,-1-1 7 15,0-3-58-15,-5-3-50 0,-4-3-103 16,-4-1 22-16,0-1 18 0,0 0-56 0,0-8-19 16</inkml:trace>
  <inkml:trace contextRef="#ctx0" brushRef="#br0" timeOffset="125228.04">11910 13704 241 0,'0'-3'213'0,"-3"-2"-86"0,3 1 20 0,0 1-17 16,-1 3 8-16,-2 0-45 0,-2 5-16 0,2-3 31 15,-12 10-22-15,-1-2 13 0,-1 5-13 0,2-3-3 16,-1 2-34-16,-1 4 0 0,1 1 4 16,-2-4 7-16,1 3-34 0,0 2 9 15,-2-3 0-15,5 0-7 0,-4 0 4 0,2 0-4 16,1 2 10-16,1-5-17 0,0 3-6 0,2-4-13 15,-2-1 4-15,4 0-16 0,1-2-43 16,1 0 16-16,1-2 3 0,3-1-69 0,1-2-37 16,2-2-42-16,-3 0-98 0,4-1 19 0,-1-2 14 15,1 0-68-15</inkml:trace>
  <inkml:trace contextRef="#ctx0" brushRef="#br0" timeOffset="125512.16">11470 13542 231 0,'0'-3'188'0,"1"1"-33"0,2-1-21 0,2 1-16 15,0 0-4-15,0 1-53 0,0-2-6 16,9-1-7-16,3 2-8 0,-2-2 3 0,3 1 28 16,0 1-38-16,1-1-5 0,2 3-3 0,-1-4 14 15,7 3-22-15,-6-1 16 0,5 1-5 16,-16 1-54-16,6 0-50 0,3 0-59 0,-4 0-149 16,1 0-38-16,-6 0 33 0</inkml:trace>
  <inkml:trace contextRef="#ctx0" brushRef="#br0" timeOffset="125787.89">12131 13868 275 0,'0'3'198'0,"1"-3"-20"16,2 0-13-16,2 0-30 0,1 0-26 15,1 0-15-15,0 0 22 0,11-3-32 0,-8 3-20 16,20-7-25-16,-10 5-19 0,0-3-1 0,0 2-77 16,0 1-52-16,-6-3-64 0,8 1 11 0,-13 1 15 15,0 3 7-15,-2-3 10 0,0-1 8 16,-2 3 6-16</inkml:trace>
  <inkml:trace contextRef="#ctx0" brushRef="#br0" timeOffset="126537.12">12723 13984 415 0,'0'3'228'16,"0"-3"-24"-16,0-3-28 0,1 3-29 0,0-1-11 15,2-3-31-15,-2 0 9 0,6-9-32 16,-3 4-5-16,1-5 6 0,1-1-8 0,1-1-2 16,-1-6-15-16,-1 2 10 0,-1-2-9 0,0-3-11 15,-3 2-14-15,0-2 1 0,3 0-20 16,-4 12 17-16,0-2-1 0,0-4 11 0,0-1 3 16,-13-18-27-16,9 23-2 0,0 3 13 15,2 3-6-15,-1 1-3 0,2 2 2 0,0 1-14 16,-1 2-3-16,0 0-3 0,2 1-4 0,0 3 0 15,0-1 12-15,0 4 2 0,0 0-5 16,0 2-2-16,0 1-6 0,4 10 20 0,-4-8-18 16,0 5 8-16,7 21-15 0,0-16 14 0,-3 0-4 15,6-2 0-15,-4 3-13 0,1-5 14 16,2 3-1-16,2-5 1 0,1 3-20 0,-1-3 14 16,3-4-13-16,0 1 14 0,0-2 2 15,0-1-8-15,0-5-6 0,2 0-9 0,0 1 17 16,-9-3-16-16,3 0 12 0,17-12-21 0,-11 7 29 15,-6-7-4-15,5 5-1 0,-6-3-17 0,0-2 16 16,-2 0-3-16,-2 0 21 0,2-3-5 16,-5-2-9-16,1 1 16 0,-2 4-35 0,-1 1 3 15,0 11 18-15,0-11 8 0,0 3-21 16,0-3 19-16,0 0-4 0,-13-8-10 0,10 14-5 16,-1 0 11-16,-1 0 14 0,2-1-7 0,1 3 2 15,-2 0 6-15,1 1-7 0,-1-1 14 0,2 2-8 16,-3 0 1-16,3 1-8 0,2 0-7 15,0 0 3-15,0 0 4 0,-10 10 17 0,9-3-16 16,1 0 0-16,0 0-15 0,0 1 18 16,0 6 4-16,10 18-6 0,-1-15-13 0,-3-1 0 15,2-1 20-15,0-1-8 0,3 3-21 0,-1-4 0 16,1-1 1-16,3 1 3 0,-3-2-56 16,3-1 6-16,0-1-78 0,2-2-62 0,-4-1-175 15,-1-2 32-15,-2-1 20 0,1 0 13 16,-2-1-7-16</inkml:trace>
  <inkml:trace contextRef="#ctx0" brushRef="#br0" timeOffset="126949.24">11580 14332 374 0,'-7'1'247'0,"2"-2"-33"0,2-1-48 0,8 0-10 16,9-5-22-16,7 2-12 0,6-3-5 15,5 4-7-15,5-3-5 0,7-1-8 0,4-1-17 16,10-1 9-16,5 2-20 0,4-1 4 0,10 1-5 16,5-2-2-16,1 4-9 0,2-4 1 15,1 3-1-15,-2 0-21 0,0 2 0 0,-1-3 0 16,-3 3-14-16,-8-2 7 0,-3 2 1 16,-5 0-2-16,-5 1 3 0,-8 0-7 0,-10 0 1 15,0 0-10-15,-8 1 3 0,-1 1-12 0,-5 0-26 16,-7 1-29-16,-7-1-41 0,-13 2 7 15,0 0-162-15,5 5-146 0,-10-3 17 0,-10 3 16 16,0 2 18-16,-4 0 8 0</inkml:trace>
  <inkml:trace contextRef="#ctx0" brushRef="#br0" timeOffset="127565.11">12439 14451 275 0,'-14'-7'116'0,"1"7"-18"16,2 3-9-16,2-1-35 0,9-2 14 0,-14 6-9 15,9-2-6-15,1 1-1 0,4 0-23 16,-3 0-1-16,2 0 13 0,-1 1-2 0,5 1-5 15,-3-7-32-15,9 19 1 0,-2-6-13 0,4-1 23 16,-1 0 11-16,1-3 13 0,1 1-16 16,4 0-18-16,-2-5 17 0,-1 0-2 0,2 1-2 15,-2 1-13-15,3-3 3 0,-2 0-12 16,3 1 1-16,-7 0 7 0,3 0-12 0,3 1 31 16,-5 1-26-16,-1-2 28 0,-4-1-5 15,1 1 0-15,-3-2-24 0,-2 3 7 0,1-1-14 16,-2 0 8-16,-1 1-3 0,0-6 21 15,0 0 5-15,0 8-1 0,0 3-7 0,-15 15-2 16,7-12-1-16,-2-1 0 0,-6-3 35 0,4 1-3 16,-5 0-4-16,3-2-4 0,-2 3 7 0,-4-6 6 15,1-1-23-15,-2-1 9 0,1-1 33 16,0-3-25-16,0 3 3 0,-1-2 7 0,16-1-38 16,-9 0 24-16,-1 0-11 0,-14-13 6 0,17 11 4 15,6-3-16-15,-1 1-4 0,1 1-11 0,2-1 0 16,2 0-104-16,2 0-24 0,2-2-49 15,-2 2-119-15,0 4-15 0,0 0-12 0,0 0 1 16</inkml:trace>
  <inkml:trace contextRef="#ctx0" brushRef="#br0" timeOffset="127843.15">12153 15016 363 0,'-2'2'218'0,"1"0"-35"0,4 1-7 0,0-3-7 16,19 2-24-16,-9-2-16 0,10 0 0 0,8 0-29 16,40-16 7-16,-24 9-12 0,4 1-16 15,3-2-5-15,1 2-8 0,-1-2-6 0,-1 1 1 16,-4-1 2-16,0 2-16 0,-7-2-4 0,-2 5-8 15,-2-3-9-15,-3 0-40 0,-7 1-31 16,0-2-37-16,-3 2 7 0,-8-1-263 0,-4 3 22 16,-11 0 24-16,-2-1-32 0,0 4 9 15</inkml:trace>
  <inkml:trace contextRef="#ctx0" brushRef="#br0" timeOffset="128526.93">12529 15388 570 0,'0'-5'190'0,"0"2"-35"0,0 2-37 16,2 0-3-16,1-1-1 0,-3 1-15 0,5 1-33 15,0 1 21-15,-1 1-12 0,1 0-11 0,8 8-25 16,1 1-1-16,0 0 13 0,1-2-10 16,3 4 7-16,0-1-6 0,-3 0-8 0,2-1-3 15,1 0-12-15,-3-1 1 0,3-3 2 16,-3 3-19-16,-3-6 9 0,-3 0 8 0,-3-1-2 16,-1-1-3-16,-1-1-9 0,1-1 3 0,-5 0 7 15,0 0-2-15,0 0-21 0,0 0-3 16,9-14-3-16,-10 7 27 0,-1-11-12 0,2 11 12 15,0-7 1-15,0-2-4 0,-11-20 14 16,6 17 0-16,1 0-24 0,-2 2 3 0,6 0 1 16,-7-4 19-16,5 5-12 0,-2-1 5 15,1 1 9-15,1 5-7 0,1-1-31 0,1 12 29 16,0-8-6-16,0 1-5 0,12-13 5 0,-3 10-13 16,2 1 11-16,2 0 0 0,2 3 4 15,1-2-9-15,3 2-4 0,3 3 9 0,-1-4-1 16,0 4-18-16,2-4 16 0,3 4-1 15,1-1-1-15,0 3-4 0,1 0 0 0,0-5 5 16,1 6-5-16,-1-2-5 0,0 0-4 0,-15 2 28 16,4 0-28-16,1 0 18 0,3 0 6 0,-4 0-18 15,-2 0-1-15,-4 0-29 0,-1 0-11 16,-2 0 18-16,-8 0-17 0,14-9 5 0,-14 9-86 16,0 0-49-16,0 0-104 0,-4 0 20 15,1 0-100-15,-3-1 12 0,2 1 4 0</inkml:trace>
  <inkml:trace contextRef="#ctx0" brushRef="#br0" timeOffset="128998.87">13086 15395 242 0,'-5'12'115'0,"5"-4"47"0,-1 1-5 15,-1-1-25-15,1 1-19 0,1-9 1 0,0 6-18 16,0 1-32-16,0-7 3 0,-3 16 10 0,3-11-18 16,0 0-22-16,-1 2 11 0,-1-3 5 15,2 0-5-15,0 1-25 0,-1-1 19 0,0 0 21 16,0-2-15-16,1-1 20 0,0-1-9 16,-4 1-17-16,3-2 15 0,1-1-2 0,-2-3-16 15,4 1-27-15,-2-1 19 0,0-2-9 16,5-8-3-16,-2-3 7 0,6 0-12 0,2 1 4 15,-2-1 3-15,1 2-4 0,2 0-12 0,-1 0 17 16,4 4-8-16,-4 1 6 0,3 0-22 16,-3 2 6-16,1 1 3 0,-1 0-11 15,-2 1 16-15,-1 4-6 0,-2 0-25 0,2 3 22 16,-2 0 2-16,-6 0-1 0,7 0 10 0,4 0-20 16,14 16-6-16,-12-6 5 0,-2 2 6 15,0 2-9-15,0 2-9 0,3 0 27 0,-4 1-25 16,0 1 8-16,-4 2 20 0,2 0-5 15,1 0-6-15,-6 0-7 0,3 1 12 0,-2-4 3 16,-2-3-1-16,1 1-14 0,-2-5 9 16,1-1-1-16,-2-1-3 0,0-8-11 0,0 0-3 15,0 10 1-15,0-10-157 0,-11 14-184 0,7-13 23 16,-1-1-24-16,-10-7 13 0,2-1 54 0</inkml:trace>
  <inkml:trace contextRef="#ctx0" brushRef="#br0" timeOffset="129823.83">14497 14241 388 0,'0'0'193'0,"0"-12"-3"0,0 12-10 0,0 0-46 15,0 0-20-15,0 0 0 0,0 0-35 16,0 0 7-16,0 0-16 0,15 0 16 0,17-24-9 16,-14 22-8-16,7-1-12 0,0 0 16 0,1 0-13 15,-3-1-12-15,3-1-24 0,0 3 10 16,-3-1 10-16,-1-1-13 0,-3 2 9 0,-2-2-23 16,-1 2 10-16,-2 0-14 0,-5 2 18 15,-4-2-6-15,1 1-10 0,-1 0-41 0,-2-1 16 16,0 2-23-16,-2-1-33 0,-1 1 7 15,0 0-63-15,0 0-53 0,2 0-150 0,-5 1-17 16,0-1 19-16,-2 2 8 0</inkml:trace>
  <inkml:trace contextRef="#ctx0" brushRef="#br0" timeOffset="130193.68">14638 14335 389 0,'-2'3'200'0,"0"-1"-17"0,-2-2-48 16,3 3 4-16,1-1-19 0,1 0 5 15,-1 3-28-15,4-4 16 0,0 4-17 0,11-1 3 16,0 2-15-16,4-1-4 0,2 1-3 0,5-3-6 16,-2-1 0-16,6 5-19 0,0-7 9 15,-1 0-2-15,-16 0-11 0,6 0 15 0,4 0-13 16,0 0-4-16,0 0 11 0,25-9-6 0,-33 7-8 15,-3 1-4-15,-1 1 5 0,-11 0 9 16,5 0 13-16,4 0 4 0,-9 0 9 0,8 0 13 16,-8 0 8-16,7 0-31 0,-7 0-15 15,0 0-10-15,6 0 0 0,-6 0-9 0,0 0-5 16,7 0-1-16,-7 0 12 0,0 0-16 16,0 0 4-16,0-7-28 0,0 7-23 0,0 0-11 15,9-8-45-15,-9 6-23 0,-1 2-59 0,0-1 14 16,-1-1-85-16,-2 2-141 0,3 0 27 0,-3 2 24 15,0-4 23-15,2 1 22 0,-2-2-36 16,1 2 11-16</inkml:trace>
  <inkml:trace contextRef="#ctx0" brushRef="#br0" timeOffset="133156.87">16260 13866 506 0,'0'0'169'0,"0"0"-28"16,0-12-45-16,0 12 12 0,0 0-4 0,20-21-40 15,-21 18 20-15,0 2-8 0,-3-1-16 16,0 4-25-16,2-1 20 0,-2 2-9 16,-8 5 1-16,3 3 4 0,-2 3-19 0,2 2-18 15,0-1 34-15,-2 4-11 0,0 1-3 0,7 2-14 16,-2-3 16-16,-3 4-7 0,4 0 22 0,1 1-21 15,3-1-6-15,-1 3 1 0,1 0-14 16,1-14-10-16,0 6 19 0,0 4-7 0,13 21-12 16,-3-21 15-16,-2-3 22 0,1 1-30 0,5-6 3 15,-1 1-13-15,0-3 21 0,-2-1 2 16,2-3 3-16,1 1-9 0,-4-3-6 0,-2-4 9 16,2-2-7-16,-10 0-24 0,8 0 25 15,-3 0 8-15,6-10 6 0,-5 7 4 0,5-9-34 16,-7 2 31-16,-1 2-13 0,-1 0 4 0,-2-4 10 15,0 12-9-15,0-9-12 0,-12-14 6 0,6 11-5 16,-2 3-10-16,-1-1-2 0,-2 0 12 16,-2 0 4-16,3 5-1 0,-4 1-12 15,2 1 20-15,3 0-35 0,1 1 6 0,0 0-4 16,1 2-5-16,7 0-21 0,0 0-18 0,-8 0 6 16,8 0-57-16,-7 0-45 0,-6 10-58 15,11-7-151-15,2-1 28 0,0 0 14 0,4-2-7 16</inkml:trace>
  <inkml:trace contextRef="#ctx0" brushRef="#br0" timeOffset="133652.79">16705 13841 309 0,'-14'5'118'0,"1"1"-9"0,-2 3-17 16,6 1-18-16,-4 4-1 0,1 1-29 0,1-3-3 16,-2 5-5-16,3 2 56 0,2 1-8 0,2-1-15 15,-3 5-15-15,4-2 13 0,1 0-15 16,-1 2-14-16,1 2-4 0,4-5-3 0,0-10-12 15,0 3-7-15,0 3-5 0,0 2 8 16,13 17-3-16,-9-22 11 0,3-1 21 0,0-1-35 16,2-2 22-16,-4-2-13 0,5-4-9 15,-4-1 13-15,2 1-42 0,-2-3 18 0,0-1 24 16,2 2 8-16,-1-2-10 0,-7 0-18 0,11 0 40 16,15-14-8-16,-15 6 5 0,0-2-9 0,-4-1 19 15,0 4-9-15,-2 0 2 0,-3 0 3 16,1 0 2-16,-3-1-13 0,0 8-5 0,0 0 11 15,0-7-2-15,0 7-10 0,-17-15-5 16,6 7-3-16,-2 1-9 0,3 4 12 0,-3-2 1 16,-1 3-16-16,5 0 5 0,-2 2-2 15,4 0-23-15,7 0 15 0,0 0-16 0,-8 0-2 16,8 0-54-16,-7 0 11 0,-7 9-7 0,10-4 5 16,3-2-84-16,-3 1-51 0,1-2-116 15,1 3 26-15,-1-2-87 0,2 1 2 0</inkml:trace>
  <inkml:trace contextRef="#ctx0" brushRef="#br0" timeOffset="134590.71">17146 13936 290 0,'-9'-10'131'0,"2"1"-40"0,-4 1 2 16,-3-1-14-16,3 4-27 0,-1 4-7 0,3 1-3 16,-4-1-5-16,13 1-5 0,-13 0-3 15,-2 0 31-15,-18 14-6 0,19-6-6 0,2 4-6 16,-1 0-30-16,2 3-2 0,7 0 0 16,-5 0-4-16,8 2-3 0,-4 0 3 0,5-3-3 15,0-7 5-15,0 5 7 0,12 13-2 0,-3-15-1 16,2 4-14-16,-1-6-1 0,0 2 3 15,0-3-2-15,0-6 50 0,-3 0-11 0,-2-1-14 16,2 0 18-16,-7 0-3 0,0 0-6 16,7 0 23-16,2 0-6 0,10-13 1 0,-6 6 21 15,-5-2-24-15,2-1 4 0,-3 3-11 0,-1 0 13 16,-2-1 8-16,-1 4-22 0,1-3-3 16,-1 2 7-16,-1 0 10 0,-1 3-10 0,1-2 3 15,-1 0-2-15,3 2-33 0,-3-2 18 0,0 1-2 16,1 1-15-16,-2-1 3 0,2 3 4 15,1 0-5-15,-3 0-19 0,0 0 20 0,0 0-11 16,4 9-13-16,-4-3 24 0,5 10-12 0,-4-2 6 16,1 5-5-16,-1 1 9 0,0 1-8 15,3 0-17-15,-4 2 17 0,2 0 5 0,0-2-6 16,-2 0-3-16,0 1 8 0,2-4 0 16,2 1 4-16,-3-1-6 0,-1-3-11 0,0-7 12 15,0 2-6-15,2-2-1 0,-2 1 14 16,0-9-25-16,0 0 5 0,0 6-10 0,0 0-4 15,0-6-18-15,0 0-23 0,0 8 7 0,0-8-108 16,1 9-40-16,-1-11-79 0,1 0 21 0,0-1-101 16,3-2 12-16,5-6 16 0</inkml:trace>
  <inkml:trace contextRef="#ctx0" brushRef="#br0" timeOffset="134993.06">17485 14010 212 0,'-3'-2'199'0,"-2"0"-22"0,2 2-58 16,-2 0 14-16,0 3-38 0,0-1-2 16,-4 8 7-16,-1 1-6 0,2 0-28 0,-2 1-7 15,4 2-11-15,0 2-11 0,4-3-3 0,0-1 5 16,2 0-10-16,0 6 28 0,0-10-27 15,0 3-2-15,16 15-6 0,-6-11 4 0,0-6-14 16,2 3 13-16,3-4-9 0,5 1 16 0,-1-4-24 16,2 0 10-16,2-3-4 0,-1-2 7 15,-12 0-9-15,3 0 23 0,6 0-8 0,17-13-5 16,-18 5 26-16,-4-4-5 0,1 0 16 16,-5 0-7-16,-1-1-6 0,-2-5 1 0,-5-2-8 15,3 3-11-15,-5-3-2 0,0 11 8 0,0-6-23 16,-14-16 4-16,5 14 19 0,-1 2-11 15,-5 1 7-15,1 2-24 0,1 3 11 0,-1 1-5 16,0 0 2-16,4 3-30 0,-1 3 3 16,4 0-49-16,0 2-16 0,7 0 9 0,0 0-101 15,0 0-49-15,0 0-161 0,-6 12 30 0,7-10 31 16,3 1 6-16</inkml:trace>
  <inkml:trace contextRef="#ctx0" brushRef="#br0" timeOffset="135396.9">17922 13967 227 0,'-3'0'149'16,"2"1"28"-16,-1 0-38 0,0 0-35 0,-3 4-12 15,-4 7 11-15,1-2-15 0,-4 3-6 0,6 1-8 16,-1-2-3-16,2 3-11 0,1 0-13 15,1 2 22-15,2-1-21 0,1-7-14 0,0 3 3 16,0 2-24-16,11 16 16 0,-6-16 10 0,2 0-1 16,2-3 6-16,-1-2-23 0,3 2 4 15,0-4-21-15,-2-2 5 0,1 1 13 0,0-6 13 16,-1 3 10-16,-3-2 4 0,-6-1-22 0,9 0 30 16,2 0 6-16,16-14-17 0,-15 7 16 15,-1-5-10-15,0 1 6 0,-1 0-9 0,-2-1 2 16,-1-3 4-16,-2 0-1 0,-5-1-7 15,0 2-10-15,0 1 11 0,0 6-2 0,0-5-21 16,-12-15 6-16,4 13-12 0,3 2 3 16,-2 3-1-16,-2-2 11 0,2 3-22 0,-1 2-16 15,2 2-32-15,-3 0-27 0,4 0-52 16,-1 4 13-16,3-3-77 0,-4 3-68 0,5 0 22 16,-5-1 16-16,4 1-118 0,-1 0-5 0,1-1 13 15,-1 1 5-15</inkml:trace>
  <inkml:trace contextRef="#ctx0" brushRef="#br0" timeOffset="136107.06">18516 13954 291 0,'-1'0'225'0,"-2"3"-58"0,1-3 12 15,-1 0-64-15,1 0-2 0,0 1-6 0,2-2 9 16,-2 1 2-16,0 1-3 0,1-1-16 16,4 0-10-16,-2 0 4 0,2 0-17 0,0 0 0 15,3 0-4-15,2 0-11 0,-1 0-8 0,13 0 7 16,-9 0-6-16,4 0 2 0,5 0-4 15,-2 0-6-15,0 0-1 0,1 0-4 0,-1 0 9 16,-1 0-1-16,-6 0-4 0,-3 0-1 16,2 0 4-16,-3 0-1 0,-7 0 2 15,7 0 17-15,-7 0 9 0,8 0-17 0,-8 0-11 16,0 0-5-16,6 0-4 0,-6 0 4 0,0 0-8 16,7 0-2-16,-7 0 6 0,0 0-12 15,6 0 14-15,-6 0-16 0,0 0-16 16,0 0 23-16,0 0-21 0,0 0-3 0,0 0-24 15,8 0-12-15,-8 0-10 0,0 0-49 16,0 0-14-16,0 0-35 0,0 0 13 0,6 0-137 16,-1-10-155-16,-2 8 29 0,-2-1-16 0,0 1 27 15,1-1 50-15,0-1 13 0</inkml:trace>
  <inkml:trace contextRef="#ctx0" brushRef="#br0" timeOffset="138960.72">19215 13803 314 0,'0'0'170'15,"0"0"-1"-15,0 0-23 0,-12 0-31 0,12 0-21 16,0 0 4-16,0 0-41 0,0 0-25 0,-31-7 36 15,21 19-15-15,0 1-28 0,-5 3 32 16,6-2-5-16,-4 3-1 0,6 1 20 16,-2 0-17-16,-2 1-33 0,3-1 2 0,3 1-8 15,-1 0 20-15,-1 2-22 0,2-3 28 0,1 4-17 16,1-3 7-16,2 1-23 0,0 0 20 0,1-1-13 16,0-11 4-16,0 6-15 0,11 17 17 15,-7-14 7-15,2-2-20 0,0-3 0 0,3-1 17 16,1 0-11-16,-1-5-6 0,-4-1-2 0,0 0-19 15,2-4 28-15,-4 0-20 0,4-1 21 16,-7 0 6-16,0 0-5 0,0 0 3 0,7 0 22 16,4-11-17-16,-7 6 7 0,-2 1 8 0,0-2-8 15,4-7 17-15,-3 1-11 0,-3 2 6 16,0 10-9-16,0-9-10 0,0-1-2 0,-16-14-1 16,12 14-4-16,-1 3-11 0,-2 2 6 15,4 1-9-15,-4 1 11 0,1 0-5 0,1 2-17 16,0 0-4-16,1-1-31 0,4 2-17 0,0 0-28 15,-9 0 4-15,9 0 9 0,0 0-98 16,-6 0-41-16,-2 11-108 0,8-8-31 0,1 0 16 16,0-1-37-16</inkml:trace>
  <inkml:trace contextRef="#ctx0" brushRef="#br0" timeOffset="139517.03">19493 13995 251 0,'0'-8'223'16,"-3"1"-59"-16,3 2-13 0,-6-10-35 15,-2 5 17-15,6 3-22 0,-2 0-16 0,-2 2 8 16,0 1-21-16,2 3-8 0,-1-2-5 0,0 1-32 16,0 1 12-16,5 1 1 0,0 0-32 15,-9 0 17-15,1 0-4 0,-11 11-3 0,5-4-36 16,4 3 35-16,0-1 14 0,0-1-49 0,4-1-3 15,3 1 22-15,-1-1-4 0,1 0-12 16,3 0 9-16,-3-2 9 0,3 0 11 16,0 2-37-16,0-1-13 0,12 12 39 0,-8-10-5 15,5 4-6-15,0-1 9 0,0 0-4 0,2-2-3 16,-1-1-26-16,8-1 27 0,-5 3 1 0,0-2-23 16,3 0-3-16,-4 4-1 0,2-7 37 15,-1 4 8-15,-4-3 1 0,1-2-16 0,0 6-1 16,-5-3-15-16,1-1 2 0,-3 1-14 15,4-4 27-15,-6 3-33 0,2 0 40 0,-3 0-20 16,0-4 0-16,0-2-6 0,0 0 5 0,0 7 25 16,0-7-8-16,-14 21 13 0,6-14-38 15,0 0-7-15,-4 3 33 0,-1-5-31 0,-3 2 11 16,1-2 35-16,-2 1-32 0,6-4 20 0,2 2 9 16,-3-4 8-16,6 0-7 0,0 0 6 15,6 0 14-15,0 0-4 0,-9 0-3 0,9 0-8 16,-9 0 7-16,-2-13-12 0,11 8-4 0,-1-2 10 15,4-8 3-15,-3 6-32 0,13-17 9 16,-3 5 1-16,0-2-4 0,-1 4-24 0,1-3 14 16,-1 3 11-16,-1 2-20 0,1 0-12 0,-3 1-12 15,1 7-12-15,-5 0-4 0,2 2-23 16,-3 1 9-16,1 1-89 0,-1-1-64 0,1 2-105 16,2 0 24-16,-1 0 13 0,-1 1 10 15</inkml:trace>
  <inkml:trace contextRef="#ctx0" brushRef="#br0" timeOffset="139893.07">19704 13958 416 0,'-7'14'107'15,"2"5"10"-15,3-2-15 0,-1-4-13 16,2 5-10-16,1 0-47 0,0-11-16 0,0 4 31 16,13 15-7-16,-8-13-4 0,4 0-3 15,-3-3-4-15,2 0 8 0,3-2-3 0,1-1-4 16,-6-3 15-16,2-2-8 0,-1-2-11 16,-7 0 7-16,7 0 31 0,4 0-5 0,15-13 22 15,-13 6 6-15,-1-2-3 0,-1-1-7 0,-4 0 3 16,1-1 8-16,-2-1-34 0,-4 1 10 15,-1 1-10-15,-1 1 10 0,0 9-28 0,0-11 4 16,-13-11 0-16,3 10-5 0,1 1-19 0,-3 2-3 16,-5 0 9-16,4 4-4 0,1 0-26 15,5 2-13-15,-2 1 4 0,0 1-22 0,1 1 5 16,8 0-99-16,0 0-43 0,-6 0-5 0,6 0-148 16,-7 0 24-16,7 0-46 0,-8 11-16 15</inkml:trace>
  <inkml:trace contextRef="#ctx0" brushRef="#br0" timeOffset="140263.01">20041 13946 360 0,'-3'3'144'0,"-9"3"-19"0,3 1-16 0,0 6-15 16,-4-4-14-16,4 5 3 0,2-1-1 15,-1 2-21-15,5 1-8 0,-1 0-47 0,3-4 0 16,1-12 38-16,0 10-17 0,0 3 7 0,13 16-15 16,-7-17-6-16,3 3 30 0,0-4-18 15,3-1 15-15,-1-2-25 0,0 1-8 16,0-6 8-16,-2-1 21 0,-1-1 20 0,-8-1-34 16,10 0 8-16,1 0 33 0,17-13-5 0,-15 3-1 15,4 0 12-15,-9-1 10 0,3-1-23 16,-6-3 12-16,-2 0-18 0,-2 1 8 0,-1 1 3 15,0 6-32-15,-10-15 17 0,0 9-27 16,2 0 3-16,-4 1 9 0,-2 3-2 0,3-1-26 16,1 3 20-16,1 4-21 0,-3-4-21 0,1 5-54 15,2 2 4-15,9 0 7 0,0 0-78 0,-8 0-9 16,8 0-103-16,-8 0 16 0,8 0 20 16,-11 12-119-16,12-10 8 0,-1-1-5 0</inkml:trace>
  <inkml:trace contextRef="#ctx0" brushRef="#br0" timeOffset="140700.96">20363 13943 298 0,'-3'5'90'0,"-4"5"-7"16,3 1-10-16,-1 4-10 0,1-4-6 0,2 0 56 15,-1-1-32-15,3-3-9 0,0 3-7 16,0 1-9-16,0-1-5 0,0 2-7 0,0-1-30 15,14 8 1-15,-11-10 26 0,2-6 7 16,-2 3-24-16,3-2 33 0,0-2 1 0,-1 0-21 16,2-2 7-16,2 0 9 0,1 0-8 0,3 0 29 15,2 0 16-15,17-14 17 0,-18 9-21 16,-4-5-2-16,2 1-18 0,-3-1 14 0,-3 1-12 16,-3-1-18-16,-1 2-1 0,-1 0 2 15,-1 8-3-15,0-7-13 0,0-4-1 0,-15-15-7 16,6 15-25-16,-4 2-26 0,2-1-46 0,-7 5 5 15,0-1-130-15,-6 2-160 0,-3 0-9 16,0 1 54-16,0 3 24 0,2-2-31 0</inkml:trace>
  <inkml:trace contextRef="#ctx0" brushRef="#br0" timeOffset="141958.73">16955 14791 385 0,'0'0'128'0,"-1"-3"-14"16,-2 2-25-16,2 1-12 0,0-1-8 0,1-1 6 15,0 1-7-15,0 1-9 0,0 0-13 16,0 0 20-16,0 0 11 0,0 0-16 0,0 0-15 15,0 0 7-15,0 0-31 0,0 0 56 16,23-13-23-16,-6 9-5 0,0 1-18 0,0-2 23 16,1 1-39-16,4 1 35 0,-2-2-6 0,4 1 0 15,2-1-7-15,1 1-10 0,0-1-1 16,2 0 23-16,3 2-11 0,-2-1-27 0,3-1 21 16,0 2-11-16,1-1 15 0,1 1-8 0,2 0-13 15,1-1 16-15,-2 1-2 0,1-1-3 0,-1-1-14 16,1-1 11-16,-1 5 1 0,3-2-14 15,-1-1-8-15,0 0 13 0,0 2 0 0,-1-1-4 16,3 3-2-16,-3-1 12 0,3-3 1 0,-6 2-16 16,6 0-11-16,0 2 15 0,0-3-8 15,3 1-1-15,-6 2-3 0,1 0 10 0,-5-3-9 16,4-2 1-16,0 4 4 0,-1-2 3 16,-4 0-6-16,4 2 2 0,-3-1 6 0,3-2-2 15,-2 0-28-15,1 4 22 0,-1-3-4 16,2 0 9-16,0 1-12 0,0-2 12 0,-2 1-9 15,3-4 7-15,-2 3 2 0,2 1-21 0,-3-1 11 16,2 0 3-16,-1 0-2 0,1-2 19 0,-1 4-11 16,-1-3 7-16,0 2-20 0,-5 0 8 15,9 1-4-15,-8-1 16 0,1 0-15 0,3 0 11 16,0 1 1-16,2 0-11 0,-7-1-5 0,5 0 14 16,-2 1 8-16,7 0-26 0,-9-2 14 15,2 3 4-15,2-4-10 0,0 3 12 0,0 2-16 16,-1-3 7-16,-1 2 9 0,2-2-16 0,-3 2-8 15,3-1 16-15,3 1 1 0,-5-1-27 16,1 1 30-16,1-2-4 0,-2 1 12 0,0-1-19 16,0-2 2-16,3 3 3 0,1-2-2 15,4 0-2-15,-5 1 0 0,3 1 12 0,-6 0-9 16,5 0-8-16,-5-1 10 0,-1 0 8 16,3 1-6-16,0 0-3 0,0-1 8 0,-1-1-7 15,0 0-3-15,0 0 7 0,2 1 4 16,-3-1-11-16,2 0 5 0,-2 1 3 0,1-2-24 15,-1 0 21-15,2 0 4 0,-4 1-8 0,0 1-1 16,-3-3 3-16,-4 4-12 0,1-5 17 0,-5 1-7 16,2 1-2-16,-5 3 5 0,-2 1-13 15,-1-1 13-15,-4 1 10 0,-3 0-29 0,2-2 20 16,0 3-3-16,6-4 0 0,-5 2 4 16,1 1 7-16,-1 1-2 0,-5 0-10 0,3 0-20 15,-7 0 16-15,0 0 8 0,0 0 4 16,9 0-10-16,-9 0-8 0,8 0-18 0,-8 0-17 15,0 0-43-15,7 0 8 0,-7 0-98 0,6-4-200 16,-8 2 15-16,1 1 23 0,-5-2 15 16,-7-1 59-16</inkml:trace>
  <inkml:trace contextRef="#ctx0" brushRef="#br0" timeOffset="143591">18924 14956 265 0,'0'0'130'0,"0"-15"19"15,-22 0-21-15,11 15-19 0,3 0-20 16,-4 0-7-16,2 0-8 0,-5 0-10 0,1 0 20 15,-1 0-55-15,2 0 21 0,3 0-9 0,-1 0-10 16,2 0 28-16,-1 0-16 0,4 0-15 16,-1 0-24-16,1 0 44 0,6 0-12 0,-9 0-28 15,1 0 21-15,8 0-27 0,-18 8 5 0,12-5 30 16,-5 5-14-16,3 0-6 0,-1 5-25 16,4-4 40-16,-3-2 4 0,4-1-21 0,4-6-2 15,0 8 12-15,0 1-21 0,-9 15 7 0,5-16-29 16,2 2 33-16,1 0-8 0,1-5-14 15,-2 2 0-15,2-7 9 0,0 0-11 0,0 8 16 16,0-1-10-16,0-7 34 0,0 8-30 16,0-8-13-16,0 8 43 0,0-8-18 0,14 13-26 15,-12-10 0-15,3-1 18 0,-1 0 10 0,1-1-11 16,-3-1 3-16,3 1-5 0,-1-1 11 16,1 2 2-16,1-2 6 0,-3 1-23 0,2-1 10 15,2 1-31-15,-1 2 30 0,-1 0-28 16,9 1 25-16,-2 5 0 0,-4-6-17 0,3 4 28 15,-3 3-9-15,-1 0-18 0,-3 2 23 16,0-6-34-16,2 8 8 0,-5-5 18 16,-1-9 10-16,0 9-4 0,0-1 6 0,0-1 3 15,0-2 0-15,0 2-8 0,0-1 21 0,-16 15-35 16,2-9-4-16,3 0 25 0,7-4 3 16,-7 4 22-16,0-8-10 0,1 3-10 0,-1 0 4 15,3-2-21-15,1 0 2 0,-1-2 9 0,2 0-2 16,0-3 9-16,-2 1-18 0,4 2-10 15,-2-2-26-15,1 0-10 0,1-1 3 0,-2 0-89 16,6 0-38-16,0 0-66 0,0 0 20 0,-7 0-151 16,-2-11 10-16,8 8 21 0</inkml:trace>
  <inkml:trace contextRef="#ctx0" brushRef="#br0" timeOffset="144193">19280 14904 301 0,'-5'-3'155'15,"-1"3"-22"-15,1-1-18 0,-3 1-15 16,0 0-3-16,0 0-21 0,-1 0 5 0,-4 0-1 0,-1 0-43 15,1 0 6-15,0 0 22 0,4 0-22 16,-8 9-24-16,9-6 22 0,1-3 9 0,2 3-16 16,-4-2-6-16,6 1-8 0,-12 8 13 15,4-5-12-15,5 2-4 0,0-4-19 0,-1 2 31 16,4 0-40-16,0 0 27 0,-3 0-4 0,4 0 1 16,0 2-27-16,0 0 30 0,-1-2-35 15,3 2 29-15,-1 0 10 0,1-7-2 0,0 7-1 16,0 0-2-16,0 0-1 0,10 17-16 0,-4-13-12 15,-2-2 36-15,2-2-13 0,-3-1-9 0,3-2 0 16,-1-1-13-16,2 1 17 0,-2-3 1 16,0 0-29-16,2 0 49 0,-1 1-22 0,3-2 2 15,-1 0 9-15,-3 0-17 0,3 2 0 16,10 1 2-16,-6-3 17 0,-1 0 6 0,-1 2-26 16,-2 0 4-16,-1-2-19 0,-1 2 25 15,0-1 2-15,-2 1-10 0,2 0-20 0,-2 0 27 0,1 2 16 16,-1 1-18-16,-2-1-10 0,1 2 6 15,-1-1 1-15,-2 2 6 0,0-3-18 0,0-4 31 16,0 7-38-16,0 5 39 0,-11 14-11 16,3-12-7-16,-1-6 20 0,0 5 4 0,-2-3 8 15,-2 0-32-15,3-3 24 0,-3 0-5 0,1 1 0 16,0-3-19-16,1-1 17 0,2-1-8 16,-1 0-11-16,5-1 17 0,-3-2 0 0,2 1-25 15,-4 1 8-15,7-1 7 0,-3-1-26 0,6 0-29 16,-6 0 2-16,6 0 5 0,-10 0-88 0,3 0-11 15,7 0-81-15,-8 0-128 0,1-12 12 16,5 8 0-16</inkml:trace>
  <inkml:trace contextRef="#ctx0" brushRef="#br0" timeOffset="144597">19406 14994 265 0,'-13'11'92'0,"5"1"3"0,1 0 9 16,0 2-46-16,1 2 11 0,2 1-9 0,3-3-7 15,1 4-2-15,0-11-7 0,0 4 27 16,0 3-10-16,19 16-28 0,-14-18-4 0,5 3 22 15,2-5-5-15,-2-1-6 0,2 0-17 16,2-4 20-16,-2 1-21 0,5-2 32 0,0 0-19 0,-9-4 29 16,2 0 10-16,6 0 2 0,19-15-6 15,-19 2 10-15,2 4-4 0,-2-2-21 16,-1-1 15-16,-7-2-14 0,-1 2 13 0,-1-5-9 16,0 5-28-16,-6 4 14 0,0-4-14 0,0 0 4 15,-23-16-24-15,6 13 14 0,0 4-20 16,0 0 4-16,-3-1 12 0,0 3-11 0,0 6-14 15,4-5-13-15,0 2-32 0,0 0-11 0,3 2-17 16,8 4 7-16,1 0-96 0,-2 0-95 16,3 0-87-16,2-1 8 0,1 1 12 15,0 0 2-15</inkml:trace>
  <inkml:trace contextRef="#ctx0" brushRef="#br0" timeOffset="144942.75">19796 14933 371 0,'-12'12'128'16,"3"1"-11"-16,1 4-15 0,0-1-12 16,3 2 0-16,1 3-10 0,4-15-10 0,0 7-20 15,0 1-5-15,0 2-6 0,0 0 11 16,15 15-2-16,-6-17-6 0,0-3-3 0,2 3 11 15,2-4 11-15,0-3-27 0,2-2 5 0,-2-5 37 16,1 0-1-16,-6 0 3 0,7 0-1 16,1 0-13-16,17-15 0 0,-18 4-5 0,2 0 3 15,-4-5 4-15,-2 3-16 0,-3-2 7 16,-4 0-8-16,2-3-7 0,-6 4-8 0,0 6 7 16,0-2-9-16,-19-18-5 0,6 15 0 15,-6-3-35-15,0 6-16 0,-3 1-20 0,-1 0-48 16,-3 1 6-16,2 3-25 0,-3 4-72 0,-2 0-80 15,8 1-91-15,9 0 20 0,-7 0 15 16,-1 0 1-16</inkml:trace>
  <inkml:trace contextRef="#ctx0" brushRef="#br0" timeOffset="145362.69">18510 15473 295 0,'0'2'185'0,"4"-4"-38"16,4 2-36-16,14-3 9 0,-5 3-20 15,34-8 18-15,-4 1 6 0,6 2-21 0,5-2 8 16,8-2-33-16,5 1-10 0,6-1 2 0,2 1 11 16,3-3-21-16,8 3-13 0,-4-2-26 15,3 0 19-15,-3 0-1 0,-4 1 24 0,4-1-10 16,-8 0-8-16,-4 2-6 0,-2-3 20 16,-8 4-4-16,-7-3 2 0,-4 5-2 15,-10 0-2-15,-2-1 7 0,-8 2-10 0,-3 0-3 16,2 0 8-16,-7 2-10 0,-3-1-4 0,-4-1-1 15,1 1-15-15,-9 2-19 0,0 1-31 0,-10 0 6 16,0 0-21-16,7 0-29 0,-7 0 6 0,11 11-121 16,-12-9-77-16,-1 3 20 0,-1-1 19 15,-2-1-117-15,1 0-2 0,-13 2 10 0,6-1-1 16</inkml:trace>
  <inkml:trace contextRef="#ctx0" brushRef="#br0" timeOffset="146641">19256 15790 269 0,'0'0'245'0,"0"0"-32"0,0 0-28 0,0 0-24 15,0 0-41-15,0 0 6 0,0 0-11 16,0 0-21-16,0 0-30 0,0 0 6 0,0 0 2 15,0 0-11-15,0 0 4 0,0 0-17 0,0 0-8 16,0 0-7-16,0 0-10 0,0 0 7 0,0 12 1 16,0-12-17-16,0 0 12 0,0 0-6 15,-11 29 4-15,14-24-6 0,4 9 3 0,-6-5-10 16,8 5-3-16,1 1 12 0,1-4-5 16,-2-2-7-16,-2 1 2 0,2 1-10 0,0 0 16 15,-1-6-8-15,-2 2-26 0,0-3 35 0,-2 2-27 16,2-2-6-16,-4-1 25 0,2-1 6 15,-1 1 4-15,-1-1-19 0,1 1-5 0,2-1 19 16,-5 0-8-16,3 2-8 0,-3-3-11 0,0 1 24 16,3-1 17-16,0-1-3 0,-3 0-32 15,0 0 20-15,0 0-1 0,0 0-1 0,3-10-20 16,-3 5 18-16,0-1 12 0,0-1-10 0,0 0-8 16,0 0 2-16,0-2 3 0,0-6-10 15,0-2 19-15,0 0-25 0,-9-21 23 0,7 21-18 16,2 6 11-16,0-2-13 0,0 0 3 0,0-2 23 15,0 4-19-15,0-4-2 0,0 2-6 16,11-13 5-16,-9 14 2 0,3-4-7 0,0 8 0 16,3 1 23-16,2-3-22 0,-1 3 2 0,4 0 5 15,-1 0 9-15,5 2-21 0,-3 2 4 16,6-2 6-16,-1 0 0 0,2 3 14 0,0 2-22 16,-2 0 21-16,5-2-24 0,3-1-11 15,-2 2 30-15,4 0-12 0,-2-2 10 0,2 0-11 16,0 2-1-16,-1-2-14 0,2 0 2 0,-5 1 7 15,0-2 30-15,-2 1-6 0,0 1 1 16,-5 1-24-16,2-1 11 0,-8-1-4 0,-3 2-5 16,-1 0-7-16,-2 0-14 0,-1 1 33 15,-3-1-30-15,2 1 0 0,0 0 1 0,-4 0-102 16,0 0-6-16,0 0-54 0,1 2-84 0,-4-1 20 16,-1 0 20-16,0 2 15 0,-1-1-161 15</inkml:trace>
  <inkml:trace contextRef="#ctx0" brushRef="#br0" timeOffset="147302.97">19578 15800 331 0,'2'-1'144'0,"4"1"-20"0,-2 0-19 0,1 0-12 15,1 0-11-15,2-1-10 0,0 2-7 16,-2-1-9-16,1 0-4 0,-7 0 11 0,9 0-26 16,9 9-3-16,-11-6-5 0,0-1-35 15,-4 1-1-15,1 0 1 0,-1 1 7 0,-2-2-1 16,-1 1 32-16,-1 0-4 0,1-1-3 0,-2 4-14 15,1-2 11-15,0-3 9 0,-1 3-3 16,2-4 4-16,-4 4-3 0,0-1-44 0,4 0 1 0,-2-2 33 16,1 2-9-16,0-3-3 0,1 3 5 15,-2-2-12-15,2 0 9 0,-1 1 14 0,0-2-19 16,1 0 1-16,0 0 0 0,0 0 6 16,0 0-2-16,0 0-3 0,0 0 0 0,12 3-29 15,-6-5 3-15,-2 2 21 0,-2 2 1 16,2-1-1-16,0-1 3 0,0 2 2 0,1 0-31 15,-1 0-14-15,2-1 28 0,-3 2 1 16,1-1 8-16,1 1 17 0,0 0-2 0,-1 0-41 16,0 1 9-16,-1-1-15 0,0 2 28 0,-2 0 5 15,0-1-1-15,1 1 9 0,-2 0 9 16,0 2-1-16,0-7-3 0,0 5 0 0,0-5-5 16,0 10 10-16,0-3 10 0,0-1-6 15,-12 4-1-15,10-6-3 0,-2 1 15 0,0-1 2 16,3 0 12-16,-4-1-14 0,1 0 1 0,-2-2 1 15,-8 5 10-15,5-3-23 0,2-1 10 16,-3-2-10-16,0 0-10 0,4 2 21 0,1-1-17 16,-1 0 4-16,1-1-29 0,0 1 1 15,1 1-1-15,-2-2 20 0,3 0 5 0,-4 0 7 16,5 0-45-16,2 0 31 0,0 0 3 0,0 0-30 16,0 0 13-16,-8 0-14 0,8 0 1 0,0 0 4 15,0 0 1-15,-6 0-69 0,6 0-19 16,0 0-34-16,-7 0-76 0,7-2 19 0,2 0-168 15,-2 1-14-15</inkml:trace>
  <inkml:trace contextRef="#ctx0" brushRef="#br0" timeOffset="147778.84">20073 15716 265 0,'-1'1'112'0,"-2"2"-15"0,3-2-13 0,-1 3 39 16,-3 0-15-16,2 1-21 0,-2 2-9 0,4-3-9 15,0 4-8-15,-2 8-20 0,1-2 11 16,1-6-23-16,0 3 7 0,0-1 2 0,0-1-6 15,0 1-2-15,13 6 5 0,-5-5-9 16,1 0-4-16,0-1-1 0,1-3-12 0,1 1 6 16,2 1 5-16,0-4 15 0,0-2-12 0,-2-3-1 15,-3 2-25-15,2-2 33 0,0 1 2 16,-10-1-1-16,6 0-29 0,4 0 24 0,-4 0 43 16,7 0-26-16,16-14 20 0,-19 10 19 0,3-4-8 15,-4 1-11-15,-2 0-10 0,-5-1-15 16,1 1 21-16,-2 0-2 0,-1 0 9 0,0 7-7 15,0-7-1-15,0-5-21 0,-12-10 4 16,6 8-4-16,0 1 8 0,-3 4-14 0,1-3-1 16,3 5-13-16,-1-1 12 0,-1 3-9 15,3 2-19-15,-1-1-11 0,1 2-20 0,0-1-15 16,2 2-19-16,-3-1-47 0,2 1 9 0,1 0-76 16,-3-1-102-16,2 1 22 0,2 0-147 15,-2 1 47-15,0-3 7 0,2-2 55 0</inkml:trace>
  <inkml:trace contextRef="#ctx0" brushRef="#br0" timeOffset="150245.76">21975 14534 306 0,'0'0'204'15,"0"0"-22"-15,-14 0-65 0,14 0 17 0,0 0-44 16,0 0 7-16,0 0-24 0,0 0 11 16,0 0-8-16,12 24-11 0,7-23-15 0,-9-1 26 15,8 0-45-15,-2 0-3 0,1 0 16 16,2 0-28-16,-3 0 22 0,-2 0-12 0,-3 0 3 15,-2 0-4-15,-2 0 2 0,0 0 0 0,-7 0-3 16,9 0-7-16,-9 0-21 0,7 0-15 16,-7 0 0-16,6 0-17 0,-6 0 2 0,0 0-56 15,0 0 4-15,9-5-34 0,-9 5-39 0,-3 1-100 16,1 1-77-16,-1 0 6 0</inkml:trace>
  <inkml:trace contextRef="#ctx0" brushRef="#br0" timeOffset="150524.41">21970 14793 259 0,'0'2'169'0,"0"-2"-5"0,3 2 3 15,0-1-14-15,4 1-1 0,-1-2-35 0,1 0 9 16,13 0-2-16,-10 0-18 0,7 0-14 15,0 0-20-15,3 0-9 0,-1 0 10 0,3 0 0 16,-3 0-37-16,0 0 12 0,-3 0 0 0,1 0 2 16,-2 0-19-16,-5 0-1 0,0 0 3 15,0 0-33-15,-3 0-12 0,-7 0 7 0,7 0-17 16,-7 0-15-16,9 0 5 0,-9 0-60 0,7 0-56 16,-7 0-47-16,0 0-161 0,0 0 20 15,0 0-2-15,0 0-24 0</inkml:trace>
  <inkml:trace contextRef="#ctx0" brushRef="#br0" timeOffset="150822.12">22645 14616 275 0,'2'-5'251'16,"0"3"-45"-16,2-2-28 0,-1 0-15 0,0 4-16 16,5-3-7-16,-3 2-31 0,12-4-10 0,3-1-9 15,-2 0-22-15,4 3 4 0,-6 1 8 16,3-1-42-16,0-1 8 0,-7 1-6 0,0 3-4 16,5-2-5-16,-4 0 7 0,3 0-18 0,-7 1-1 15,8-2-2-15,-4 2-1 0,-1-1-12 16,0-4-61-16,-5 4 5 0,3-1-75 0,-4 1-31 15,1-1-116-15,-1 0 22 0,1-1 19 16,-1 1-105-16,6-5 5 0</inkml:trace>
  <inkml:trace contextRef="#ctx0" brushRef="#br0" timeOffset="151124.81">23081 14298 296 0,'0'-7'227'16,"-3"3"-12"-16,-1 0-42 0,3 0-8 0,-2 1-11 15,3 2-37-15,-2-2 6 0,1 1-41 16,0 2-1-16,-1 0 3 0,2 0-7 0,0 2-18 16,0 1 10-16,0 2-21 0,3 2-1 0,-2 10-14 15,1-5 12-15,-2-1-35 0,0 2 20 16,7 22 0-16,-4-14 11 0,0 1-13 0,-1-1-14 15,2 1-12-15,-1 0 16 0,3-2 0 0,-1 0-5 16,-3 1-13-16,2-2 11 0,-3-2-2 16,0 1-1-16,1-5-23 0,-1-1-28 0,0-2 3 15,-1-4-86-15,0 2-62 0,2-3-126 0,-2 0-25 16,0-5 21-16,0 0 14 0,0 0-72 16</inkml:trace>
  <inkml:trace contextRef="#ctx0" brushRef="#br0" timeOffset="151479.77">23326 14597 275 0,'2'-3'211'0,"-2"2"-8"0,1 0-47 15,0-2-34-15,0 3-4 0,2 0-33 16,-2 1 35-16,3 2-25 0,-2-2-12 15,0 2-17-15,2-2-20 0,-2 2 32 0,0-3-9 16,-1 0-15-16,-1 3 16 0,4-2 6 0,-3 1 8 16,0-1 3-16,1-1 12 0,-1 1-5 0,-1-1-21 15,1 0 0-15,0-1-1 0,-1 0-7 16,2-1-1-16,-4-2-9 0,2 4-11 0,0-3-15 16,0-1 7-16,0 2-2 0,0-1-3 0,0 0-19 15,0 0 10-15,0-1 6 0,-1 2-3 16,1 0-14-16,0-3 4 0,1 3 1 0,-1-1-3 15,0 2-18-15,0 0-19 0,-1-1-26 0,1 2-21 16,0 0-31-16,0 0 10 0,0 0-127 16,0 0-66-16,0 0-114 0,0 0 27 0,0 0 22 15,0 0 28-15,0 0 4 0</inkml:trace>
  <inkml:trace contextRef="#ctx0" brushRef="#br0" timeOffset="151956.94">23605 14280 306 0,'1'-5'218'0,"1"0"-18"15,-2 2-28-15,0-2-22 0,1 1-20 16,-1-1-22-16,0 2-18 0,0 1-15 0,1-1 9 16,1 3-2-16,-2 0-30 0,2 0-2 0,1 4 3 15,0-2-11-15,-1 4-9 0,-2-1-6 0,7 8 12 16,-5 4-6-16,0 3 0 0,1 0-25 15,-2 1 35-15,-1 1-29 0,3-3 4 16,-3 2 4-16,2 1 8 0,1-2-22 0,-2 0-2 16,-1 0 12-16,1-3-9 0,3-1-4 0,0 0 13 15,-2-3 11-15,1-2-21 0,0-4 18 16,-1 0-21-16,-1-2 10 0,1-1-16 0,-1 0 12 16,-1 0 5-16,1-1-2 0,1 0-21 15,-2-1 11-15,0 0 9 0,0-1-3 0,0 0-4 16,0-1-22-16,0 0 1 0,0 0-43 0,0 0-13 15,0 0 6-15,0 0-119 0,5-13-130 16,-5 9-26-16,0 0 20 0,1-1-55 0,-1-2 22 16</inkml:trace>
  <inkml:trace contextRef="#ctx0" brushRef="#br0" timeOffset="152416.97">23941 14209 310 0,'-5'0'112'0,"1"0"-25"15,-1 3-11-15,1-1 32 0,-3 0-24 0,-6 11 5 16,4-3-18-16,-4 4-8 0,4 0-7 0,3 1 5 16,-2 1-3-16,2 0 3 0,1 2-6 15,5 0-4-15,0 1-17 0,-3 1-7 0,3-11 11 16,0 5-8-16,13 15 14 0,-4-12 6 0,-5-4-22 16,7 0 5-16,2-2-26 0,-3-3 30 15,3 1-15-15,4-3 11 0,-2-3-7 0,-1-1 6 16,-6-2 3-16,4 0-1 0,4 0 8 15,14-14-18-15,-14 5 18 0,2-1 25 0,-4-2-17 16,0-3 24-16,-3-1-21 0,1-3-5 16,-2 4 1-16,-2-3-4 0,-1 2-4 0,-3-1 2 15,-2 0-3-15,0 2-7 0,-2 15-2 0,0-14-8 16,0-1-2-16,-15-11 11 0,7 15-7 16,-1 2-32-16,1-1-17 0,-2 6-66 0,1 2 11 15,0 0-131-15,-2 2-185 0,2 0 28 0,0-2 25 16,9 2 16-16,-14 0 6 0</inkml:trace>
  <inkml:trace contextRef="#ctx0" brushRef="#br0" timeOffset="154552.54">6385 16421 256 0,'0'-13'150'15,"0"13"-24"-15,0 0-18 0,0 0-16 0,0 0-8 16,0 0 0-16,-18-23-14 0,13 20-8 15,1 1-6-15,-2 1 0 0,-11-3-24 0,4 4 10 16,13 0-3-16,-15 0-6 0,-3 0-8 16,-18 11-3-16,18-7-1 0,-3 1 9 0,4 2-15 15,0-1 10-15,2 2 15 0,1 0-12 16,0 1-19-16,1 0-1 0,3 1-1 0,6 0 3 16,-5 1 1-16,5 0-27 0,1-1-3 0,3-3 3 15,0 1 23-15,0-8-1 0,0 9-1 16,16 13 10-16,-7-11-17 0,4 0 15 0,-1-2-2 15,3 3-8-15,1-4 17 0,1 0-30 0,2 0 32 16,1 0-13-16,-2-1-3 0,-2 0 0 0,0 0 6 16,0-2-9-16,-2 1 18 0,0-1-3 15,-6 1-34-15,1-3 1 0,-2 2 4 0,-1-1-2 16,0 0 3-16,-3 0 24 0,0 1-5 16,-2-1-20-16,2 1 2 0,-3 2 22 0,0-2-5 15,0-5-25-15,0 12 18 0,0-1 7 0,-14 15-19 16,7-11-2-16,-3-1 4 0,1-2 6 15,-1 2 1-15,-3-4 0 0,0 0-4 0,-1 0 27 16,0-2 14-16,0 0-18 0,-1-3-19 0,0 2 22 16,-3 0 34-16,5-1-33 0,-2-2 3 15,3-3-14-15,1 1 21 0,11-2 0 0,-10 0-8 16,1 0-8-16,1 0-5 0,1 0 10 16,7 0-5-16,-7 0-28 0,7 0 20 0,-8 0-10 15,-4-10-39-15,10 6 3 0,2 1-64 0,0-1-47 16,0-3-105-16,3 3 17 0,0-1 17 15,10-6 11-15</inkml:trace>
  <inkml:trace contextRef="#ctx0" brushRef="#br0" timeOffset="154845.81">6546 16730 386 0,'3'3'103'0,"-2"0"-22"15,-1 2-9-15,2 2-10 0,2 8 0 0,1 1-2 16,-1-4-28-16,0 2 15 0,-3-3-5 15,3 5-6-15,-4-4-3 0,4-2-3 0,-3-3-46 16,2 1 6-16,-1-4-22 0,0 2 3 0,-1-2-45 16,1-4-34-16,-2 3-135 0,2-2 5 0</inkml:trace>
  <inkml:trace contextRef="#ctx0" brushRef="#br0" timeOffset="155160.81">6541 16612 222 0,'2'3'84'0,"0"0"-23"0,2-1 14 0,-2 0 2 16,2 0 3-16,1 0-22 0,-3-2-7 0,5-2-4 15,-4 4-6-15,-1-4 84 0,-1 2 6 16,2 0-1-16,0-2-35 0,-3-1-7 0,0 1 15 16,0-3-17-16,0 4-10 0,-2-3-18 15,1 1-18-15,-2-1 20 0,2 2-20 0,0-1-16 16,-3 0 15-16,1 1-25 0,-1-2-17 16,2 4-37-16,-3 0 2 0,5 0-33 0,-4 2-52 15,2 1-31-15,-1-2-142 0,2 2 16 0,-1-1-62 16</inkml:trace>
  <inkml:trace contextRef="#ctx0" brushRef="#br0" timeOffset="155622.91">6779 16843 283 0,'1'6'99'0,"0"-1"-32"0,-1-3-26 0,0 1-7 15,3 2 73-15,-5-4 16 0,1 0 1 16,1 2 3-16,0-3-51 0,1 0 15 0,-2-3-45 0,1 3 37 16,0-2-14-16,-1-3-39 0,0 3 9 15,-1-3 13-15,1 0-10 0,1 0 0 0,0-1-19 16,0 0 4-16,0-1-31 0,0-4 3 15,14-15-7-15,-6 12 8 0,-1 4 4 0,4-3-16 16,-1 0-2-16,-3 5 4 0,1 2-1 16,-2 0 3-16,9-1-1 0,-10 2 2 0,4 2-1 15,-4 1 1-15,3 0-11 0,-1 2 2 16,0 0 16-16,-7 0 0 0,0 0-17 0,7 0 2 16,16 14 1-16,-11-3 0 0,-1-2 5 15,-4-4 1-15,-1 4 1 0,-2-2-5 0,5 6 5 16,-3-2-18-16,-2-1 7 0,-1-2 0 0,-1 0 2 15,-2-1 2-15,0 0 28 0,3-3 9 0,-2 3-2 16,-1-2-2-16,1 1-4 0,1-1-8 16,0 1-1-16,-2-3 0 0,1 2 12 0,1-1-3 15,-2 1-64-15,1-2-22 0,-1-3-33 0,0 0-113 16,-3 2 11-16,3-2-154 0</inkml:trace>
  <inkml:trace contextRef="#ctx0" brushRef="#br0" timeOffset="156020.57">7327 16791 234 0,'-9'6'70'0,"-4"0"-7"16,7 7-22-16,-1-5 0 0,4 1 9 0,1 0-23 15,-5 3 43-15,4 0-24 0,2-2-28 0,1 0 18 16,0-1-8-16,0-1 12 0,0 2-13 15,13 17 0-15,-8-18-14 0,4 3 5 0,-3-3 9 16,3-2 26-16,4-1-23 0,-3 1-27 0,3-1 11 16,-3-3 15-16,-1-3-12 0,4 2 6 15,-6-2 6-15,-7 0-9 0,6 0-22 0,-6 0-3 16,11 0 11-16,-2 0-9 0,-4 0-3 0,-5 0-14 16,19-11-47-16,-15 9-16 0,0-1-51 0,-3-1-160 15</inkml:trace>
  <inkml:trace contextRef="#ctx0" brushRef="#br0" timeOffset="156550.81">7687 16832 277 0,'4'1'52'0,"3"2"35"16,-2-1-55-16,-1 0 10 0,2-2-12 16,-2 2 24-16,0-2-25 0,1 0 6 0,-1 0-20 15,1 0 8-15,-1-2 1 0,-4 2-29 16,0 0 52-16,0 0-42 0,7 0 2 0,2-8 3 15,-6 4 5-15,-2 1 20 0,0 1-33 0,-1-1 3 16,0-1 6-16,-1 0-3 0,0 0 13 0,1 1 12 16,-3-1-25-16,2 0-3 0,-2 1-1 0,1-1 2 15,-2 1 1-15,-1 0-5 0,-1 2 7 16,0-1-14-16,1 2 18 0,-1 0-3 0,-2 1-1 16,8-1 1-16,-6 0-10 0,-6 0 15 15,-12 15 14-15,11-6-42 0,2-2 12 0,2 3 17 16,0 2 24-16,0 0-25 0,3 0-24 0,3-2 22 15,3 1-22-15,0-11 19 0,0 10-3 16,0 2 22-16,14 15-29 0,-5-15 14 0,1 3-10 16,4-1-4-16,2-4 3 0,-1 0-2 15,0-5 1-15,3 1 19 0,-4-1-3 0,1-2 39 16,1 3-3-16,-5-5-10 0,2-1 0 0,-5 0-17 16,3 0 33-16,1 0-39 0,-2 0 26 0,3 0-35 15,5-9-11-15,-2 3 0 0,-7 1-53 0,5-4-75 16,-5 4 11-16,-5 1-259 0,1 1 34 15</inkml:trace>
  <inkml:trace contextRef="#ctx0" brushRef="#br0" timeOffset="160714.56">9082 16674 269 0,'0'-13'177'0,"0"13"-31"0,0 0-51 0,0 0-12 15,14 0-10-15,-14 0 13 0,35-24-23 16,-23 20 38-16,3 0-17 0,1-1-33 0,2 1-11 16,1 2 31-16,-2 1-7 0,5-4-22 0,-3 5-28 15,-6-1 12-15,2 1 10 0,-4-1-34 0,-3 1 33 16,2-2-43-16,-2 2 38 0,-2-1-5 15,0 1 10-15,0-1 2 0,-1 1-21 0,1 0-16 16,1-2 8-16,-3 2-32 0,0 0 35 16,0 0-7-16,-4 0 18 0,0 0-44 0,0 0 39 15,8 0-7-15,-8 0 4 0,7 0-9 16,-7 0 0-16,7 0-13 0,3 11 3 0,-8-9 33 0,-1 1-36 16,-1 1 19-16,0 1 16 0,0-2-34 15,-1 1 10-15,-1 1 8 0,1 1-14 0,-8 6 25 16,2 2-26-16,-4-1-2 0,4-2-24 0,-3 1 38 15,-3-2 0-15,1 4 7 0,-1-4-38 16,-2 4 51-16,6-2-45 0,-6-2 28 0,-1 2-13 16,2-4 14-16,0 2 13 0,-1 1-9 15,0 0-5-15,2-2-3 0,0 0 10 0,-1-2-7 16,2 3-7-16,1-2 0 0,2 1 0 16,5-5 0-16,-3 1-15 0,4-2 38 0,2 1-4 15,-2 0-4-15,1-1-16 0,2-1-9 0,0 1 19 16,0-3-9-16,0 0-23 0,0 0 20 15,0 0-7-15,23 15 26 0,-11-12-30 0,1-1 28 16,8 0-16-16,0 1 19 0,2-3-12 0,2 0 16 16,-4 0-6-16,1 1-29 0,2-1 18 15,-2 0 16-15,-12 0-17 0,6 0 16 0,2 0-26 16,1 0 14-16,-3 0 3 0,2 0-18 0,-5 0 7 16,0 0-24-16,-4 0 25 0,0 0-8 15,-9 0-6-15,9 0 23 0,-9 0-31 0,5 0 30 16,-5 0-9-16,0 0 7 0,9 0-8 0,-9 0-14 15,0 0-27-15,0 0 3 0,6 0-32 16,-6 0-42-16,0 0-21 0,7 2-118 0,-10 0-106 16,2 1 15-16,1-1-25 0</inkml:trace>
  <inkml:trace contextRef="#ctx0" brushRef="#br0" timeOffset="161201.71">10721 16624 290 0,'0'0'92'16,"1"0"-3"-16,-1-2-23 0,3 0-14 15,-3 1 8-15,1 1-1 0,2-1-17 0,-3 0-4 16,0 1-3-16,1-2-18 0,-1 2 1 16,1 0 18-16,-1-3-1 0,0 6 2 0,0-3 7 15,0-3-6-15,0 3-2 0,0 0-27 0,0 0-2 16,0 0 19-16,0 0-16 0,0 3-5 0,0-3-19 15,0 0 27-15,0 0-58 0,0 2-18 16,0-2-34-16,-1 0-172 0,0-2 6 0</inkml:trace>
  <inkml:trace contextRef="#ctx0" brushRef="#br0" timeOffset="161680.91">10239 16674 254 0,'0'0'197'0,"0"-13"-38"0,0 13-33 16,0 0-17-16,0 0-11 0,0 0-15 0,0 0-22 15,0 0 6-15,-17 16 11 0,24 0-16 16,2-1-9-16,1 1 13 0,-1 1-18 0,5-1-5 16,0 1-8-16,-1 0-2 0,2-2 4 0,2-1-22 15,-2-1 10-15,3-2-7 0,-4 1 1 0,0-6 5 16,-2 1 2-16,-3 0 1 0,-1-3 5 15,-1-1 25-15,-3-2 10 0,0 1-29 0,-4-2 19 16,0 0 1-16,0 0-10 0,6 0 1 0,7-12-11 16,-11 7 0-16,5-7-11 0,-3-3-4 15,-2-2 2-15,-1-2 2 0,2-4-13 0,-1-2-1 16,0-3-15-16,-1 0-8 0,-1-1-4 16,0 14 7-16,0-3-35 0,0-3-11 0,0 4-10 15,0 1 7-15,0 4-52 0,0 4-46 0,0 8-10 16,0-7-49-16,0 7 16 0,0 0-165 15,-5-5 22-15,5 5-7 0</inkml:trace>
  <inkml:trace contextRef="#ctx0" brushRef="#br0" timeOffset="162990.87">10753 16724 371 0,'-5'-2'141'16,"-3"0"-13"-16,2 1-18 0,-2 1-13 15,0 0-6-15,0 0-11 0,0 0-10 0,-2 0-6 16,-4 0-22-16,-2 0-9 0,-12 14 17 16,14-11-2-16,5 1 3 0,3-1-41 0,-1 2 14 15,2-3 1-15,0 3-12 0,2-3 11 0,2 1-6 16,0 0-10-16,0-1 30 0,1-2-41 0,0 0 16 15,0 0-1-15,0 0-4 0,11 14-12 16,-7-14 18-16,1 0 3 0,0 2-6 0,0-1-19 16,2-1 16-16,0 0 19 0,2 1-19 15,-9-1-14-15,7 0 2 0,-1 0-1 16,4 0 6-16,-3 0-9 0,-1 0 7 0,2 0 3 16,-2 0 5-16,3 0 13 0,-3 0 0 0,2 0-12 15,5 0-5-15,0 0 0 0,-2 0-1 16,2 0-15-16,-4 0 4 0,10 8 1 0,-10-8 3 15,-2 0 15-15,9 3-1 0,-3-3 0 16,-3 0 2-16,-10 0-7 0,6 0-12 0,2 0-14 16,-3 0 2-16,-5 0 29 0,18-10 6 0,-15 9-8 15,2-3 33-15,-1 2 0 0,7-6-24 0,-3 0-25 16,-7 0 14-16,4 0 34 0,-2 1-36 16,2-8 7-16,-2 0 37 0,-2-3-37 0,0-2 19 15,-1 11 10-15,0-5-26 0,0-4 16 16,-13-21-8-16,8 15-5 0,1 1 8 0,-2 3 11 15,-2 0 6-15,3 3 3 0,1 0 10 16,-1 6-12-16,3 2-10 0,-1 3-1 0,2-1-1 16,-2 4-1-16,3-1 3 0,-2 3-13 15,2 1-2-15,0 0-4 0,0 0 6 0,0 15-1 16,6 4-12-16,-6-11-9 0,8 25 0 0,-6-12 13 16,2 2-12-16,3-1-1 0,-4 1 17 15,3-3 3-15,1 2-18 0,-2 0 6 0,3-4-5 16,-3 1 9-16,5 0-12 0,-3-3 25 0,1-1-29 15,-5-3 7-15,7 0-3 0,-6-3 10 0,1-2-19 16,-1 0-4-16,0-3 2 0,1-1 2 16,-1-1-25-16,1 0 31 0,-1-2-33 0,-4 0 22 15,0 0-9-15,6 0-11 0,-6 0 25 16,23-14-6-16,-14 6 0 0,-5 3-5 0,6-6 1 16,-3 4 9-16,-2-1 6 0,-1 2-20 0,-2 2 17 15,2-1 4-15,-1 3-4 0,-1-1 3 0,-2 1-1 16,4-1 3-16,-4 2-11 0,2-1 21 0,0 1-10 15,-1 1-1-15,-1 0-24 0,0 0 28 16,0 0-21-16,0 0 21 0,0 0 9 0,8 11-10 16,-6-8 0-16,1-2 6 0,-2 3-10 15,3-1 0-15,1 1 16 0,-3-1-38 0,2-2 23 16,0 0 3-16,0 2-5 0,0 0 21 0,0-3-19 16,0 1-15-16,1-1 11 0,0 1 2 15,-5-1-11-15,0 0 16 0,8 0 24 0,-8 0-40 16,26-10-4-16,-10 3 18 0,-1 2 5 15,-1-1-15-15,0 0 25 0,-5 2-7 0,-1 0-8 16,-1 2-5-16,-4-1 24 0,0 0-8 0,-1 2 21 16,1 1-13-16,-2-1-4 0,0 1-21 0,-1 0 10 15,0 0 10-15,0 1-4 0,-1 0-8 16,0 0 21-16,1 2-15 0,0 1 2 0,-2-1-5 16,2 0-5-16,0-1 3 0,0 2 2 15,0 1 13-15,0-2 5 0,2 2-17 0,-1-1 19 16,0-1-17-16,2 2-12 0,-1-1 7 0,2 0-4 15,0 0 14-15,2-2 8 0,7 5-18 16,0 0-32-16,2-2 37 0,2-1-4 0,-2-3 4 16,2 2 9-16,1-3-16 0,5 0-1 0,-14 0 2 15,7 0 1-15,1 0-8 0,0 0-2 16,16-12-26-16,-20 9 41 0,-2 1-1 0,-3-1-24 16,-2 0 24-16,-1 1-5 0,0 0 4 15,0-2-8-15,-3 2 16 0,-1 1 7 0,2-2-16 16,-2 2 0-16,-1 0 7 0,0 1-6 0,-4-2-23 15,4 2 34-15,0-1-8 0,-3 1 2 0,3 1-4 16,-3 1-3-16,-2-1-18 0,5 0 14 16,-2 2-5-16,1-1 18 0,0 1-4 0,1 1 13 15,-1 1-7-15,2-2-32 0,-1 1 26 0,2-1-26 16,-2 2-2-16,2-3 38 0,1 4 9 0,1-4-24 16,0 2 4-16,0-1-25 0,1-1 35 15,10 5-9-15,-3-4 7 0,1 2-26 0,8-4 10 16,-7 0 5-16,4 2 10 0,-4-1 5 0,-3-2-27 15,-1 1 21-15,-1 0 5 0,0 0-3 16,10 2-28-16,-8-3 9 0,-2 0 16 0,-3 0-12 16,2 1-35-16,-4-1-9 0,-1 1 5 15,1-1-84-15,-3 0-49 0,-1 0-185 0,0 0 19 16,0 0-4-16</inkml:trace>
  <inkml:trace contextRef="#ctx0" brushRef="#br0" timeOffset="163966.64">12640 16638 336 0,'0'-14'129'15,"0"14"-5"-15,0 0-5 0,0-14-40 16,-18-10-9-16,10 19-10 0,2 1 30 0,-2 0 1 16,2 0-12-16,1 4-53 0,1-3-2 0,-1 3 27 15,1-3-22-15,-2 2 6 0,2 0 6 0,-3-1-26 16,5 2 4-16,-1 0 12 0,3 0 11 16,0 0-24-16,0 0 1 0,-8 0 3 0,8 0-2 15,-7 0 0-15,-3 12 7 0,6-7-31 0,1-2-2 16,0 4 1-16,2-1 9 0,-1 12 8 15,2-2 0-15,0-9 27 0,0 7-14 0,0 0-3 16,0 6-7-16,0-2 0 0,13 24 15 16,-8-21 3-16,1 1-10 0,0 2 4 0,1-2-10 15,-1 2-11-15,1 2 14 0,3 0 8 16,-6-1-28-16,3-1 19 0,4 2-21 0,-7-3 28 16,2 1-27-16,0-4 19 0,-2 2-8 0,-1-3-4 15,-3 0 6-15,5-4 5 0,-5-5-12 16,4 2 24-16,-2-5-20 0,-2-1 0 0,1 0-4 15,-1-6-7-15,0 0-1 0,0 0-19 16,0 7 2-16,0-7-105 0,0 0-50 0,-9 8-84 16,8-11 21-16,-1 0-135 0,-2-1 29 0</inkml:trace>
  <inkml:trace contextRef="#ctx0" brushRef="#br0" timeOffset="164209.59">12410 16948 331 0,'2'-1'139'0,"1"-2"-23"0,4 3-27 0,9-4-13 15,4 0-8-15,6-3-7 0,-4 5 29 16,6-1-12-16,0 0-9 0,-1 0-34 0,1 0 22 15,1 0-4-15,-3 2-5 0,-2-2-77 0,-2 1-38 16,-2-1-42-16,-7 0-141 0,5 1 12 16,-7-1-120-16</inkml:trace>
  <inkml:trace contextRef="#ctx0" brushRef="#br0" timeOffset="167552.63">21073 10442 331 0,'0'0'173'0,"0"0"-9"0,0 0-28 15,0 0-11-15,0 0-14 0,0 0 1 0,0 0-10 16,0 0-48-16,0 0 23 0,-12 0 1 15,12 0-11-15,0 0-37 0,0 0 5 0,0 0-9 16,0 0 16-16,0 0-22 0,0 0 7 0,0 0 33 16,0 0-20-16,0 0-11 0,0 0 1 0,0 0-39 15,0 0 27-15,0 0 5 0,0 0-9 16,0 0 22-16,0 0-47 0,0 0-2 0,0 0 3 16,0 0 7-16,0 0 14 0,0 0 12 15,0 0-2-15,0 0 14 0,0 0-14 0,0 0-7 16,-15 2-1-16,15 3-20 0,0-2 19 0,0 3-1 15,0 0-8-15,-1-1 31 0,1-5-19 16,0 0-10-16,0 7 5 0,0 1-25 0,0 0 30 16,0-2-6-16,0 1 12 0,0 0 3 15,0-1-9-15,0 1 14 0,0 7-12 0,0-2-5 16,0-1 2-16,0 1 1 0,0-1-29 0,0-2 32 16,0 0-22-16,0-1 0 0,0 5 18 15,0 0 7-15,0-1-20 0,0-1 11 16,0-2-26-16,0 0 37 0,0-1-10 0,0 0-5 15,0-1-15-15,7 7 2 0,-7-7 10 0,0 1 1 16,2-3-12-16,-1 12 16 0,0-5 4 0,0-2 17 16,1 1-25-16,-1-4 10 0,-1 0-10 0,0 1 10 15,0-3-16-15,1 1 9 0,-1 0 5 16,1 1-2-16,1-2-14 0,-2 2 14 0,2-2-2 16,-2 1 0-16,3 0-13 0,-2-2 12 15,-1 1-23-15,1 2 27 0,-1-3 1 0,0 1-11 16,2 0 5-16,-2-1 2 0,0 3-12 15,0-2 13-15,0 0 8 0,2-1-13 0,-1 0-20 16,-1 3 15-16,0-3 1 0,2 2 16 16,-2-3-5-16,1 1-8 0,-1 1 6 0,0 0-11 15,0-1 6-15,0-1-8 0,1 3 7 0,1-1 1 16,-2-5 0-16,0 0-14 0,0 6 19 16,0-6-7-16,0 8 3 0,0-1 1 0,0-7-20 15,0 8 18-15,0-3 0 0,0-5-14 16,0 8 19-16,0-2-16 0,0-6 8 0,0 9-23 15,0-2 20-15,0 1-1 0,0 0-9 0,0-2 8 16,0-2-2-16,0 3 7 0,0 1-3 0,0-2 18 16,0 0-15-16,0 0-15 0,0 2 20 15,0 0-7-15,0-2-1 0,0 0-11 0,0 0 25 16,0 1-12-16,6 4 2 0,3 11-3 0,-7-13 8 16,1-1 4-16,-2 0-13 0,1-1-2 15,-1-1-2-15,-1-2 2 0,0 0 0 0,1 0 3 16,0 3-6-16,2-3 16 0,-3 0-22 0,0 2 0 15,1-2 20-15,0 3-18 0,-1-2 0 16,2 0 23-16,0 2-13 0,1-2 2 0,-3 1-7 16,1 1 9-16,2 0-8 0,-3-2-10 0,3-1 6 15,-3 3-2-15,3-1 13 0,-2-2-17 16,1 3 11-16,-2-2 9 0,0 0 12 0,4 1-30 16,-3 0 12-16,-1-1-6 0,2 2 4 15,0-2-9-15,-1-1 10 0,-1 3 7 0,3-2-14 16,-2 0 24-16,-1 0-16 0,1-1-1 0,2 2 13 15,-2-1 6-15,0 0-31 0,1 1 19 0,-1 0-20 16,-1-2 15-16,1 2-2 0,4-1 1 16,-5 0 2-16,1 1 3 0,1 1-7 0,-2-1 10 15,1 1-6-15,0-2-6 0,2 2-5 16,-2-2 6-16,-1 2 4 0,1-1-10 0,-1 1 24 16,3-1-18-16,-3 0 6 0,1 2-7 0,1-1 8 15,0 0 12-15,1 8-13 0,-1-3-17 0,0-3 22 16,-1 0-7-16,-1-1-3 0,6 0-3 15,-6-2-6-15,1 1 17 0,1-2 3 0,-1 2-8 16,-1-2 7-16,0 4-24 0,5 6 10 16,-1-2-3-16,-1 0 15 0,-2-3-9 0,0-3 8 15,-1 1-16-15,0 1 20 0,1-1-6 16,1-4 3-16,-2 2-3 0,0 1-2 0,1-1-6 16,-1 0 8-16,1 2 3 0,1-3-5 15,-2 2-2-15,3-2 6 0,-3 4 1 0,4 6-9 16,-1-5-5-16,-2 0 14 0,0-2-1 0,0 0-10 15,0-1 0-15,1-2 9 0,-2 2-6 16,1-2 6-16,1 0-1 0,-1 2 2 0,2-2-8 16,-2 2-3-16,-1-2 10 0,0 3-17 0,0-1-7 15,2-2 19-15,0 1 5 0,4 9 4 16,-5-2 5-16,3-4-13 0,-4-1-3 0,0 0-8 16,1 0 14-16,1-3 0 0,-1 0-10 15,0 2 10-15,-1-3-1 0,0 2 0 0,0-1-13 16,0 0 18-16,3 1-3 0,-2 0-3 0,0 1-9 15,-1-2 2-15,2-1 11 0,-1 3-9 16,-1-2 1-16,0-5-2 0,0 6 11 0,0 1 1 16,0-2-14-16,0 2 14 0,0 0-4 0,0-2-10 15,0 2 14-15,0-2-21 0,0 2 21 16,0-7-9-16,0 8 1 0,0 1 9 0,0-4-16 16,0 2-2-16,0-7 12 0,0 8 10 15,0 0-9-15,10 6-5 0,-10-7-5 0,0-3 13 0,3 2-1 16,-3 0-6-16,2 0 1 0,-2-2 10 15,0 3-17-15,0-2 12 0,1 0-6 0,-1 1 0 16,0 0-11-16,3 0 10 0,-3-2 6 16,0 3 4-16,0-4-22 0,0 4 22 0,1-4-14 15,-1 3 5-15,0 0-10 0,2-2 23 16,-2 0-19-16,1 0 9 0,-1 0-1 0,1-1 3 16,-1 3 0-16,0-6-4 0,0 0 2 0,0 0-3 15,0 8-1-15,0-8 4 0,0 6 3 16,0 1-7-16,0-7-9 0,0 7 12 0,0-7 0 15,0 8 1-15,0-8 8 0,0 7-11 0,0 1 4 16,0-8-13-16,0 7 8 0,0 0 0 16,0-7-1-16,0 6 3 0,0 0 9 0,0-6-10 15,0 8-2-15,10 6 6 0,-10-10-10 16,2 1 7-16,-2 0 6 0,1-1-8 0,-1 1 2 16,1 0-18-16,-1 0 16 0,0-1-11 0,3 1 14 15,-3-2 0-15,0 2-15 0,1-1 15 0,0 1 2 16,-1-2-3-16,3 2-4 0,-2-3 12 15,-1 4-5-15,1-2-9 0,-1-1 0 0,2 1 11 16,-2 0-3-16,1-1-6 0,-1-2 15 0,1 3-13 16,0-1-1-16,-1-1 13 0,0 3-17 15,0-5 10-15,0 0-2 0,0 0 13 0,0 0-16 16,0 0 0-16,0 5-12 0,0-5 8 0,0 0 5 16,0 7 5-16,0-7-9 0,0 0 1 15,0 0 11-15,0 7-15 0,0-7 19 0,0 0-14 16,0 0 4-16,0 7-15 0,0-7 4 0,0 0 21 15,0 5-13-15,0-5-2 0,0 0 6 16,0 0 1-16,0 5-10 0,0-5 19 0,0 0-19 16,0 0 6-16,0 0 2 0,0 0 0 15,0 0 8-15,0 0-4 0,0 7 1 0,0-7-4 16,9 6-3-16,-9-5 1 0,0-1-8 0,0 0 5 16,0-1-31-16,-1 1-18 0,0-1-44 0,1-1-5 15,0 2 10-15,0 0-123 0,0-3 17 16,0 3-217-16,0-2 25 0,0 0 21 0,0 1 7 15,1-1 84-15</inkml:trace>
  <inkml:trace contextRef="#ctx0" brushRef="#br0" timeOffset="168500.73">21525 12718 283 0,'0'1'121'16,"0"-1"-31"-16,0 0-11 0,-1 0 50 0,-1 0-38 16,0 0-2-16,2 0-31 0,-2-1 20 15,2 2-4-15,-4-1 0 0,4 2-17 0,-2-2 9 16,1 1-3-16,1-1-2 0,0 0-19 15,0 0 10-15,0 0-9 0,0 0-9 0,0 0-6 16,0 0 7-16,0 0-31 0,0 0 11 0,0 0-5 16,0 0 28-16,0 0-5 0,0 0-6 15,0 0-3-15,21 4 16 0,-15-6-18 0,3 2 0 16,6 0-8-16,2 0 24 0,-1 0-43 16,-1 0 4-16,-3 0 13 0,0 0-23 0,-3 0 0 15,1 0 7-15,-4 0 16 0,2 0 24 0,-1 0-43 16,0 0 35-16,-7 0-34 0,7 0 16 0,-7 0-13 15,7 0 13-15,-7 0 0 0,8 0-9 16,-8 0-15-16,7 0 34 0,-7 0-11 16,0 0-12-16,0 0-9 0,0 0 16 0,11 9 5 15,-14-5-6-15,2-2-20 0,-3 2 29 0,1 1-8 16,1-1 16-16,-7 7-39 0,-1-2 28 0,2 3-11 16,-2-5 18-16,4 0-14 0,0-1 7 15,2-4-9-15,-4 8 3 0,-1-5 21 0,1 1-14 16,2-3-32-16,0 2 29 0,3-1-2 0,-2-1 3 15,2 0 2-15,-1-1-25 0,2 1 28 16,-1 0-6-16,0-2-34 0,2 2 5 0,-1-1 34 16,0 1-30-16,1-1 8 0,-3-2 12 15,4 3 13-15,0-2 11 0,0 0-23 0,0-1 28 16,0 0-52-16,0 0 34 0,0 0-19 0,0 0 18 16,13 7-30-16,-10-7 26 0,1 0-17 15,-1 3-5-15,4-3 21 0,-2 1 7 0,0-1 0 16,0 0 2-16,0 0-4 0,2 2-2 0,-1-2-14 15,0 0 19-15,-1 0-6 0,1 0-33 16,0 1 36-16,2-1-13 0,-2 0 1 0,-6 0-17 16,6 0-12-16,1 0 13 0,-7 0-39 0,8 0 5 15,-8 0-61-15,8 0-15 0,-8 0 6 16,8 0-90-16,-8 0-108 0,7 0 4 0,-7 0 8 16</inkml:trace>
  <inkml:trace contextRef="#ctx0" brushRef="#br0" timeOffset="169002.7">21845 12770 293 0,'1'-2'147'0,"-1"-1"34"0,0 2-87 0,3 0 29 15,-2 0-5-15,3 1-19 0,-3-2-22 0,4 1 2 16,-1 1-25-16,0 0 2 0,1-1-42 16,0 0 29-16,2 1 11 0,-1-2-32 0,-1 2 38 15,1-2-68-15,-2 1 47 0,-4 1-36 0,0 0 21 16,9 0-21-16,1 0-1 0,-5 0 1 16,-5 0-1-16,8 0-81 0,0 0-6 0,-8 0 17 15,9 0-23-15,-9 0 4 0,6 0-8 0,-6 0-6 16,0 0 4-16,0 0 18 0,14 8-26 15,-14-6 63-15,0 0-30 0,-2 1 41 0,-1 1 24 16,1-3 41-16,-2 2-20 0,1 1 8 16,-2 1 0-16,0-2 1 0,0 1 3 0,1-1 25 15,-6 7-16-15,4-5-18 0,-1-1-2 16,1 1-1-16,3-2 46 0,-1 1-5 0,0-2 2 16,2 1 0-16,-2-3-15 0,4 3 25 15,-1-1-3-15,-1 0-29 0,0-1 15 0,2 0-34 16,0-1-3-16,0 0 48 0,0 0 10 0,0 0-52 15,0 0 6-15,11 3 16 0,-7-2-7 0,1-2-33 16,3 2 24-16,-2-1-20 0,-1-2 13 16,3 2 7-16,-8 0-8 0,7 0-2 0,0 0-88 15,5 0 0-15,12-8-17 0,-16 8-24 16,-1-3-14-16,2 0-95 0,-2-1-66 0,-2 2-18 16</inkml:trace>
  <inkml:trace contextRef="#ctx0" brushRef="#br0" timeOffset="169412.68">22126 12734 342 0,'0'-1'182'15,"-2"-1"-22"-15,-2 2-18 0,0 0-25 16,1 0-4-16,-1 2-9 0,-1-2-14 0,0 1-41 15,1 2 28-15,2-1-8 0,-2 2-6 0,0-1-18 16,0 1 16-16,0 1-15 0,-1 5-15 0,-6 0 12 16,8-1 14-16,-2-2-26 0,4-1-36 15,0 1 48-15,1-7-14 0,0 0-42 0,0 7 31 16,0-7-9-16,0 5 20 0,11 6 13 0,2-3-23 16,-4-2-8-16,-1-2 15 0,3-2-16 15,6 3-14-15,-3-4 36 0,-1-1-13 0,-1 0-11 16,0 0 14-16,1 0-20 0,2 0 26 15,0 0-16-15,-2 0 26 0,7-12-15 0,-11 8 23 16,-5 0-13-16,1 1 3 0,-1-2-16 0,-2 1 23 16,-1-3-8-16,0 2-9 0,-1 0-7 15,0 5 2-15,0 0-9 0,0-8 10 16,0 1-7-16,-17-11 1 0,7 9-16 0,3 2-9 16,1 0-42-16,0 5 5 0,1 0-111 0,-3-1-70 15,1 1-144-15,1 1 25 0,1 0 21 0,-2 0 48 16,2-2 3-16</inkml:trace>
  <inkml:trace contextRef="#ctx0" brushRef="#br0" timeOffset="172332.26">13179 16740 290 0,'0'0'119'0,"0"0"-18"0,0 0-12 0,0 0-12 16,0 0 28-16,0 0-20 0,0 0-14 0,0 0-8 15,0 0-7-15,0 0-6 0,0 0-31 16,-15-25-1-16,11 24-2 0,-1 2-1 0,0-1-3 15,-4 0-1-15,4 1 0 0,5-1-2 0,-14 0 34 16,-13 8 6-16,13-4-6 0,4-1-5 16,-2 2-20-16,-3 1 5 0,2 1-6 0,5 0-12 15,-4 2 1-15,8 0-15 0,-2 0 2 16,4-1 26-16,-1 0-3 0,1 1-25 0,2-4 1 16,0 2 0-16,0 3 1 0,14 12 1 0,-14-22-1 15,0 9 7-15,13 10 9 0,-2-9-1 16,-2-5 1-16,0-1-7 0,-1-1 1 0,5 1-1 15,-3-3 0-15,1-1 9 0,-11 0 0 0,9 0-9 16,-1 0 24-16,5-12-31 0,-1 5 20 0,-5 2 7 16,3-4-24-16,-9 4 23 0,3 0-17 15,-1-2 28-15,-1 2-4 0,1 0-6 0,-2-2-1 16,0 4 2-16,1-1 5 0,-1 1-2 16,0-2 21-16,-1 3-44 0,3-1-1 0,-3 0 22 15,1 1-12-15,-1-1 4 0,2 0-25 0,-2 2 24 16,2-1-6-16,-2 2-15 0,2 0 26 15,-2 0-5-15,0 0-5 0,0 0 9 0,0 0 2 16,12 12-24-16,1 0-7 0,-3-4 27 0,1 6-13 16,3 0 1-16,-2 1-25 0,6-1 24 15,-3 1 8-15,7-1 9 0,-9-2-22 0,6 1-1 16,-6-3-12-16,2-1 19 0,2-2 3 0,-8-2-6 16,6-2 5-16,-4 1-19 0,-11-4 7 15,11 0 11-15,-5 0-4 0,2 0 12 0,4-14-6 16,-5 3 11-16,3-2-21 0,-1 0-27 0,-3-2 22 15,1-3 12-15,-3-2 0 0,0 1 9 16,-4 1-13-16,5-3 5 0,-2 1-13 0,-3-1 5 16,0-1-5-16,0 10 28 0,0-4-17 0,0-3 10 15,0-2-2-15,-11-19 10 0,8 23 8 0,1-1 1 16,-2 3 3-16,-1 6-4 0,4-2 2 16,-3 4 1-16,0 1 16 0,3 4-10 15,0-2-17-15,-2 1 12 0,3 0-3 0,-1 3-3 16,-2 3-11-16,2 0-4 0,1 2 7 0,0 2-9 15,0 0-9-15,0 12 2 0,0-11 1 16,0 5-5-16,0 1 14 0,16 21-8 0,-11-15 0 16,-1-1 3-16,3 2-10 0,0-1 4 15,5-1 3-15,-2-1 1 0,3 0-5 0,-1-2-4 16,2-2 6-16,1-1 5 0,2-3-18 0,-1 0 7 16,-2-4 4-16,1 0-1 0,1-3-9 0,-2-3-5 15,-14 0 8-15,9 0 9 0,1 0-3 16,11-14 3-16,-11 7 5 0,0-2-6 0,-4-4 3 15,1 0-5-15,-3-2 0 0,-2 3 2 16,2-5-1-16,-4 3 0 0,0 7-4 0,0-5 9 16,0-1-9-16,0-3-1 0,0 1-1 0,-14-15 8 15,11 16 4-15,-3 0-3 0,3 4-5 0,1 2-8 16,-3 2 16-16,5 1 0 0,-4 0-10 16,4 0 2-16,-3 4 1 0,0-2 1 0,3 2-9 15,-2 2 14-15,1-1-7 0,-2 3-11 0,2 1 8 16,0 0 3-16,-1 3 1 0,1 0-2 15,-1 11-3-15,0 1 8 0,2-3-6 0,0-8-3 16,0 7 17-16,0 3-28 0,12 20 6 16,-4-19 20-16,0 0-9 0,-1 1-14 0,3-3 17 15,3 0-4-15,-3 0 4 0,3-1 0 16,1-6-14-16,3 2 8 0,-1-3 5 0,5-1-15 16,-5-5 21-16,2-2-17 0,-2-1-5 0,-5 0 12 15,3 0 13-15,18-11-12 0,-13 4-14 16,-3-2 30-16,1-2-13 0,-4 0-2 0,0 3 2 15,-1-3 9-15,-3 0-11 0,-3-1 11 0,-2 5-6 16,-3-1-12-16,3 1-3 0,-3 2 14 16,-1-2-7-16,0 7 10 0,0 0-9 0,0-7-17 15,0 7 19-15,0-10-4 0,-15 0 3 16,12 6-6-16,-1 1-2 0,1 1 13 0,0 1-4 16,-1-1-5-16,-1 2-5 0,1 0-4 15,-2 0-4-15,2 2-22 0,4-2 31 0,0 0 4 16,0 0-16-16,-9 8 3 0,6-5-5 0,5 1 6 15,-1 1-20-15,-1-2 16 0,3 2 20 16,-2-1-12-16,4 1 3 0,-4 0-6 0,2 0-9 16,7 5 11-16,2 0 8 0,-3 1 0 0,-2-4-6 15,3 2 2-15,-1-3 7 0,0 0-27 16,-2 0 12-16,-1-2-4 0,-3 1 27 0,3-2-20 16,-2 0 21-16,0 1-8 0,-1-1 9 0,0 0 6 15,-2 1-10-15,1 1 9 0,0 0 3 16,-2-5-12-16,0 0-10 0,0 7-9 0,0 4-15 15,-16 14 3-15,11-17-71 0,1 1-47 0,-5 2-49 16,-2 3-163-16,4-2 26 0,-1-7-55 16,2 2 34-16</inkml:trace>
  <inkml:trace contextRef="#ctx0" brushRef="#br0" timeOffset="173856.8">14546 16827 336 0,'-2'-3'168'0,"1"2"-37"16,0 1-22-16,1 1-11 0,-5 0-56 15,5 2-3-15,0 0 29 0,0 1-19 0,0 1-5 16,0-2 3-16,0 3 5 0,6-1-17 0,0 7-5 16,2-1-2-16,1-1-8 0,0-2 16 0,3-3-14 15,2 5-2-15,2-5-2 0,-2-2 5 16,4 0 0-16,-3-2-4 0,-1-1-14 0,-14 0 9 16,17 0-1-16,0 0-35 0,24-14 3 15,-19 8 26-15,-2-1 15 0,-1 0 4 0,2 0-31 16,-4 0 0-16,-1-1-11 0,2 4 1 0,-4-1 1 15,2 0 2-15,-5 0 31 0,-4 1-8 0,2 1-14 16,-4 0 8-16,2 1 8 0,-2 2-4 16,0-2 1-16,-1 2-9 0,1 0-5 0,-5 0 13 15,0 0 0-15,8 0-2 0,-8 0-6 16,24 14 1-16,-18-7-1 0,1-3-1 0,-2 3-15 16,0-3 2-16,1 1 0 0,-3 0 0 0,2-1 13 15,-1-1 0-15,-2 1-6 0,2-1 1 16,-2 2 16-16,2-3 0 0,-2 1-1 15,0 0 0-15,0 1-2 0,0-3-24 0,-1 0-1 16,3 2 3-16,-4-3 2 0,0 0 36 0,0 0-2 16,0 0-2-16,0 0 1 0,0 0-12 0,7 0-7 15,-7 0 0-15,18-13-1 0,-13 9 6 16,0 1-6-16,1 1 15 0,-2 0-24 0,2 1 0 16,1-2 1-16,-2 0 7 0,1 2-4 15,-2-2 2-15,4 2-23 0,-3-1 5 0,0 2 2 16,-5 0 10-16,0 0 1 0,9 0 30 0,-1 0-24 15,6 0-1-15,-3 0 10 0,17 11-1 16,-22-6-16-16,2 0-1 0,-1-1 15 0,-2 0 0 16,0 0-23-16,-1-1 3 0,1 1 22 0,-1 0-1 15,7 7-18-15,-3-7 7 0,0 1 1 16,-2 2-33-16,0-3 31 0,1 0-15 0,-1-2-12 16,4 1 9-16,-3-2-40 0,-1 0 8 15,2-1 6-15,3 0 14 0,5 0-5 0,2 0 9 16,15-14 3-16,-17 9 24 0,-1-2-20 15,-1-1 10-15,-3-1-7 0,-4 2 7 0,0 1 19 16,-1-1-1-16,-4 2-16 0,0-2 34 0,-2 2-23 16,0 1 22-16,0-2-9 0,0 6-11 0,0 0 25 15,0-7-17-15,-11-2 1 0,5 6-4 0,-7-2-5 16,4 3 22-16,0 2 14 0,2 0-21 16,7 0-14-16,-7 0 1 0,7 0 17 0,-10 0-27 15,-3 12 3-15,4-2 18 0,4 0-3 16,-2 2-2-16,4-3-4 0,3-1-20 0,-3 1 18 15,3-2 0-15,0-7 0 0,0 7 20 16,0-1-12-16,0-6 15 0,18 22-33 0,-8-13 5 16,-2-3 8-16,0-3-15 0,0 0-12 0,-8-3 27 15,0 0-6-15,8 0 0 0,0 0 19 0,-8 0-2 16,21-18 13-16,-12 8-4 0,-3-1-2 0,1-3-8 16,-3 2 27-16,-1-3-11 0,-1-2 6 15,2 0-13-15,-4 10 18 0,0-6-18 0,0-2-1 16,0 1 8-16,0-2 2 0,-13-17-5 15,4 17 32-15,4 2 0 0,-1 2 8 0,-2 1-16 16,-2 0-4-16,2 2-7 0,3 2 0 0,-3 4-21 16,3-3 10-16,2 5-24 0,-1-2 14 15,0 2 2-15,4 1 12 0,0 0-36 0,0 0 20 16,-11 11-6-16,9-6-1 0,2-1 12 16,-1 3-10-16,1 0-7 0,0 1-6 0,0 7 11 15,12 16 0-15,-5-14-25 0,3 0 22 0,-1-2-17 16,0-1 18-16,4 1-10 0,-2-3-11 0,-2 0 17 15,1-3-15-15,-3-2 3 0,1-1-14 0,-5-4-18 16,5 1 27-16,-3-2-18 0,-5-1-3 16,0 0 27-16,6 0 8 0,-6 0-11 15,10 0 4-15,3-11 5 0,-7 9-10 0,-3-3-1 16,1 3-16-16,0-1 13 0,-1 0 6 0,-1 2 12 16,3 0-18-16,-2-1-16 0,-1 1 20 15,2 1 12-15,-4 0 1 0,0 0-3 0,0 0 0 16,0 0 16-16,7 0-21 0,3 11-24 0,-3-9 27 15,-3 0 12-15,2 1-12 0,-1-1-10 16,1 0 6-16,2-1 16 0,-1 1-10 0,1-2 0 16,0 0 5-16,2 0-37 0,4 0 17 0,14-12 20 15,-10 7 0-15,-4 0 11 0,3-5-17 16,-4 0-1-16,-2 2-5 0,-1-3-1 0,2 1 22 16,-7 1-4-16,-1 0-6 0,-1 2-26 0,0 0 13 15,-3 1 13-15,0 3 8 0,0-3-33 16,0 6 32-16,0 0 5 0,0 0-16 0,0-6 5 15,-13-1 0-15,9 7-21 0,1 0 17 16,-3 0-29-16,2 1 14 0,1 1 10 0,-2 0-10 16,3 1 1-16,0-1-4 0,2 2-14 15,1 1 1-15,2 0-8 0,0-1 2 0,1 0 23 16,7 7 0-16,-1-1 0 0,5-2 3 0,-2-1-2 16,4 2-21-16,-2-1 3 0,0 1 5 0,-1-4 0 15,4 3 3-15,-2 1 10 0,-2-3 1 16,0 1 24-16,0 0 8 0,-1 0-11 0,-3 2 0 15,-5-3-19-15,0 1 1 0,0-1 20 16,-1 0-17-16,5 3 12 0,-5 1 0 0,-3-2-2 16,-1-1-2-16,2 0-81 0,-2-2-30 0,0-5-118 15,0 0 15-15,0 9-142 0</inkml:trace>
  <inkml:trace contextRef="#ctx0" brushRef="#br0" timeOffset="174454.8">17145 16784 408 0,'1'0'160'0,"-1"0"-48"0,0 3 16 16,1 0-13-16,-1 1-6 0,0 0-37 0,0 1-17 15,3 3-5-15,-2-2 32 0,-1 2-39 0,0 2 3 16,0 2 5-16,5 17 10 0,-4-18-27 16,0 0 15-16,-1-4-48 0,3 0 23 0,-3-4 10 15,0 3-20-15,0-1 28 0,0-2 6 16,0-3 10-16,0 0 10 0,0 0 0 0,0 0-7 15,0 0 11-15,0 0-30 0,-3 11 8 0,1-14-17 16,3-1 5-16,-2 0-9 0,1-3-5 0,-3-9-14 16,3 5 4-16,0-1-12 0,0-5-1 15,9-18-11-15,-2 13 12 0,-2 4-9 0,0-1 9 16,4 3-5-16,-4 0 2 0,1 2 13 16,2 3-6-16,2 0-3 0,-3 1-8 0,3 1 1 15,0 2 10-15,-4 2-30 0,4 2 25 16,-4-1-8-16,4 3-6 0,-5-1 18 0,2 2-8 15,-7 0 0-15,7 0 3 0,6 0-4 0,10 15 2 16,-10-7-4-16,-2 0-11 0,1 4 29 0,-2-2-31 16,-2 0 0-16,1 0 4 0,-2 2 18 15,0 3-4-15,-2-1 18 0,0 0-27 0,4-2 15 16,-3 1 2-16,-1-2 4 0,-1-2-17 0,0-1 22 16,3 5-9-16,-1-5-3 0,-4-1-23 15,1 1 3-15,0-4 20 0,-1 2 3 0,-2-3-29 16,4 2-13-16,-4-3-27 0,3 1 13 0,-2 1 4 15,0-3-98-15,-1-1-22 0,-1-1-79 16,1 1 18-16,0-1 18 0,0-2-105 0,0 0 4 16</inkml:trace>
  <inkml:trace contextRef="#ctx0" brushRef="#br0" timeOffset="174681.72">17180 16833 419 0,'-4'0'197'0,"2"0"0"0,2 0-40 0,1-1-18 0,1 0-34 16,4 0-9-16,-2-1 2 0,3 1-18 16,9-3-20-16,2 1 1 0,-1 3-8 15,0-4-38-15,2 3 2 0,-2-2-71 0,-3 2-34 16,-5-1-32-16,0-1-121 0,-2 0 14 0,0 1 15 15,-3-2 10-15</inkml:trace>
  <inkml:trace contextRef="#ctx0" brushRef="#br0" timeOffset="174909.65">17634 16782 461 0,'1'0'324'0,"1"0"-56"0,0 1-31 16,1-1-9-16,-2 0-31 0,1 0-36 0,1 1-23 16,-2-1-13-16,2 0-6 0,0 0-17 15,0 0-14-15,0 0-15 0,1 0-20 0,-2-1-31 16,1 1-33-16,-3 0-63 0,5 0-25 0,-4 0 8 16,2-2-153-16,-2 0 19 0,0 2 16 15,1-3-140-15,-1 1 19 0,0-1 12 0,0 0 1 16</inkml:trace>
  <inkml:trace contextRef="#ctx0" brushRef="#br0" timeOffset="175684.78">17826 16715 212 0,'-2'-4'269'0,"2"2"-84"0,0 0-13 0,-1-1-2 0,1 3-65 16,0-2 11-16,0 1-10 0,1 1-16 16,-1 1-1-16,-1 1-23 0,2-2-10 0,-1 2 14 15,3 1-31-15,-3 0 26 0,1 1-38 0,1-1 4 16,0 2-19-16,1 1 2 0,-2-2 9 16,3 12 7-16,1-1-21 0,-2-3 15 0,2 2 5 15,-3-2-17-15,1-2 13 0,-2-3-11 0,2 1-7 16,-1-1 17-16,-2-2-11 0,3 1-4 15,-2-1 16-15,-1-2-8 0,1 2 5 0,0 0-33 16,2-3 33-16,-3-2-17 0,0 0 25 16,0 0-12-16,0 0 5 0,0 0 6 0,0 0-15 15,4 10 16-15,-4-13-16 0,0 2-5 0,1-2-8 16,-2-2 15-16,1-1 8 0,0-1-24 0,-1 0 4 16,-1-10-7-16,2 10 11 0,0-7-10 15,0-2 18-15,0-3-1 0,0 0-17 0,0 0-1 16,0 0-4-16,0-1 5 0,9-16-2 0,-5 16-12 15,3 6-2-15,-1 0 2 0,2 1-31 16,0 2 38-16,-1 1-19 0,5 3 10 0,-2-1-29 16,-4 4 2-16,3 1 44 0,0 1-28 15,-3 1 5-15,-6 1 3 0,6 0-8 16,1 0 19-16,-7 0-9 0,9 0-3 0,5 14 7 16,-5-5 7-16,-2 3 0 0,-4-1 16 0,0-1 2 15,-2-2-17-15,-1-8-1 0,0 9 11 16,0-2-7-16,0 0-2 0,0-1-10 0,0 1 12 15,-14 12-1-15,10-10 7 0,-1 0-32 0,3-4 11 16,-7 1 31-16,6-1-14 0,-3-2-6 16,-6 5-10-16,0-4 41 0,1 0-22 0,5 0-27 15,-4-1 10-15,3-2 28 0,-1 1-31 0,2 1 28 16,2-3-5-16,-2 2 9 0,3 0 4 16,0-1 6-16,0-1 1 0,2 1-20 0,-2 0 0 15,3-1-15-15,0 2 17 0,-1-2-3 0,1 0-12 16,0 0 18-16,0 0 16 0,0 0-23 15,13 5 2-15,-8-3 14 0,0 1 5 0,1-2-11 16,7 4 7-16,4-1 2 0,-4 0 1 16,3 1-14-16,-1 0 6 0,5-3 17 0,-1 4 1 15,-1-2-6-15,-2-1 2 0,7 0-1 16,-6 2-13-16,1-1-6 0,-6 1 5 0,0-1 3 0,0-2 0 16,-6 1 0-16,4 0-9 0,-5-3-1 15,1 2-16-15,-3 1-32 0,1-1-15 0,1-1 5 16,-2 0-94-16,1 0-47 0,-2 2-147 0,-2-2 1 15,0 2 18-15,0-3-47 0</inkml:trace>
  <inkml:trace contextRef="#ctx0" brushRef="#br0" timeOffset="175907.57">18454 16900 242 0,'1'0'340'0,"0"0"-79"0,1 0-36 16,0 2-35-16,-1-1-31 0,1 1-8 0,-2 1-11 15,0 2-20-15,0 0-14 0,0 1-10 0,0-1-17 16,0 3-7-16,0-1-7 0,0 3-55 16,-11 18-77-16,4-9 7 0,-6-1-247 0,-3 1 24 15,0-1-90-15,-5-2 4 0,2-5 21 0</inkml:trace>
  <inkml:trace contextRef="#ctx0" brushRef="#br0" timeOffset="176728.25">19438 16866 445 0,'-2'-4'209'0,"2"3"-23"16,-1 1-67-16,-1 0 7 0,2 3-8 0,0-1-22 16,-2 1 8-16,2 1-40 0,0 3 12 15,-1-1-20-15,1 1 8 0,1 0-12 0,-1 3 7 16,0 2-30-16,0 0 23 0,0 1-10 0,0-2-10 15,0-4-14-15,0 1 28 0,0-8 2 0,0 7-3 16,0-7 33-16,0 0-8 0,0 7 1 16,4-4-20-16,-5-3-7 0,0-3-10 15,1-2 7-15,-3-2-2 0,3 0-13 0,-2-10 5 16,2 7-6-16,0-4-3 0,0-3 4 0,0-2-28 16,0 0 15-16,20-22-30 0,-12 19 11 15,-2 4 8-15,4 1-11 0,2 1 3 0,0 1-4 16,3 3 10-16,-4 1-11 0,3 0 14 0,-1 4-11 15,0-1 2-15,-3 4 15 0,1 1-27 16,-3 3 7-16,-8 0 0 0,9 0 9 0,-2 0-8 16,16 10 16-16,-10-3-5 0,3 3-5 0,-4-1 1 15,0 2-4-15,-2 0 8 0,3 1-16 16,-2 2 13-16,-1-1 4 0,-2 1 12 0,3-1-15 16,-2 0-5-16,0 1 3 0,-2 0-2 15,1 0 9-15,-3-4-8 0,2 4 1 0,-2-5 7 16,0 4 0-16,-1-3 2 0,-1-1-8 0,-1-1-11 15,-1-3-6-15,2 2-37 0,-3-2-4 16,0 0 6-16,2 0-54 0,-2-1-39 16,0-1-25-16,0-3-82 0,0 0 21 0,0 0-167 15,0 0 10-15,-11 2 74 0</inkml:trace>
  <inkml:trace contextRef="#ctx0" brushRef="#br0" timeOffset="176929.6">19532 16890 376 0,'-5'-2'198'0,"5"2"-40"15,0-2-33-15,0 2-2 0,4-2-3 16,1 1-25-16,2 1-1 0,10-6 7 0,1 2-28 16,1 2-31-16,1 0 22 0,2-2 8 15,0 1-22-15,3-1-25 0,-4 3-4 0,-1-2-83 16,-2 3-59-16,-4-3-42 0,-3 1-162 0,-5 0-7 15,4-1 4-15</inkml:trace>
  <inkml:trace contextRef="#ctx0" brushRef="#br0" timeOffset="177235.87">20026 16723 272 0,'-17'11'167'0,"4"3"-50"0,3-2 11 15,0 2-38-15,0-1-7 0,2 2 2 0,7-4 1 16,-2-1-30-16,3-10 2 0,0 10-6 0,0 3-6 15,12 13 2-15,-7-17-9 0,6 2 7 16,1-3-4-16,3-1-16 0,-1-1 1 0,4-1-17 16,-1-1 1-16,3-2-69 0,-11-2-15 0,8 0-61 15,-2 0-143-15,4 0 11 0,17-9-141 16</inkml:trace>
  <inkml:trace contextRef="#ctx0" brushRef="#br0" timeOffset="178204.77">20348 16690 360 0,'-17'7'126'16,"6"2"4"-16,3-1-7 0,-1 5-17 0,0-2-22 15,5-1-7-15,2 4-11 0,0-2-5 16,1-2-24-16,1-10 11 0,0 10-6 0,0-2 17 16,12 13-30-16,-3-8 3 0,1 0-4 0,3-4-3 15,-2 2 3-15,6-6-20 0,-5 4 4 0,1-8-3 16,3 5 27-16,-2-5-40 0,-1-1 17 16,-3 0-15-16,5 0-1 0,2 0 1 0,20-10 0 15,-22 5 6-15,2 0 30 0,-4-2-36 0,2-3 17 16,-5 0 0-16,3-1-25 0,-4 2 28 15,-5 0 2-15,-3 0 0 0,2 2-19 0,-2 2 23 16,-1 5-25-16,0 0 0 0,0-8-19 16,0 1 6-16,-16-9 28 0,7 11-7 0,2 0 5 15,-2 2-1-15,4 1-1 0,1 2 8 0,4 0-30 16,0 0 21-16,0 0 0 0,-9 0-22 16,1 12 16-16,7-9-3 0,0 3 13 0,1 1-16 15,4 8 8-15,-4-8 4 0,15 15-14 16,-11-9-1-16,5-2 1 0,2-1 9 0,6 0-20 15,-3-3 35-15,6-5-19 0,3 5 9 0,0-4 0 16,2 1-34-16,3-4 27 0,-15 0 11 16,5 0-8-16,3 0-33 0,2 0 54 0,20-16-34 15,-26 10-7-15,-1-2 31 0,-1-2-21 16,-3-1 12-16,-1 0 5 0,-1 1 0 0,-3 1 18 16,-1-3-33-16,-1 2 26 0,-1 3 14 0,0 1-25 15,-3 0 1-15,2 2 26 0,-2 0 16 0,-1-1-1 16,1 2-10-16,0 2-18 0,-1-2-17 15,1 1 4-15,1 1 15 0,-2 0-25 0,0 1 13 16,0 0 6-16,0 0-7 0,0 0-27 16,0 0 38-16,5 14-14 0,-3-9-20 0,-2 0 1 15,3 11 16-15,1 0 4 0,-1 0-7 0,-2 2-7 16,1 0 7-16,0 2 20 0,3-2-19 16,-5 0-14-16,1 4 14 0,3-1-1 0,-1 1-6 15,-2-2-3-15,1 4 4 0,0-7 19 0,-1 0-25 16,0-3 24-16,-1-2-24 0,3-5-4 15,-2 1 18-15,-1-3-2 0,0 0 19 0,0 0 8 16,0-5 28-16,0 0 7 0,-4 4-23 16,3-7-3-16,-2-1-4 0,1-1-10 0,-2-9 2 15,-1-3-10-15,-4 0 6 0,6-3 3 0,-4-2-20 16,4-1-5-16,-1-1-4 0,3-1-10 0,1 13-9 16,0-7-7-16,0-1 10 0,0-4 6 15,14-19-7-15,-10 21-12 0,6 4-17 0,-2 3 18 16,5-1-10-16,-4 5 8 0,3 0-9 15,4 0-15-15,-4 5 9 0,2-1 17 0,-2 3 1 16,-4 3 5-16,2 0 16 0,-10 1 1 0,6 0-43 16,-6 0 13-16,8 0-2 0,-8 0 25 15,17 11 9-15,-15-6 0 0,5 8-14 0,-4-2 13 16,0-4-3-16,-3 1 15 0,0-8-12 16,0 7 13-16,0-1-28 0,0 0 24 0,-14 13 2 15,7-11 3-15,0-3-10 0,-5 5 14 0,1-1-40 16,-1-4 30-16,1 3-21 0,-3-3 19 0,2-1-60 15,2 0 3-15,0-1 5 0,3-3-131 16,-2 0-157-16,9 0 25 0,0 0-30 0,-6 0 6 16</inkml:trace>
  <inkml:trace contextRef="#ctx0" brushRef="#br0" timeOffset="178526.99">21281 16465 388 0,'1'-3'176'15,"1"2"4"-15,0 1-14 0,-2 1-46 0,3-1 9 16,-2 5-10-16,0 0-14 0,3 11-18 16,-3-1-5-16,-1-7 14 0,0 4-1 0,0 2-6 15,0 3-9-15,0 2-18 0,12 18-6 0,-8-20-4 16,-2 0-9-16,2 2 9 0,-1-3-4 15,2 4-1-15,-1-5-13 0,2 1 5 0,-2-3-11 16,2 2 2-16,-1-2 2 0,0-2-3 16,-1-2 0-16,-1-2-5 0,2-2-5 0,0 0-4 15,0-1 8-15,-1 0-3 0,2 0-17 16,0-4-31-16,0 3-10 0,0-3-23 0,2 0 8 16,0 0-116-16,16-14-64 0,-10 7-143 15,-1-4 25-15,-2 1-37 0,-3-4 8 0</inkml:trace>
  <inkml:trace contextRef="#ctx0" brushRef="#br0" timeOffset="178687.96">21254 16617 328 0,'3'-2'142'16,"2"2"-20"-16,10-3-18 0,4-1-94 15,-1-1-41-15,3 0-60 0,-2-3-142 0</inkml:trace>
  <inkml:trace contextRef="#ctx0" brushRef="#br0" timeOffset="179290.56">21980 16565 215 0,'-4'16'183'0,"6"2"-7"16,-2-9-14-16,0 5-41 0,0 2 9 16,0 0-45-16,0-2 17 0,0 1-1 0,0 1-34 15,0-3-23-15,0-1 25 0,0-2-10 16,0-2-6-16,0-2 5 0,0-6-32 0,0 8 55 15,0-8-19-15,0 0-1 0,0 6-1 0,0-6-8 16,-3 6-8-16,1-9-13 0,2 1-8 16,-3-1 12-16,4-4 9 0,-2 2-29 0,-1-13 1 15,2 10 12-15,0-6-13 0,0-1-4 0,0-3 13 16,0 1-6-16,0 0-6 0,0 2-18 0,0 1 4 16,8-5 13-16,-4 12-8 0,-4-1-14 15,3 3 20-15,-1 1-3 0,-1 1-7 0,4 0-2 16,-3-1-10-16,3 3 21 0,-1 1-13 15,4 0 7-15,-2 1-2 0,2-1 5 0,15 12-10 16,-8-2-7-16,-1 0 7 0,0 1 0 0,0 2-4 16,-1 1 4-16,4-2 9 0,-4-1 6 15,4 2-18-15,-4-4 17 0,6 3-24 0,-1-4 16 16,-1 2-2-16,-2-2 13 0,2 0-8 16,-3-2 5-16,0 1-8 0,-4-4 11 0,1-3 6 15,-3 2-15-15,1 0 16 0,-2-2 11 0,-7 0-4 16,0 0-5-16,6 0 14 0,9-10 0 15,-12 4-6-15,4-6-3 0,0-3 11 0,-6 0-3 16,-1-2-10-16,0-7 1 0,0 14-5 16,0-9 5-16,0-2-11 0,-17-23 0 0,11 24 3 15,-2-3 1-15,1 3 9 0,2 4-7 0,0 2-16 16,2 3 1-16,-1 4-30 0,0-1-22 0,4 3-44 16,-6 3-20-16,3 1 11 0,3 1-71 0,-1-1-70 15,1 1 21-15,-1 4 16 0,2-4-148 16,-1 4 17-16,3-2-27 0</inkml:trace>
  <inkml:trace contextRef="#ctx0" brushRef="#br0" timeOffset="179509.61">22573 16658 209 0,'2'3'242'0,"0"1"-42"0,-2-2-17 0,4 1-47 16,-2 0 8-16,-1 1-11 0,2-3 3 0,-1 3-8 15,-2-1-5-15,0-2-2 0,2 1-21 16,-2 0-5-16,2 0-12 0,-1-1-7 0,-1 0-2 16,0 0-12-16,0 1-16 0,0-2-31 15,0 0-26-15,-1 0-59 0,3-2 6 0,-2 2-76 16,0-2-97-16,0-1 18 0,0 1-155 0,1-3-4 16,-1 1 7-16</inkml:trace>
  <inkml:trace contextRef="#ctx0" brushRef="#br0" timeOffset="179798.79">22825 16449 254 0,'0'-2'270'0,"2"0"-74"0,-2 0-15 16,1 0-26-16,-1 0-34 0,0 4-4 0,2-1-7 15,-2 2-14-15,2 1-8 0,-1 1 4 0,0 2-15 16,2 9-4-16,-1 1-21 0,-1 0 0 16,3 1 9-16,-1 0-18 0,-1 0 8 0,2-2-17 15,3 0 6-15,-3-1-7 0,-3 2-5 16,4-2 6-16,-5-15-17 0,0 14 17 0,0-2-9 16,15 11-6-16,-12-15-15 0,-1-2-41 0,-2-1-24 15,3-1 7-15,-1 0-95 0,-2 2-34 0,3-4-113 16,-1 0 21-16,1-2-120 0,-1 0 8 15</inkml:trace>
  <inkml:trace contextRef="#ctx0" brushRef="#br0" timeOffset="180091.46">23064 16393 448 0,'0'-3'264'0,"0"0"-43"0,0-1-54 0,0 1-23 16,-1 2-5-16,1 1-10 0,1 3-20 0,-1 0-10 16,3 2-7-16,-2-1 3 0,1 3-35 15,1 8 13-15,0 5-16 0,1-2 11 0,-1 5-21 16,3-6-13-16,-3 2 9 0,3 0-4 16,-4-2-10-16,3 0-3 0,-1 0 5 0,0-1-15 15,-2-3 7-15,4 2 10 0,-3-2-16 0,0-4-1 16,0 0-2-16,-3-1 0 0,5-1-58 0,-5-3-4 15,0 1-20-15,0 0 7 0,0 0-91 16,1-2-31-16,0 1-73 0,0-1-101 0,1-1 22 16,-2-2 16-16,1 2 4 0</inkml:trace>
  <inkml:trace contextRef="#ctx0" brushRef="#br0" timeOffset="180327.41">22922 16634 277 0,'2'0'135'15,"-1"-1"-21"-15,3 0-15 0,-3 0-13 16,5-1-2-16,1-1 26 0,8-3-34 0,-1 3-22 0,4-2-4 15,-1 1-40-15,2-1-48 0,-5 0-26 16,4 0-17-16,-3-4-115 0,-3 3 6 0</inkml:trace>
  <inkml:trace contextRef="#ctx0" brushRef="#br0" timeOffset="180645.83">23612 16563 456 0,'0'0'284'0,"-2"3"-48"0,1 0-32 15,1-2-14-15,1 2-21 0,-1 0-38 0,2 0-44 16,-2 1-56-16,0-3-5 0,2 1-194 16,-1 0 15-16,-2-2-226 0,1 0 13 0,-4-2 4 15</inkml:trace>
  <inkml:trace contextRef="#ctx0" brushRef="#br0" timeOffset="182524.74">14704 17729 267 0,'-14'0'136'0,"14"0"0"0,-34-13-20 15,25 13-13-15,0 0-22 0,-3 0-9 16,-17 13-8-16,15-7 18 0,-2 0-33 0,5 2 3 16,-1 2 1-16,-2 0-12 0,4 2 0 15,2 0-7-15,-2 0-19 0,0 7 44 0,2-2-42 16,2 3 20-16,5-6-9 0,1 6-8 0,0-11 18 15,0 2-26-15,14 21 15 0,-1-17 11 0,3 0-23 16,1-3-1-16,3-3 13 0,8-1-38 16,7-3 10-16,2-1 16 0,8 1-8 0,-2-3-3 15,-20-2 0-15,10 0 0 0,6 0-1 16,0 0 0-16,43-14-100 0,-44 5-12 0,-2-2-33 16,-8-3-12-16,-5 2-107 0,-5-2 14 0,-5 2 6 15,-4-1 0-15</inkml:trace>
  <inkml:trace contextRef="#ctx0" brushRef="#br0" timeOffset="182812.73">15052 17681 367 0,'-5'-7'180'0,"-3"-1"-3"0,8 2-21 16,-3 1-13-16,2 1-28 0,0 1 17 16,0 0-26-16,-1 1-3 0,2-1-13 0,-2 2-18 15,2-1 10-15,0 1-24 0,0 1 5 0,-3 0-39 16,6 0 20-16,-1 1-18 0,-2 3 14 15,4 0-16-15,0 2 5 0,1 8 22 0,2 1-9 16,0 3 9-16,1 2-10 0,-3-1 10 0,5 14-9 16,-1 2 0-16,-1-1 2 0,-2 0 0 15,2 2 2-15,-3-4-18 0,4 4 2 0,-1-5 0 16,1-4 4-16,-2-3-21 0,-3-2 14 0,-1-1-11 16,2-4 3-16,-3-2 4 0,1 2-21 0,-1-9-41 15,1 0-27-15,-2-5-13 0,1 0 8 16,-1-3-115-16,-4-8-62 0,3-1 20 0,-1-3-195 15,2-5 27-15,-1 12 9 0,0-7 25 16</inkml:trace>
  <inkml:trace contextRef="#ctx0" brushRef="#br0" timeOffset="184322.73">15429 17832 357 0,'-9'-5'163'16,"-2"-2"-54"-16,-4 2-2 0,3 0 0 0,1 3-1 16,0-2-15-16,3 1-7 0,2 3 3 0,-1-3-24 15,-3 3-21-15,10 0 9 0,0 0-17 16,-6 0-11-16,-12 14-1 0,10-6 20 0,1 7 5 15,1 1-28-15,5 3-1 0,1-11-7 16,9 16 13-16,0-6 2 0,-3-2 8 0,5-4-11 16,-2 2 6-16,7-4-43 0,1 0-8 0,1-3 39 15,1-2 0-15,-4-5-16 0,2 1 1 16,-9-1 6-16,15-11 8 0,-8 1-5 0,1 1-23 16,-6-2 22-16,0 0 13 0,-3 1-37 15,-4-2-5-15,3 0 42 0,0 1-13 0,-5 0 0 16,0 2 9-16,-1 1 3 0,0-1-10 0,0 9 4 15,0-10-9-15,0 3 14 0,-10-14 7 16,3 10-17-16,3 0 26 0,-2 3-17 0,2 1 17 16,-1 2-3-16,1 0-7 0,0 3-8 15,-1-1 4-15,3 2-27 0,-3 0 28 0,1 1-4 16,4 0-2-16,0 0 4 0,0 0-32 0,0 0 24 16,-14 14 3-16,14-9 0 0,0 0-5 15,0 0-7-15,0 7 0 0,14 17-3 16,-1-15 1-16,0 1 2 0,0-3-5 0,3-2-2 15,3-1-14-15,-3-3 23 0,-1-2-5 0,4 0 9 16,-10-4-24-16,1 0 24 0,0 0-2 0,15-11-16 16,-18 6-5-16,3-1 19 0,-6 0 12 15,2 1 0-15,5-5-41 0,-2 1 31 0,-1-1-2 16,-5 3-12-16,7-5 11 0,-7 4-2 0,4 0 12 16,-6 1-1-16,4 0-33 0,-1 2 22 0,-3-1 3 15,3 3-13-15,-1-2 10 0,-3 3 4 16,1-3-3-16,0 2 0 0,0 0-10 15,-1-1 11-15,0 2 15 0,0 1-13 0,2-2 1 16,-1 0-1-16,1 2 0 0,0 0-8 16,-2 1 16-16,0 0-13 0,1 0-3 0,-1 0-24 15,0 0 34-15,0 0-15 0,0 0 15 0,0 0-31 16,12 12 24-16,-9-9-6 0,1 2 9 16,-1-1-25-16,9 7 21 0,-2-3 10 0,0 3 2 15,5 0-18-15,-6-4 9 0,-2-4 3 0,3 1-3 16,2 2 5-16,2-5-10 0,-3 0 1 0,-2 1-10 15,5-2 24-15,-14 0-18 0,7 0-8 16,5 0 20-16,19-12-11 0,-15 7-5 0,-2-3-2 16,2-1 6-16,-4 1 1 0,4 0-9 15,-6-3 19-15,1 3-7 0,-3-1-10 0,0 2-12 16,-2 0 5-16,1 3 21 0,-2 0-1 16,-2 0 8-16,0 1-19 0,0 2 13 0,-3-1-8 15,2 1-8-15,-1 0 7 0,2 1 6 16,0-2-4-16,-3 2-6 0,0 0 12 0,0 0-5 15,0 0-20-15,0 0 7 0,6 0 15 0,4 12 2 16,-6-9 6-16,-1 0-21 0,-1 1 23 16,1-4 4-16,0 4-16 0,-1-1-9 0,0-2 11 15,2 2 1-15,-1 0-28 0,-1-3 25 0,0 3 6 16,1-2-1-16,0 0-7 0,0-1-7 0,2 0 15 16,-5 0-24-16,0 0 3 0,6 0 13 15,7 0 7-15,-1 0-7 0,18-14 7 16,-17 12-7-16,2-1-19 0,-2-1 25 0,-3 3 3 15,-1-2 5-15,-2 3-35 0,1 0 26 0,-4 0-9 16,-4 0 3-16,0 0-1 0,8 0-2 16,-8 0 22-16,18 13-2 0,-16-7-12 0,5 6-22 15,-1 1 4-15,-2-3 20 0,4 9-24 16,-3-6 15-16,-3-1 7 0,3 0 17 0,-1 0-31 16,-2-5 13-16,-2-7-2 0,0 0 11 0,0 9-22 15,0-9 38-15,0 0-12 0,-2 5 2 0,1-5-16 16,1-3 22-16,-1-1-7 0,1 2-2 15,-3-3-23-15,3 2 5 0,0-3 1 0,1 0-21 16,1 1-6-16,-2-2 32 0,10-10-22 0,-1 4 0 16,-3 4-19-16,3-3 28 0,-2 5 0 15,-2 0-11-15,2 2 20 0,-1 3-4 0,-1-2-3 16,-1 1-23-16,-2 2 21 0,-2 1 6 0,0 0-11 16,10 0-1-16,-4 0 11 0,1 0 4 0,16 12 3 15,-6-7 10-15,-4 1-20 0,1 2 16 16,1-1-11-16,-2-1-4 0,-3-1-8 0,-4 0 29 15,1-1-18-15,-2-1 1 0,-1 1 6 16,-2-1 3-16,1-2 11 0,2 2 14 0,-5-2-24 16,2 0 26-16,0 0-3 0,-1-1 11 0,-1 0-32 15,0 0 12-15,0 0 10 0,0 0-36 16,0 0 7-16,11-11-5 0,-8 8-45 0,0-2 20 0,7-8 0 16,-3 4 1-16,0-2 6 0,1 3-12 15,-1 2-17-15,6 0 23 0,-5 0 6 0,-4 0 2 16,3 3 6-16,-3-2-8 0,1 4-10 15,-2 0 23-15,2-1-15 0,-1 1 19 0,3 1-13 16,-7 0 24-16,0 0-16 0,8 0 36 16,0 0-21-16,1 0-14 0,16 16 7 0,-11-10 47 15,-2 2-19-15,-5-1 1 0,1-2-7 0,0 4 10 16,-2 0-13-16,-1-1 1 0,5 10 14 16,-4-2 15-16,0-1-8 0,-2 0-10 0,0 0-5 15,-2-1 5-15,1 1-11 0,-2-4-1 0,-1-11 8 16,0 10-33-16,0 2-12 0,0-3-28 15,0 2 3-15,0-5-142 0,0-6-142 0,0 7 24 16,-10-3-54-16,6-7 13 0</inkml:trace>
  <inkml:trace contextRef="#ctx0" brushRef="#br0" timeOffset="184543.67">15915 17605 304 0,'1'2'36'0,"4"0"-62"0</inkml:trace>
  <inkml:trace contextRef="#ctx0" brushRef="#br0" timeOffset="185282.1">17427 17996 244 0,'11'-7'180'0,"1"2"-31"16,2-2-22-16,0-3-15 0,0 0-17 0,0-2-32 15,-1 0 20-15,-4 2 11 0,-1 1-41 16,1-3 7-16,-2-3-19 0,-2 3-5 0,-3 0-6 16,1 0 14-16,-1 2-30 0,-1 3 32 0,-1 7-19 15,0-7-18-15,0-1-8 0,-16-10 47 16,10 10-17-16,0 1-4 0,-2 0-3 0,3 3-14 16,0 0 19-16,-1 0-18 0,1 3 2 15,-1 1 16-15,1 0-9 0,5 0-40 0,0 0 35 16,-8 0 13-16,-3 12-15 0,9-9-8 0,-1 2 2 15,3 2-14-15,4 15 0 0,-4-13 19 16,12 18-10-16,4-12-30 0,3-1 32 0,-1-3 1 16,2 0-26-16,6-4 11 0,-3-1 24 15,1-4-32-15,-3 0 50 0,-11-2-53 0,7 0 38 16,15-13-9-16,-17 9-18 0,-1-3-7 16,-2 2 34-16,0-6-1 0,-1 2-9 0,-2-5 12 15,1 2 14-15,-4-3-20 0,0 1-24 16,1 0 30-16,-7 2-13 0,0 1 24 0,0 0-22 15,0 11 22-15,0-8-12 0,0-2-16 0,-10-12-14 16,7 15 21-16,-1 1 4 0,2 0 2 0,-2 2-21 16,0 1 25-16,-1 2-20 0,1 1 6 15,0-1-23-15,2 2 19 0,-1 0 1 0,-1 2-4 16,2-1-22-16,0 3-12 0,1-2 35 16,1 1-6-16,0 0 7 0,0 1-14 0,1 1 17 15,2 1-35-15,-3-2 8 0,12 14 29 16,-7-9 0-16,-1-1-27 0,3 5-1 0,-2-6 36 15,-1 2-7-15,2-5-18 0,3 12 14 16,2-3 8-16,-5 5-27 0,-2-4-4 0,1 2 1 16,-1-5 38-16,2-1 0 0,-6 3-32 0,1 0 40 15,-1-1-38-15,0-6 24 0,0 2-6 0,0 3-2 16,0 0 20-16,-16 9-29 0,9-13-11 16,0-3 1-16,-2 4 2 0,5-4-106 0,-5-5-71 15,0 0-133-15,-19-10 17 0,5 1-62 16</inkml:trace>
  <inkml:trace contextRef="#ctx0" brushRef="#br0" timeOffset="185448.73">17358 17636 299 0,'4'-3'114'15,"2"3"-17"-15,-2 0-66 0,1 3-22 16,2-3-76-16,-1 0 5 0</inkml:trace>
  <inkml:trace contextRef="#ctx0" brushRef="#br0" timeOffset="185908.65">18671 17631 209 0,'1'-6'174'0,"-1"0"8"16,0 1-71-16,-1-2 13 0,-2 2-23 0,-2-1 19 15,4 1-53-15,-2 0-19 0,-7-5 38 16,2 2-27-16,0 1-11 0,2 2 23 0,0 2-21 16,1 0-4-16,-3 1-16 0,3 0 19 15,0 2-44-15,0-2 28 0,5 2-22 0,0 0 1 16,-7 0 10-16,7 0-10 0,-10 0 10 0,1 14-13 16,0-2-5-16,4-4-1 0,1 1 15 0,2 3-7 15,2-5 22-15,0 3-27 0,0 0 25 0,0 4 1 16,11 16 2-16,-6-9 7 0,-1-4-25 15,1 2 18-15,-1 3 17 0,6 10-11 0,-5-3-1 16,-1-1-8-16,3 0-6 0,-3 0 6 16,1 1 0-16,1-4-8 0,-5 0-1 0,3 2-13 15,0-4-1-15,-3-1 1 0,1-3 16 0,-2-2 2 16,0-4-17-16,0-3-22 0,0-10-46 0,0 8-15 16,0-1 7-16,-11 6-72 0,6-14-69 15,-5-6-114-15,-3 2-34 0,1-2 16 0,-3-1-15 16</inkml:trace>
  <inkml:trace contextRef="#ctx0" brushRef="#br0" timeOffset="187026.16">18364 17885 215 0,'22'-5'95'0,"-2"1"-10"0,2 0-9 0,1-2-23 16,1 3 8-16,4-2 15 0,-3 1-60 0,5-1 18 15,-2 0-23-15,2 0 22 0,3 0-22 16,-4 1 2-16,1-2-8 0,0-1-5 0,1 2-12 16,-3-2-18-16,-1 0-16 0,-4 0 12 15,-1-3 19-15,-2 3 8 0,-6-1-19 0,-5 1 37 16,-4 2-26-16,2 0 12 0,-5 0 27 0,-2 5 21 16,0 0-2-16,0-7-8 0,0 7-9 15,0-5 28-15,-19-9 1 0,8 10 1 0,-7-2-4 16,6 6-7-16,-1-2-10 0,3 2-3 15,10 0 23-15,-10 0-24 0,1 0-3 0,-2 0-4 16,-16 14 23-16,18-9-7 0,2 3-15 0,1-1-4 16,2-3-1-16,2 1 4 0,2 2-9 15,0-2-6-15,0-5-1 0,0 0-18 0,0 8 0 16,19 9 30-16,-6-10-20 0,-1-2 16 16,1-5 0-16,-5 2-26 0,-1-1-20 0,-7-1 2 15,8 0 3-15,0 0 28 0,3 0-18 16,19-15 20-16,-19 8-5 0,-2 1-1 0,-1 0 14 0,-3 2 2 15,1 1-1-15,-4-2-1 0,3 2 21 16,-4 3 10-16,2-3-31 0,-1 3 8 16,4-1-18-16,-3 1-3 0,0-1 8 0,-3 1-4 15,0 0 14-15,0 0 7 0,7 0-11 0,-7 0-9 16,19 12-20-16,-15-8 9 0,11 3 20 16,-6-3-5-16,1-2-11 0,4 5 0 15,-3-7 2-15,-1 3 4 0,-1-3-21 0,-1 2 2 16,-8-2 2-16,8 0-2 0,5 0 16 0,0 0-1 15,12-13 0-15,-18 7 13 0,2 0-2 0,-6-1 0 16,4 0 4-16,-5-1 7 0,2 1 4 16,-2 0-16-16,0-9-4 0,-2-1-4 0,0 8 24 15,0-3-24-15,0-4 21 0,-17-18 0 16,12 15 16-16,-2 2-4 0,0 0-28 0,2 2 37 16,-2 1 13-16,2 0-14 0,-1 2 4 0,-4 0 1 15,5 3-9-15,1 3 3 0,1 1-5 16,2 2-16-16,-2 1 11 0,1 0-4 0,2 1-7 15,0 1 0-15,0 0-9 0,0 0-3 16,-4 11 7-16,4-6-10 0,1 2 10 0,2 7-1 16,-3-7-6-16,7 15-10 0,0-5 1 0,5-2 13 15,-3 2-23-15,1-2 12 0,2-1 14 16,0 0 4-16,0 1-4 0,3-2-5 0,-3-1-15 16,2 0 1-16,3-3 16 0,-2 3-10 0,0-5-3 15,0-2-8-15,1 0 12 0,4-2-6 0,-3 1-4 16,3-2 12-16,1-1-3 0,-13-1 0 15,7 0 0-15,15-10-6 0,-14 5 0 0,1 0-7 16,-3-2 2-16,-1-1 0 0,-8-1-1 16,0 0-4-16,-5 1 5 0,4 1 5 0,-4 7-3 15,0-7-20-15,0 7 21 0,0-10 0 0,0 3 2 16,0 7 13-16,0-8-29 0,0 8 8 16,-10-14 14-16,10 11-8 0,-3 1-8 0,0-1 8 15,1 3-2-15,1-1-11 0,-4 2 4 16,5 0 7-16,-2 1-1 0,4 0 10 0,-2 1-23 15,2 1 17-15,2-1-22 0,-2 2 18 0,1 0 15 16,6 4 5-16,-1 3-40 0,1-4 7 0,-2 4 21 16,-1-3 16-16,1 5-19 0,2-3-15 15,-5 1 4-15,4-2 12 0,-5-1-1 16,3-2 15-16,-5 1 7 0,1-1-10 0,1-2-8 16,-1-1 7-16,0-1-30 0,-1 2 0 0,-1-5 29 15,1 2-19-15,-1 1 26 0,0-3 4 16,0 0-16-16,0 0 3 0,0 0-3 0,0 0 9 15,0 0-8-15,-14 7-12 0,10-7-16 0,2-2 12 16,-2 1-23-16,0 1-18 0,4-2 17 0,-1 0 3 16,1-1-59-16,1 1 12 0,3-3-3 15,0 2 11-15,9-7-10 0,5 2 26 0,-2 1 9 16,-1-1 15-16,2 1 0 0,-1 0-15 16,4 1-16-16,-3-3 26 0,2 4 4 0,-5-2 0 15,3-1 16-15,1 1-4 0</inkml:trace>
  <inkml:trace contextRef="#ctx0" brushRef="#br0" timeOffset="187296.39">19806 17636 1102 0,'8'-8'4'0,"-6"-1"0"16,2 4 50-16,0 0-19 0,-3 0 11 0,0 0-7 16,1 2-2-16,-2 1 9 0,-2-1 4 15,2 2-36-15,-1-4 10 0,1 5-15 0,0 0 17 16,-11-2-24-16,8 2 22 0,-1 0-10 16,-1 1-2-16,0 0-4 0,0 4-5 0,0-4-8 15,2 3-1-15,-1 0 39 0,0 1-16 0,-4 7 3 16,0-4-7-16,7-1-16 0,-2 1-10 15,3-8 22-15,0 0 10 0,0 8 7 0,0-8-29 16,0 6 23-16,15 6 5 0,-11-10-29 0,12 4-12 16,-2-2 19-16,5 1-5 0,-3-1-3 15,2-2 6-15,-2-2 8 0,4 1 5 0,-10-1 15 16,6 0-33-16,0 0 10 0,5 0 24 0,-2 0-53 16,0 0 19-16,3 0 4 0,15-10 4 15,-18 8-2-15,-2-1-73 0,-3 3-31 0,-5-2-45 16,-3 0-103-16,-1-2-82 0,0-1 6 0</inkml:trace>
  <inkml:trace contextRef="#ctx0" brushRef="#br0" timeOffset="187509.41">20487 17602 532 0,'0'0'369'0,"2"0"-44"0,-2 0-62 16,1 0-44-16,-1 0-23 0,0 0-58 0,0 0-42 15,0 0-51-15,0 0-81 0,0 0 1 0,0-3-124 16,0 3 14-16,0-3-238 0,0 1 25 16,0-2 15-16,-5-1-1 0</inkml:trace>
  <inkml:trace contextRef="#ctx0" brushRef="#br0" timeOffset="188412.15">13396 17865 354 0,'0'0'158'0,"0"0"-42"0,0 0-2 15,0 0-4-15,0-12-14 0,0 12-12 0,0 0-16 16,0 0-9-16,0 0-14 0,3-23 7 15,14 20-7-15,-1 0-4 0,-3-1-16 0,5 1 18 16,5 1 6-16,-3-1-19 0,2 1-16 0,0 1-12 16,2-1 7-16,-1 2 25 0,3-2-12 15,-2 1-17-15,-1 1 19 0,1-2-2 0,-11 2-31 16,1 0 2-16,5 0-57 0,2 0 4 0,-8 0 10 16,3 0-21-16,-8 0-24 0,1 0-11 15,-1 0 20-15,-8 0-12 0,9 10-51 0,-10-7-88 16,0-3 5-16</inkml:trace>
  <inkml:trace contextRef="#ctx0" brushRef="#br0" timeOffset="188739.69">13450 17996 301 0,'-2'-6'169'16,"0"7"-15"-16,2-1-15 0,4 0-37 0,-1-1-8 15,6 0-21-15,0-2 1 0,-2 3-5 16,6 0-22-16,-7 0 9 0,8 0 13 0,1 0-31 16,2 0-15-16,0 0 19 0,24-12-26 15,-17 11 21-15,-5-2-29 0,7-1-5 0,-4 3 31 16,5-4-3-16,2 4-25 0,-5 0-7 0,-2 0-4 15,-1-4 31-15,-12 5-24 0,5 0 0 0,1 0 1 16,-2 0-2-16,-2 0-38 0,-3 0-10 0,-8 0-15 16,9 0-28-16,0-9 12 0,-11 7-12 15,0-6-55-15,-6 4-84 0,2-1 10 16,-1 0-160-16</inkml:trace>
  <inkml:trace contextRef="#ctx0" brushRef="#br0" timeOffset="189269.13">13663 17647 259 0,'-3'-2'205'0,"-1"0"-14"0,1 0-54 0,1 0-29 16,1-1 2-16,-2 3-16 0,3 0-16 15,-1-3 11-15,-1 3-18 0,2 0-40 16,0-2 4-16,3 4 29 0,0-2-24 0,-1 0 18 16,3 0-18-16,1 3-34 0,11 2 36 15,1 1-7-15,-2-2-18 0,4 3 23 16,3 0-28-16,0 0 27 0,3-2 1 0,-2 2-15 15,0 0 1-15,-3 1-36 0,2-1 7 16,-3-2 18-16,-3 2-7 0,1-2-2 0,1-1 7 16,-9 1-23-16,-1-3 16 0,0 0 21 0,-4 2-18 15,-1-4 0-15,0 1-16 0,-2 0-2 16,2 1 16-16,-1-1 4 0,2-1 6 0,-3 2-28 16,-1-1 23-16,2-1-9 0,-1 0-16 15,2 1 22-15,-1-1-1 0,0 3-2 0,-1-1 8 16,-1-1-8-16,2 1-3 0,0 2-5 0,-2 1 1 15,2-1 8-15,-1 2 1 0,-1 1-6 16,-1-7 22-16,0 17-19 0,-14 28 6 0,5-17-11 16,-2 3-1-16,-2 1 9 0,0 1 3 15,-3 1 11-15,-1 0 1 0,-1 3-23 0,-5-6-6 16,1 2-23-16,2-1 3 0,-2 0-138 0,-3-3 11 16,-1-5-225-16,5-3 20 0,-2-3 13 0,-2-1-2 15</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5-02-27T15:38:26.630"/>
    </inkml:context>
    <inkml:brush xml:id="br0">
      <inkml:brushProperty name="width" value="0.05292" units="cm"/>
      <inkml:brushProperty name="height" value="0.05292" units="cm"/>
      <inkml:brushProperty name="color" value="#FF0000"/>
    </inkml:brush>
  </inkml:definitions>
  <inkml:trace contextRef="#ctx0" brushRef="#br0">9895 9699 222 0,'0'-17'264'0,"0"5"-26"0,-29-9-22 16,29 14-10-16,-1 2-38 0,-2-1 16 0,2 2-5 16,-2 1-17-16,1 1-22 0,0-3-7 0,1 2-13 15,1 1-34-15,-4 0-7 0,4 0-4 16,0 1-4-16,-1 2-11 0,1 1-14 0,1 2 12 16,-1 1-24-16,0 0-2 0,0 3 2 0,4 10-14 15,-4-10 11-15,0 6 0 0,0 1-11 16,0 0 9-16,0 0-17 0,0-1 0 0,0-2 1 15,0-1-8-15,0-3 13 0,0-1-13 16,6 8 7-16,-6-12-6 0,0 2 4 0,0-1 0 16,0 0 5-16,2-3 12 0,-1 1-30 15,-1-2 11-15,0-2 1 0,0-1 2 0,0-1-17 16,1-3 0-16,-1-1 7 0,0 1-9 0,3-12 16 16,-3 1-8-16,0 3-4 0,0 6 17 0,0-3-13 15,0 0-3-15,0 2-1 0,0-2 13 16,0 3-1-16,0 2-3 0,0-1-8 0,0 2 8 15,0 0-2-15,10-6-7 0,-8 7-2 16,8-5 10-16,-3 4-3 0,7-2-8 0,-1 5 9 16,4-4-4-16,-7 7-7 0,4-2-1 15,-5 1 5-15,-9 1 8 0,9 0-7 0,0 0-8 16,18 11 13-16,-12-7-9 0,-1 6 2 0,0-3-1 16,0 2 6-16,-1-1-11 0,-2 2 7 15,-2 1 7-15,-2-3-8 0,-1 3 12 0,6 0-14 16,-7-1-1-16,0-1 15 0,-3-1-5 0,2 0-7 15,3 5 5-15,-3-5-4 0,-3 1 14 0,4 8 4 16,-2-7-11-16,1 4 0 0,-1-3-6 16,-2 0-1-16,1-1-1 0,-1-3 5 0,-1 2 15 15,0-3-25-15,1 1 14 0,-1-2 7 16,0 2-7-16,3 0-12 0,-2-4 11 0,-1 3-9 16,0-1 11-16,0-5-3 0,0 0-7 15,0 6 8-15,0-6-14 0,0 7-20 0,0-7-37 16,0 7-51-16,0-7 12 0,0 0-211 15,5 8-72-15,-1-11 27 0,-1 0 22 0,1 1 28 16,-1-3 8-16,0 1 2 0</inkml:trace>
  <inkml:trace contextRef="#ctx0" brushRef="#br0" timeOffset="321.6">10483 9799 504 0,'3'-4'266'0,"-1"0"-30"16,1 0-9-16,-1 3-35 0,1-4-19 0,0 3-32 15,-1-1 1-15,-2-1-17 0,5 1-20 16,-4 1-21-16,2 0 2 0,-2 1-9 0,0-1-3 16,2 4-14-16,-3 0-4 0,3 1-3 15,-2 2-13-15,-1 1-12 0,2 12 12 0,1-1-11 16,-3 0-2-16,3 2-10 0,-3-9 3 0,0 4 17 15,0 1-20-15,0 5 2 0,0-6 4 16,0 5-11-16,0-6-2 0,0 1 3 0,0-4 5 16,0 0-1-16,0-3-5 0,0 0 3 0,0-7-6 15,0 7-32-15,0-7-18 0,0 0-97 16,0 0 14-16,0 0 10 0,6 9-339 0,-2-13 27 16,6-3 28-16,3-2 21 0,-1 2 77 0,0 1 4 15</inkml:trace>
  <inkml:trace contextRef="#ctx0" brushRef="#br0" timeOffset="1035.81">9648 11271 412 0,'3'-3'312'15,"1"2"-44"-15,-2 0-36 0,1 0-48 0,-2 0-16 16,2-1-30-16,-1 0-11 0,0 2 5 0,1 2-34 16,0 0 0-16,1 1-28 0,-4-1 1 0,4 2-1 15,-2 0-5-15,1 3-10 0,1 9 5 16,2-1-24-16,-5-4 12 0,2 6-13 0,1 0-7 15,-2-5 2-15,1-1 0 0,-3-4 7 16,0 1-18-16,1-1-3 0,-1-2 6 0,1 0 4 16,-1-3-14-16,0-2 22 0,0 0-13 0,0 0 1 15,2 5 17-15,-2-9-17 0,2 1 1 16,-2-2 1-16,3-15-12 0,-3 11-9 0,5-20 21 16,-4 9-16-16,2-2-10 0,1-2 20 15,-1 6-12-15,3-2-13 0,0-2 18 0,-1 0-8 16,3 3 8-16,-3 2-4 0,0 0 1 0,2 5-9 15,0-1 0-15,-3 4-15 0,1 0 25 16,4 1-15-16,1 1-1 0,-4 1 2 0,3 4 4 16,-1 0-5-16,2 2 11 0,-1 0-14 0,3 0 6 15,1 0-4-15,16 15 15 0,-14-3-26 16,-1-3 15-16,0 7 5 0,-2-1-4 0,-3 0 6 16,0 2-8-16,0 1 1 0,-3-1 19 0,-2-1-27 15,-1 1 9-15,-2-5-1 0,4 3-4 16,-5-3 7-16,3 0 16 0,-3-3-14 0,0-9-5 15,0 8 6-15,0-8-17 0,0 7-14 0,0-2-25 16,0-5-50-16,0 0-15 0,0 7 12 16,0-7-296-16,-3 5 17 0,3-6 29 15,3-5 45-15,7-3-17 0,-4-2 50 0,-1 4-3 0</inkml:trace>
  <inkml:trace contextRef="#ctx0" brushRef="#br0" timeOffset="1476.24">10326 11297 377 0,'14'-5'269'0,"0"5"-27"16,-2-3-48-16,-1 0-46 0,7 3-8 0,1 0-25 16,-12 0-15-16,7 0-45 0,2 0 16 0,-4 0 9 15,12 11-16-15,-16-7-30 0,-2 0 25 0,-1-1-30 16,-1 3-20-16,1-2 16 0,-5 1 4 15,1 2-10-15,-1-7-7 0,0 10 4 0,-10 17-9 16,-1-14 18-16,-1 4-41 0,2 0 31 16,-5-2 6-16,-2-1-7 0,4 1 8 0,-1 0-15 15,0-1 2-15,2 0 8 0,1-1-22 0,0-1 6 16,-1-3 11-16,7-1-8 0,-1-1 19 0,2-2-11 16,1-2-3-16,2 1 5 0,0 1 2 15,1-5 28-15,0 0-6 0,0 0 13 0,29 12 10 16,-4-10 0-16,7-1 6 0,-1 1-1 15,5-2-3-15,-17 0-10 0,8 0-8 0,6 0-2 16,0 0 6-16,0 0-15 0,1 0-2 0,-3 0 6 16,-6 0-6-16,-2 0-1 0,-6 0 15 15,1 0 0-15,-7 0 11 0,-2 0-19 0,1 0-4 16,-2 0 17-16,-8-5-32 0,8 5-25 16,-8 0-11-16,0 0-80 0,8 0-41 0,-8 0 13 15,12-15-288-15,-9 9 42 0,1-9-14 16,-2-2 47-16,2 0 24 0,1-2 17 0,-4 0 51 15</inkml:trace>
  <inkml:trace contextRef="#ctx0" brushRef="#br0" timeOffset="2306.06">16312 10004 702 0,'0'0'180'0,"0"0"-50"0,12 0 15 16,-12 0-25-16,0 0 8 0,0 0-37 0,16 0 1 16,4-19-35-16,-3 27 9 0,3 3 21 15,-5 1-28-15,7 3-30 0,-4 0 2 16,2 1 18-16,0 2-5 0,2 3-13 0,1-2 17 15,2 3-19-15,-2-4 4 0,1 0-26 0,-1 0-2 16,-3 0-10-16,2-3 26 0,2 2-1 0,-6-2-12 16,1 2-17-16,-3-3 2 0,-2-4-39 0,0-1-4 15,-1-2 3-15,-3-5-75 0,-1-1-22 16,-9-1-140-16,0 0-39 0,4-11 41 0,-4 3-34 16</inkml:trace>
  <inkml:trace contextRef="#ctx0" brushRef="#br0" timeOffset="2570.59">16723 9951 483 0,'-4'0'119'0,"-1"2"-18"0,-10 10-11 15,-2 1-1-15,-5 1 9 0,4-1 24 0,-2 2-15 16,-3 4-9-16,-2 3-20 0,1 3-20 15,-1-2 21-15,3 3-39 0,-6 0 29 0,1 2-33 16,1-2 21-16,4-1-11 0,-1 2 15 0,2-2-6 16,1-3-19-16,0-2-13 0,2-1-11 0,2 0 6 15,-1-1 0-15,6-3-6 0,4-2-66 16,3-3 6-16,4-10-60 0,0 0-114 16,0 0-105-16,14 7 19 0,5-10-52 0,1-12-9 15</inkml:trace>
  <inkml:trace contextRef="#ctx0" brushRef="#br0" timeOffset="2859.99">17009 10193 367 0,'4'0'204'16,"0"-1"-3"-16,-2 2-30 0,0 1-31 15,-1 0-45-15,1 4 26 0,0 1-35 0,4 5-9 16,-4 5 15-16,4 2-17 0,-3 0-20 0,0-3 19 16,1 3-12-16,0 3-12 0,-3-3-2 0,2 0-2 15,2-1-1-15,-4-2-34 0,1-2 17 0,1 2 6 16,-2-5-3-16,2 0-14 0,-3-4 4 16,0 1-14-16,0-2 3 0,0-1 15 0,1-3-10 15,0 4-24-15,-1-5-35 0,0-1-19 16,0 0 5-16,-2 0-282 0,2-5 26 0,0 0-3 15,0-18 13-15,0 13 18 0</inkml:trace>
  <inkml:trace contextRef="#ctx0" brushRef="#br0" timeOffset="3176.59">16304 9679 304 0,'-4'-3'219'0,"4"0"-24"16,6 3-16-16,-1-2-2 0,14-1 1 15,4-2-13-15,5 5-32 0,5-6 2 0,0 5-2 16,2 1-19-16,2-5-7 0,2 3-15 0,0 1 0 15,-1-1-8-15,-2 1-10 0,-2-2-20 16,0 0-7-16,-4 3-6 0,-5-2-23 16,-4 1-33-16,-5 1-34 0,-4-1-28 0,-2 1 10 15,-10 0-310-15,0 0 25 0,1 6 24 16,-9-4 43-16,4 0-14 0,-18-1 7 0</inkml:trace>
  <inkml:trace contextRef="#ctx0" brushRef="#br0" timeOffset="3752.37">16201 11476 486 0,'2'-8'226'16,"0"0"-38"-16,-1 3-22 0,1-2-8 0,-1 2-22 15,2 1-18-15,-1 0 9 0,-2 1-35 0,2-2-3 16,0 4-20-16,0-2 5 0,2 2-21 15,-1 1-2-15,0-4-10 0,3 5 17 0,1 2-13 16,0-3-9-16,16 14 1 0,-8-4-15 16,3 1 10-16,0 0-11 0,2 6-8 0,-2-1 15 15,3 0-7-15,-2-1-5 0,1-1-11 0,1-2 0 16,-2 2-4-16,-1-4 4 0,0 0 1 0,-2-2 16 16,1 0-4-16,-4-1-6 0,2 0-10 15,-2-1-16-15,-3-4-19 0,-2 1-12 0,-8-3-3 16,7 0 4-16,-7 0-78 0,7 0-24 0,-7 0 13 15,14-15 15-15,-14 12-49 0,0-5-69 16,-3 2-52-16,1-9-17 0,2 5 8 0</inkml:trace>
  <inkml:trace contextRef="#ctx0" brushRef="#br0" timeOffset="3964.13">16577 11347 322 0,'0'-5'204'0,"0"2"-47"0,0-1-47 16,0 1 9-16,0 1-23 0,0 0-5 0,-3 1-13 15,0 2-27-15,0 1 39 0,-10 8-48 0,2 1-12 16,-2 0-12-16,-1 6 5 0,-3 0 35 16,2 2-35-16,-2-2-5 0,2 2 52 0,-3 6-60 15,1-4 38-15,1 2-3 0,-3 0-18 16,1-1 3-16,0 2-9 0,-1-3 20 0,1 2-8 16,-4-1-43-16,2-2 2 0,2 1-108 0,-2-5-23 15,2-2-150-15,0 2-42 0,7-8 11 16,-3-1 1-16</inkml:trace>
  <inkml:trace contextRef="#ctx0" brushRef="#br0" timeOffset="4378.28">16765 11613 214 0,'5'-5'250'0,"1"4"-22"16,13 0-68-16,-4 0 23 0,-4 1-43 15,3 0-32-15,5 0-37 0,1 0 1 16,20 13-10-16,-20-6-34 0,-5 1 2 0,-1 0-4 16,-3-1-1-16,-3 2 14 0,-5-4-55 0,-2 2 54 15,2 0-56-15,-2-1 38 0,-1-6-17 0,0 11-1 16,-18 4 0-16,8-4 30 0,-2-1-46 15,3 0 23-15,-6-2 30 0,3 2-17 0,-4-2 4 16,4-1 15-16,-4 0-33 0,5-1-11 16,1-1-5-16,1-1 30 0,3 0 11 0,1-1-34 15,1 2 21-15,1-2 13 0,2 0-19 16,1-1 21-16,0-2-15 0,0 0 28 0,0 0-17 16,12 9-27-16,1-3 24 0,7-4 1 15,5 1-6-15,-13-3 8 0,6 0-24 0,2 0 6 16,1 0-24-16,0 0-46 0,22-14 5 0,-22 8 5 15,-2 1-110-15,-3-4-116 0,-2-2-73 16,-4-2 22-16,-1 1 10 0,-4-5 37 0</inkml:trace>
  <inkml:trace contextRef="#ctx0" brushRef="#br0" timeOffset="4722.42">16122 11156 249 0,'-10'-2'283'0,"7"-1"-75"0,3 3-11 15,4 0-23-15,6 0-20 0,13 0 5 16,-9 0-27-16,9 0 2 0,8 0-2 0,1 0-21 15,34-8-3-15,-29 8-28 0,2 0 11 16,-6 0-2-16,-1-1-6 0,4 1-25 0,-6-3 15 16,-5 3-7-16,-2-3 7 0,-2 2-13 15,-4 0-1-15,-4-2 4 0,-4 0-17 0,-4 2-2 16,2 0-16-16,-3 0 2 0,0-1-7 0,-1 1-38 16,-1 0-60-16,1-1-49 0,-3 2 11 0,0 0-163 15,0 0-113-15,4-2 17 0,-4 1 38 0,0-2-11 16,0 0 47-16,0-2 15 0</inkml:trace>
  <inkml:trace contextRef="#ctx0" brushRef="#br0" timeOffset="5999.9">22247 9864 312 0,'0'-13'137'0,"0"13"-36"0,0 0-16 0,-12-12-8 15,12 12-47-15,-19-18-4 0,15 15-2 0,1-1 33 16,-1 3-5-16,-2-2-27 0,1 1-4 0,-3 0-1 15,-9 2-4-15,-2-3 36 0,10 3 6 16,-6 0-8-16,-2 0-5 0,-2 0-4 16,-19 11-5-16,16-7 14 0,7 1-26 0,-2 2-6 15,2 0-3-15,2 0-15 0,-1 3 0 0,3-2 20 16,2 4-2-16,5-4-18 0,0 0 0 0,4-8 1 16,0 8-22-16,0 1 1 0,0-2 49 15,0 3 1-15,15 14 20 0,-2-12-41 0,-1-4 24 16,3 3 0-16,0-3 3 0,4-1-46 15,-2 1 39-15,2-1-9 0,2-2-8 0,-6 0 35 16,5 2-19-16,-4-5-21 0,2 4 15 16,-2-1-4-16,-2-1 7 0,2-1 7 0,0 3-34 15,-5-4-18-15,0 1-4 0,3 4 27 16,1-2 9-16,-6 1 1 0,-1-1-44 0,-4 1 49 16,9 3-3-16,-6-1-12 0,-3-1-11 0,1 5-20 15,-1 1 28-15,-2-5 6 0,-2-8-19 16,0 8 28-16,0 0 18 0,0 4-54 0,0 1 40 15,-12 13-4-15,4-14-3 0,0-1-16 16,-5-1 36-16,-2 3-42 0,1-6 10 0,-1 0 51 16,-3 0-9-16,-2-5 4 0,0 4-19 0,-2-5 26 15,4-1-2-15,2 0 12 0,5 1-7 16,11-1 0-16,-12 0-14 0,3 0 6 0,2 0-10 16,-2 0-1-16,9 0 10 0,-9 0-25 15,9 0 1-15,-7 0-14 0,-4-10-8 0,8 7-16 16,1-1-53-16,1 2 7 0,-1 2-57 0,4-3-62 15,-4-1-90-15,4 1 21 0,-1 1-130 16,0-3 25-16,1 0 7 0</inkml:trace>
  <inkml:trace contextRef="#ctx0" brushRef="#br0" timeOffset="6375.77">22548 10130 493 0,'5'-1'176'0,"-1"0"10"0,-2-2-30 16,1 0-34-16,1 3 5 0,-2-1-35 0,-2 1-9 15,3 0 8-15,-1 1-45 0,0 2 28 0,-1 1-35 16,0-1 23-16,2 2-11 0,0 2 1 15,1 10 9-15,-2 3-23 0,-2 1-4 0,0-1 6 16,0 3 0-16,0-10 0 0,0 4-2 16,0 2 4-16,0 3-4 0,0 2-6 0,0-3-1 15,0 3-14-15,-12 19 12 0,12-27-10 16,-1 1 4-16,0-4 15 0,1-3-3 16,0-10 2-16,0 6 4 0,0-6 1 0,0 8-6 15,0-8 4-15,0 7-3 0,0-7-15 0,0 0-15 16,0 0-62-16,0 0 6 0,10 10-193 15,-8-11-145-15,0-1 27 0,-2 0 23 0,-2-1 21 16,0-1 13-16,-2 0-15 0</inkml:trace>
  <inkml:trace contextRef="#ctx0" brushRef="#br0" timeOffset="7216.67">22085 11381 340 0,'0'-5'81'0,"-1"4"-12"0,0-3-9 16,-2 1-7-16,-1 2-5 0,0-2 75 0,-2 3-15 15,0-3-13-15,-1 2-11 0,-2 1-9 16,1 0-34-16,-12 0 14 0,0 0-31 0,10 0 47 15,-5 0-22-15,0 0 3 0,-3 0 4 0,-11 11-27 16,16-9 3-16,8 1 7 0,-3 1-44 16,1-1 42-16,1 0-7 0,4 1-9 0,-1-1-4 15,2 1 13-15,0 0-21 0,1 0 7 16,0-4-17-16,0 0 33 0,0 5-9 0,16 15-8 16,-2-8-18-16,-1-4 1 0,0 0 38 0,0 2-22 15,0-2 16-15,1-1-17 0,1 2-28 0,0-1 6 16,-2-1 9-16,5 3 36 0,-6-4-19 15,3 3-16-15,-6-1 17 0,1 3-13 16,0-4 10-16,0 4 4 0,3-1-15 0,-5-2-23 16,-2-1 3-16,-3-1 13 0,-2 0 0 15,2 2 13-15,-2-4-13 0,-1 3-11 0,0-2 18 16,0 2 10-16,0 3 10 0,-12 7-25 16,7-8 14-16,-4 1 11 0,4 0-44 0,0-5 34 15,1 2 6-15,-1-4-22 0,1 3 13 0,-2-4 22 16,2 1 11-16,3 0-16 0,-4-3 3 0,1 1 10 15,-1 1 6-15,0-2-12 0,-3 0 1 16,8 0-1-16,-5 0 5 0,-3 0-7 0,8 0 2 16,-9 0 8-16,-5 0-22 0,-11-11 6 0,16 9 2 15,1 1-14-15,4-2-12 0,-2 3 10 16,1-3 1-16,2 3-8 0,-1-1-54 0,2-3-23 16,-1 4-5-16,3-2 5 0,-3 0-157 15,3-1 20-15,3 0 16 0,-3 2-155 0,3-3 24 16,-1 1 17-16,0 0 10 0</inkml:trace>
  <inkml:trace contextRef="#ctx0" brushRef="#br0" timeOffset="7713.92">22265 11615 224 0,'11'0'182'16,"1"-1"-15"-16,-4 2-25 0,2-1-19 0,-1 3-36 16,-1-3-9-16,19 12-9 0,-14-5-9 15,-1 0-15-15,-3-1-12 0,3 3-4 0,-6-1-3 16,0 0-4-16,-2-2 10 0,-4 2 14 0,3-4-13 16,-3 3-11-16,0-7 0 0,0 10-26 0,0-1-2 15,-13 9 2-15,9-12 1 0,-6 4-2 16,2-2 3-16,-2-1 13 0,1-2 0 0,-1 5-3 15,0-4 0-15,2-4 17 0,0 4-21 0,-7-1 1 16,10 0 1-16,-1 0 13 0,-1-1 1 16,3-2-2-16,0 0-11 0,-3 0 22 0,7-1-26 15,-3 2 5-15,1-1 10 0,-1-1 24 16,3 0-42-16,0 0 46 0,0-1 0 16,0 0-27-16,11 5 11 0,-4-2 22 0,10 4-6 15,2-6-6-15,4 5-15 0,-3 1 13 16,-2-4 12-16,6 3-10 0,0-2 18 0,0 2-36 15,1-2 24-15,0 2-6 0,-2-1 9 16,-4-2-1-16,3 1 18 0,-3-2-16 0,-9 0 2 16,-1 1 23-16,2-3-7 0,-4 1-5 15,-1 0 6-15,-1 0-15 0,-1 1-6 0,-1-1 1 16,0-1 2-16,1 0-20 0,-1 0-44 0,-2 0-38 16,0 0-94-16,-1 0 14 0,0-1-281 15,-2 1 29-15,-8-9 24 0,-5-4 25 0,-6 1 15 16,0 0 12-16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5-02-27T15:39:51.632"/>
    </inkml:context>
    <inkml:brush xml:id="br0">
      <inkml:brushProperty name="width" value="0.05292" units="cm"/>
      <inkml:brushProperty name="height" value="0.05292" units="cm"/>
      <inkml:brushProperty name="color" value="#FF0000"/>
    </inkml:brush>
  </inkml:definitions>
  <inkml:trace contextRef="#ctx0" brushRef="#br0">4649 3580 379 0,'0'-13'158'0,"0"13"-4"16,0-12 4-16,-21-6-4 0,20 11-36 16,0 1 8-16,1 2 30 0,0-3-26 0,0 7-3 15,0 0-5-15,0-6-11 0,0 6 2 0,0-7-20 16,0 7-9-16,-8-12-10 0,8 9-5 15,0 3-1-15,0 0-30 0,0 0 13 0,0 0-12 16,-5-5-9-16,4 6 2 0,0 3-4 16,-2 0 2-16,3 3-8 0,0 11-6 0,-2 2-5 0,-2 2 5 15,0 0 5-15,3 4-3 0,-2-2-10 16,-1 1 6-16,3-1-9 0,-7 1 8 0,7-2-13 16,-2-2 10-16,0 0 6 0,-1-3-17 0,2 0-1 15,0 0 9-15,1-5 4 0,1-2 5 16,0-4 0-16,0 0-12 0,0 0 5 0,-3-3-12 15,3 1 7-15,-1-2 28 0,1 0 9 16,-2 0 9-16,2-3-5 0,0 0 4 0,0 0 0 16,0 0-24-16,-2-10-9 0,0-6 31 0,2-5-23 15,0 9-4-15,0-8-17 0,0-2 37 16,0-5-5-16,11-29-27 0,-6 24 19 0,-1 6-35 16,-2-3 4-16,4 4 2 0,-3 1 2 0,0 2 2 15,-1 3 25-15,4 1-20 0,-5 2-7 16,-1 7 0-16,2-1 3 0,1 2-7 0,-3 8-1 15,0 0 0-15,0-8 7 0,0 8-2 0,0-8 9 16,0 8-4-16,0-8 12 0,0 8-25 16,0-6 7-16,0 6 3 0,0 0 0 15,13-10-9-15,-11 11-2 0,1 1 19 0,2 0-17 16,0 1-3-16,7 4 7 0,2 2 4 0,-3 1 12 16,3 4-23-16,2-1 4 0,-3 1 19 0,4 3-20 15,1 3-6-15,-2-3 9 0,0-1 19 16,0 2-19-16,3 1 0 0,-2-3 4 0,1 2-13 15,0-3 7-15,-1 3 4 0,1-2-2 16,1-2-3-16,-5-1 4 0,5 0-4 16,-5-2 30-16,4 1-9 0,-3-3-9 0,-1-1-13 15,1-1 7-15,-6-3-6 0,-1 2 18 0,0-5 2 16,-3 2-8-16,0-3 10 0,2 0-1 16,-7 0-3-16,0 0-3 0,6 0 11 0,-6 0-25 15,8 0 15-15,3-13-7 0,-1 4 29 0,0-2-23 16,-1-1-8-16,-1-1 31 0,-3-1-21 15,1-1 6-15,-2-2-19 0,-2-1-8 0,2-3 20 16,-1 0 17-16,-3-1-16 0,0-2-8 0,0 13 2 16,0-4 17-16,0 0-20 0,0-2-3 15,0-1 29-15,-11-13-3 0,7 16-23 0,4 4-1 16,-1 0 1-16,-2 2 7 0,3 2-22 0,-1 2 14 16,1-3-10-16,0 3 14 0,-1 0-17 15,0 2-37-15,1-2-4 0,0 2-41 0,-2 0-42 16,2 1-28-16,0-1 13 0,0-1-154 0,0 4 24 15,0 0-137-15,0 0 26 0,0 0 43 16,0 0 20-16,0-5 11 0,11-3 4 0</inkml:trace>
  <inkml:trace contextRef="#ctx0" brushRef="#br0" timeOffset="317.32">5582 3617 418 0,'3'4'182'0,"-1"1"-39"16,-1-1-12-16,1 0-14 0,-1 0-39 0,2-1 30 16,-2-1-16-16,-1 1-27 0,2 1 32 0,0-4 24 15,-1 3 15-15,0-1-9 0,-1-2 16 16,0 2 12-16,1 0-8 0,-1-1-4 0,2-1 0 15,-1-1-29-15,-1 1-8 0,0-2-24 16,0 0 18-16,0 0-31 0,1-1-7 0,-1 0 2 16,-1 1-22-16,1-1-20 0,0 0-23 0,-3-1-37 15,3 3-32-15,-1-3-39 0,-1 2 9 0,2 0-116 16,-3 0-145-16,2-2-36 0,-2 0 25 16,2 0 26-16,1 1-13 0,0-4 7 15</inkml:trace>
  <inkml:trace contextRef="#ctx0" brushRef="#br0" timeOffset="742.92">5861 3413 523 0,'2'-7'295'0,"-2"1"-39"16,2 1-34-16,-2 1-17 0,0 0-22 0,-2-2-18 16,4 5-27-16,-2-3-2 0,1 0-11 0,-1 2-32 15,0-1 2-15,1 3-16 0,-2-3 4 0,1 6-30 16,0-3 1-16,0 4-5 0,0 1 6 16,1 0-19-16,0 3-3 0,6 12-4 15,-7-13 1-15,2 22 5 0,-2-8-9 0,4 2-1 16,-2 4 6-16,-2-4-7 0,5 1 11 0,-5 0-20 15,0-14 14-15,0 5-16 0,0 1-4 16,0 2 6-16,0-2 0 0,0-2 10 0,0-2-3 16,0 0-19-16,0-3-9 0,0-2 8 0,0-1 2 15,0 0 5-15,0-6 0 0,0 9 4 0,0-9-4 16,0 8-8-16,0-8 0 0,0 6-3 16,0-6 8-16,0 8-2 0,0-8-11 0,0 4 2 15,0-4-30-15,0 0-27 0,11 8-38 0,-11-9-19 16,-1-1 11-16,2 0-118 0,-2-2-91 15,2 1-81-15,0-2 22 0,6-7 26 0,-1-5 15 16,-1 8 8-16</inkml:trace>
  <inkml:trace contextRef="#ctx0" brushRef="#br0" timeOffset="1181.59">6183 3353 618 0,'0'-5'188'0,"0"3"-68"16,0-1 21-16,-3 2-43 0,3-2-3 15,0 2 6-15,0-2-13 0,0 2-11 0,-1-1-6 16,0 3 9-16,1 0-41 0,0 0 17 0,1 2 2 15,0 2 8-15,-1-1-2 0,3 1-9 16,-3 1 8-16,3-1-4 0,-1 12-10 0,2-1 10 16,-3 1-9-16,1 0 1 0,1 4 1 0,1-4-5 15,-1 0-16-15,-3 3 16 0,5 2-19 16,-1-3 4-16,0 2-1 0,-3-2-7 16,5 0 8-16,-2-3-23 0,-2 1 14 0,5-2-5 15,-6-1-1-15,2-4 2 0,-3 0-9 0,2-4 1 16,0 1 4-16,-1-1-5 0,0-2 6 0,0 2-2 15,-1-2-1-15,2 1-12 0,-1-3 1 16,0 3 4-16,1-2-6 0,0 0-7 0,-2 1 2 16,0-3-40-16,0 2-12 0,0-1-7 15,1 0-25-15,1-2 9 0,-1 1-97 0,-1-1-44 16,0 0-114-16,0 0-8 0,-1-6 23 0,-1 3-35 16,1-1 2-16</inkml:trace>
  <inkml:trace contextRef="#ctx0" brushRef="#br0" timeOffset="1445.06">5939 3563 385 0,'-1'0'172'0,"-1"-3"-25"0,2 3-22 16,0-2-37-16,2 2-24 0,1-1 32 0,3 0 3 16,0 0-57-16,0-1 36 0,2 1-11 0,9 0-27 15,-2 1 7-15,4-3 1 0,-4 3-21 16,2 0-2-16,-8 0-3 0,5 0-61 0,1 0-25 16,20 10-20-16,-21-8-106 0,3-2-139 0,3 3 7 15</inkml:trace>
  <inkml:trace contextRef="#ctx0" brushRef="#br0" timeOffset="1855.16">6705 3464 458 0,'1'0'234'16,"-1"0"-38"-16,0 3-28 0,0-3-47 16,2 1 11-16,1 1-28 0,-3-1-19 0,1 1-6 15,0 0-10-15,1 0-60 0,-1 1-4 0,0 2 0 16,2-5-122-16,-2 4-33 0,-1 0-118 0,0 0-36 15,-1 1-18-15</inkml:trace>
  <inkml:trace contextRef="#ctx0" brushRef="#br0" timeOffset="2059.75">6772 3710 357 0,'-3'3'263'0,"0"1"-40"0,3-3-20 0,-1 3-39 15,1-1-22-15,-3-1-13 0,4 1-6 0,-1-1-26 16,-1 0-9-16,1 1-22 0,3 2 6 16,-3-5-2-16,0 3-7 0,0-1-38 0,1 1-5 15,-1-2-22-15,0 3-57 0,3-2 8 0,0 0-89 16,-3-2-122-16,0 0-96 0,0 0 50 16,0 0-14-16,0 0-1 0</inkml:trace>
  <inkml:trace contextRef="#ctx0" brushRef="#br0" timeOffset="2678.38">4461 3971 345 0,'-4'-1'194'0,"0"1"-44"0,1 0-46 0,0 0 27 15,2 1-25-15,1-1-11 0,1 3-17 0,4-3 19 16,0 1-24-16,16 4-15 0,7-1 9 15,4-4 12-15,4 3-59 0,3-3 46 0,5 2-30 16,0 1 3-16,7 0 4 0,6-2 21 16,3 2-28-16,5-1 16 0,3 2-30 0,5 0 10 15,-3 0-3-15,3 4 9 0,2-4-25 16,1 2 13-16,0 0-10 0,-3 3-10 0,1-1-4 0,-4 0 2 16,0-3 14-16,0-2-18 0,-6 5 16 15,-3-2 15-15,-4 1-28 0,-1-6-6 0,-5 3 14 16,-4 0-29-16,-3-1 48 0,-8 0-21 0,1-2 10 15,-4 1-35-15,0 0 24 0,-5 0-17 16,-6-2 22-16,-3 1-7 0,-4-1-18 0,2 3 20 16,-17-3-30-16,9 0-25 0,0 0-16 15,-9 0 5-15,5 0-63 0,-5 0-24 0,8-3-32 16,-11 2-93-16,-1 1 21 0,2-3-123 0,-7 2 0 16</inkml:trace>
  <inkml:trace contextRef="#ctx0" brushRef="#br0" timeOffset="3008.81">5002 4106 272 0,'-27'-3'192'0,"8"3"-57"16,19 0 13-16,-10 0-21 0,10 0-54 0,-9-3 35 15,18 3 8-15,17 3-13 0,-8-3-25 0,12 0-19 16,8 0 2-16,10 0 8 0,9 0-6 16,4 0-35-16,3 0 20 0,5 0 0 0,2 0-13 15,79 8 7-15,-76-5 0 0,-3 4-5 16,-1-2-30-16,-2 1 21 0,-6 0 10 0,-5-2 9 16,-3-1-16-16,-6 3 0 0,-6 1-13 15,-1-6-31-15,-7 0 19 0,1 5 24 0,-8-6-12 16,-5 2-14-16,-1 1 2 0,-3 0 6 15,-6 1-24-15,-3-4-37 0,1 2 5 0,-5-2-114 16,-5 0-81-16,0 0-116 0,9 0 27 0,-9 0 12 16,17-12 12-16</inkml:trace>
  <inkml:trace contextRef="#ctx0" brushRef="#br0" timeOffset="20745.04">8002 4224 391 0,'0'0'248'15,"0"0"-32"-15,0 0-21 0,0-15-12 0,0 15-30 16,0 0-4-16,0 0-21 0,0 0-2 15,16-26-29-15,-14 23 14 0,0-2-28 0,7-4 3 16,7-6-20-16,-1-2-8 0,3 0 9 16,-1 3-22-16,0-4 0 0,6-1 8 0,-2-2-12 15,-1 0-3-15,1-3-5 0,-1-1 2 0,-2 0 0 16,0-2-7-16,-1-3-1 0,-3 0-4 0,-4-1-15 16,2-1 13-16,-3 0-3 0,-3 2 5 15,0 1-7-15,-2-1-6 0,-4-2 7 0,0 19-4 16,0-9-10-16,0-1 17 0,0 2-20 15,0-1 15-15,-10-14-4 0,10 24-2 0,0 3-4 16,0 2-11-16,-2 0 0 0,2 3 19 0,-1 3-2 16,-2-1-11-16,3 4-5 0,-2-1 12 0,-1 3-9 15,-1 9 1-15,1 4 3 0,-4 4 5 16,6-1 0-16,-3 4-16 0,2 1-1 0,-2 0 16 16,4-11-4-16,0 2 8 0,0 7-16 15,14 26 8-15,-7-26 2 0,2-2-7 16,1-2 2-16,1-2 14 0,3-1-3 0,3-2-15 15,1-3 7-15,-2-2-10 0,7-1 1 0,2-5 9 16,0-3 1-16,-12 0 10 0,7 0-15 16,29-13 2-16,-21 4-2 0,-4-2-2 0,2-2 10 15,-4-2 0-15,-3 1-6 0,-3-4-4 0,0 0 12 16,-1 0-12-16,-5-6 8 0,1 1 1 0,-4 0 8 16,-2-2-13-16,1 7-11 0,-5-2 15 0,1 2-9 15,-2 10 4-15,0-4 1 0,0 0-9 16,0 3 7-16,0-2 2 0,0 4 2 0,0 1 1 15,0 6 3-15,0-7-4 0,0 7-5 16,0-8-1-16,0 8 7 0,0 0-10 0,-3-8 1 16,1 9-11-16,2 3 16 0,-1-1 5 0,-2 4-9 15,5 12-2-15,-4-6 8 0,2-3-8 0,0 5-2 16,0 4 18-16,0 1-4 0,0 2-10 16,15 22-1-16,-5-21 16 0,-1-1-12 0,0-1-6 15,-1 0 12-15,4-5-19 0,0 1-48 0,0-2-39 16,3-1 9-16,0 2-92 0,1-7-76 15,5 0-130-15,0-4 14 0,2-2 27 0,-11-3-28 16,6 0 27-16</inkml:trace>
  <inkml:trace contextRef="#ctx0" brushRef="#br0" timeOffset="20988.29">9294 3845 397 0,'3'0'302'0,"-3"0"-50"15,0 0-29-15,0 0-37 0,2-2-18 0,0 2-31 16,-2 2-2-16,1-2-23 0,-1 1-34 16,1 2 14-16,1-1-6 0,-1 2-17 0,-1 0-2 15,0 3-14-15,4 9 2 0,-3-5-17 0,0 2 3 16,1 5 6-16,0-1-14 0,1-5-15 16,-3 5 15-16,2-3-12 0,1 3-9 0,0-1-16 15,-1-3-52-15,-2-13 1 0,0 12 5 16,0-4-153-16,0-1-79 0,0-7-81 0,11 11 24 15,-5-13 21-15,11-10 13 0,0-3 4 0</inkml:trace>
  <inkml:trace contextRef="#ctx0" brushRef="#br0" timeOffset="21202.15">9754 3747 251 0,'3'-2'323'0,"1"-1"-79"0,-1-1-41 0,-2 2-2 16,4 0-49-16,-2-2 4 0,1 2-21 16,2-1-14-16,9 0-31 0,-1 1 15 0,1-1-20 15,6 2-12-15,-3-2-22 0,1 0-18 0,-3 3-39 16,-8 0-23-16,8 0 2 0,-2 0-74 16,6 0-11-16,-5 0-76 0,1 0-93 0,-1 0 23 15,-1 0 15-15,9 11-71 0</inkml:trace>
  <inkml:trace contextRef="#ctx0" brushRef="#br0" timeOffset="21394.04">9888 3866 357 0,'-3'2'102'15,"3"0"53"-15,0 0-5 0,1 1-4 0,2-3 8 16,6 3-43-16,-3-3-3 0,16 0-7 0,1 0-35 15,-9 0 4-15,4 0-15 0,5 0-31 0,0 0-34 16,0 0 0-16,-1 0-116 0,-1 0-139 16,-2 0-49-16,-4 0-9 0,-3 0-8 0</inkml:trace>
  <inkml:trace contextRef="#ctx0" brushRef="#br0" timeOffset="21994.67">10515 3949 272 0,'3'-4'310'15,"-2"1"-32"-15,1-1-59 0,1 1-14 0,0-2-34 16,7-7-5-16,-5 1-25 0,3-1-27 0,1-3 7 16,1-2-23-16,0-1-10 0,2-2-16 15,-1 2-4-15,3-4-4 0,-1 0-10 0,-4 1-12 16,2-4-3-16,1 3 2 0,-3-3-1 15,-1 0-9-15,-5 1 2 0,1 2-7 0,-1 0 3 16,-3 2-4-16,0 11-6 0,0-5-5 0,0 1 5 16,0 2-9-16,-12-10 4 0,10 17 5 15,0-1-10-15,2 5 5 0,0 0-10 0,0 0 7 16,0-9-21-16,0 9 15 0,-6-7-7 0,2 10 2 16,1 1-2-16,2 0 8 0,-4 2-1 15,0 10-4-15,5 4 0 0,-6-3-3 0,4 2 11 16,1 1-4-16,1-10-3 0,0 6-12 15,0-1 8-15,13 21 3 0,-4-19-2 0,0 0 6 16,0-5-8-16,3 2 0 0,-1-4 7 0,5-2 4 16,0-1-1-16,3-3-2 0,-1-1-6 0,-7-3 4 15,2 0 1-15,26-10-6 0,-18 3 5 16,1-8-7-16,-3 5 17 0,0-6-12 0,-1-1 5 16,-1 0-13-16,-1 2 15 0,-5-3-8 0,0 2 0 15,1-5-9-15,-5 4 16 0,1-4-9 16,-2 5 12-16,-3 0-10 0,1 3-4 0,-2 1 4 15,-2 2 8-15,0 10-6 0,0-7 3 0,0 1-12 16,0 6 18-16,0-7-9 0,0 7-13 16,0-8 17-16,0 8-5 0,0 0-8 0,0-6 5 15,0-1-6-15,0 10 16 0,0-2-21 16,0 4 20-16,0 3-19 0,0 0 6 0,2 8-4 16,-2-6 6-16,0 7 2 0,0 1 8 0,10 22-17 15,-6-20 2-15,0-1-18 0,0 0-42 0,0-2-8 16,3 1-43-16,1 0 10 0,2-5-109 15,1-5-115-15,5 0-51 0,-4-7 25 0,10 0-6 16,-12-1 9-16</inkml:trace>
  <inkml:trace contextRef="#ctx0" brushRef="#br0" timeOffset="22321.47">11480 3573 244 0,'9'-6'175'0,"5"-1"-1"15,0 3-24-15,-2 1-17 0,-2 2-56 0,0 0 21 16,-10 1-8-16,5 0-13 0,-5 0-15 0,9 0 19 16,4 9-20-16,-9-3-6 0,-3-1-19 0,2 1 4 15,-2 0 3-15,-1 2 7 0,0-2-14 16,0 3-34-16,0 2 17 0,-14 15 7 0,4-10 8 16,2-4-25-16,0 1-21 0,-2-2 29 15,0-3 1-15,1 3-12 0,1-3 14 0,1-2-17 16,1 0 2-16,1-2-15 0,0 0 24 0,3 0-9 15,0 0 7-15,0-2-11 0,-1 1-22 16,3 1 24-16,0-4 15 0,0 0 17 0,0 0-20 16,13 9 29-16,6-3-29 0,-2-5 8 0,7-1 9 15,-11 0 0-15,5 0 3 0,2 0-7 16,0 0-54-16,-4 0 2 0,1 0-136 0,-6 0-147 16,-11 0-44-16,7 0 14 0,-2-4 6 15,-12 1 55-15</inkml:trace>
  <inkml:trace contextRef="#ctx0" brushRef="#br0" timeOffset="23291.27">5084 5005 339 0,'0'0'252'0,"0"0"-69"0,0-14-17 0,-13 14-53 15,13 0 0-15,0 0-5 0,0 0-41 0,0 0 13 16,0 0 4-16,-28-5-6 0,23 23-11 0,-4 1-18 15,2 2 4-15,-1 4-13 0,0 3 2 16,4-1 0-16,-1-3-2 0,-2 0-8 16,2-3 0-16,-4-1-13 0,4-4 5 0,0 0-21 15,2-7 23-15,0 0 11 0,3-3 21 0,-3-4 4 16,2 1-10-16,1-3 6 0,0 0-24 0,0 0-5 16,-3-13 5-16,2-8-4 0,1-5-6 15,0 11 1-15,0-7-4 0,14-34-2 0,-4 20-19 16,2 0-4-16,0 3-2 0,5-1 21 15,-4 1 2-15,2 3-21 0,-1 4 18 0,-2 3-6 16,1 1-7-16,-2 2 0 0,0 2 7 0,-3 4-4 16,1 1-22-16,1 3 12 0,-2 5 15 15,1 3-9-15,-2 2-13 0,-7 0 12 0,22 12-8 16,-11-2-1-16,0 7 19 0,1 2-25 16,2 0 26-16,-4 4-2 0,-1 2-4 0,2-2-11 15,-2 0 12-15,0 0 0 0,3 3-5 16,-5 1 9-16,2-2-7 0,2 3 4 0,-2-2 1 15,-4-1-13-15,4-3 12 0,-3-2-4 16,2-2-6-16,-1-3-19 0,-4-3-35 0,2-2 6 16,-2-3-6-16,-3-3 5 0,0-1-118 0,0-3-55 15,0 0 16-15,0 0 19 0,0-8-122 0,-3 1-11 16,-2-7 45-16</inkml:trace>
  <inkml:trace contextRef="#ctx0" brushRef="#br0" timeOffset="23455.12">5017 5087 430 0,'3'-3'109'16,"15"-1"-3"-16,-1-1-12 0,8-2-14 0,1 2-8 16,5-1-11-16,-1 2-52 0,2 0-49 0,5-3 6 15,-4 0-74-15,4 0-193 0</inkml:trace>
  <inkml:trace contextRef="#ctx0" brushRef="#br0" timeOffset="23604.97">5602 4983 280 0,'2'0'176'16,"-1"-2"11"-16,0 0-50 0,1 1-14 0,0-1 14 0,0 1-34 15,0 0-40-15,2 1-29 0,-2-5-4 16,4 4-94-16,-3-1-73 0,9-5-151 0,-2 4 9 15,1-5-4-15</inkml:trace>
  <inkml:trace contextRef="#ctx0" brushRef="#br0" timeOffset="23878.57">6077 4824 533 0,'4'-3'289'0,"-3"0"-38"16,3 2-35-16,-2 0-34 0,1-3-23 0,-3 3-18 16,2 1-10-16,-1-1-14 0,2 2-24 0,0 2 2 15,-3 0-16-15,4 4-11 0,-3-3 0 0,4 16-13 16,-1 2-5-16,-2 0 0 0,2 2-8 16,-1 2 8-16,1-4-10 0,0 5-5 0,-3-1-7 15,2-1-12-15,-1-1 8 0,-1 0-26 16,0-5-22-16,-1-10-51 0,0 4 14 0,0-3 7 15,0 1-127-15,0-3-90 0,0-8-111 0,0 7 41 16,0-7 3-16,7 3 11 0,4-15 10 0</inkml:trace>
  <inkml:trace contextRef="#ctx0" brushRef="#br0" timeOffset="24158.4">6435 4800 283 0,'6'-8'335'0,"-6"6"-41"16,4-4-29-16,-4 4-36 0,1-2-33 16,3 1-16-16,-3 1-43 0,1 0-3 0,-1 2-20 15,-1 0-8-15,1 2-26 0,1 0-5 0,-1 3-3 16,0-1-5-16,3 14 2 0,1 1-27 0,0-2 9 16,-2 2-10-16,0 3 1 0,0 0 9 0,1 2-14 15,-1-1-13-15,0 0 4 0,0-1-18 16,-3 0 17-16,5-3-18 0,-5-4 6 15,1-1-25-15,-1-5-15 0,0 1-25 0,0-1-15 16,1-2-25-16,-1-1-31 0,2-1 11 0,-2 0-58 16,0-3-38-16,0-2-129 0,0 0 23 0,-2 2-71 15,0-4 17-15,1 0 88 0</inkml:trace>
  <inkml:trace contextRef="#ctx0" brushRef="#br0" timeOffset="24346.52">6097 5008 315 0,'-3'-1'155'0,"3"1"-26"0,2 0-30 16,2 0-6-16,3-2-8 0,13 2-12 16,-8 0-14-16,5 0 28 0,7 0-36 0,30-7-9 15,-25 3-58-15,1 3-56 0,-1-1-31 16,2 0-148-16,-3-1 8 0,0-1 2 0</inkml:trace>
  <inkml:trace contextRef="#ctx0" brushRef="#br0" timeOffset="24538.4">7036 4908 254 0,'2'0'268'0,"2"-1"-101"16,0 2 10-16,-2-2-45 0,1 1-40 16,-2 0-25-16,3 0-7 0,-3 0-7 0,3 1-7 15,0 0-132-15,-1 1-114 0,-1 1 13 0,3-1-156 16</inkml:trace>
  <inkml:trace contextRef="#ctx0" brushRef="#br0" timeOffset="24767.26">7199 5167 480 0,'0'5'274'0,"0"-3"-30"0,0 3-26 0,0-3-31 16,0 1-25-16,0 0-35 0,0-1-5 0,0 1-11 15,3 1-4-15,-3-4-30 0,1 4-5 0,0 0-13 16,1-2 9-16,0 0-12 0,-1-1-20 15,3 3-31-15,-2-3-26 0,-1-1-50 0,3 2 8 16,-2-4-210-16,3 1-104 0,-1-3 37 16,1 2 42-16,7-9 17 0,-2 2-33 0</inkml:trace>
  <inkml:trace contextRef="#ctx0" brushRef="#br0" timeOffset="27843.52">8458 5225 383 0,'0'0'185'0,"0"13"3"0,0-13 15 0,0 0-36 16,0 0-18-16,0 0 9 0,0 0-29 15,0 0 9-15,0 0-10 0,0 0-40 0,-7-8 4 16,17-11-28-16,3 0 15 0,-1-3-18 15,0-2 2-15,1-1-8 0,-1 2-7 0,2-3-6 16,-1-3-13-16,1 1 6 0,-2-3-8 0,0 3-15 16,0-3 17-16,-2 2-7 0,-2 3-4 15,1 0 1-15,0 3-12 0,-1 1 16 16,-2 3-4-16,0 5 3 0,-3-1 12 0,0 7-24 16,-2 0 4-16,0 2 1 0,2 1-9 0,-3 2 5 15,1-1-10-15,-1 4-8 0,-1 0 14 16,-2 0 1-16,2 3 10 0,0 1-15 0,-2 0 5 15,-5 9-16-15,5-4 13 0,1 2-7 16,-2-2 5-16,3 11-1 0,-1-10 1 0,0 2 0 16,1 7-2-16,1-6-12 0,0-4 19 0,0 3-1 15,0-2-4-15,0 0 1 0,13 16-4 0,-4-14-4 16,-3-1 5-16,4-3 0 0,4-1 10 16,1 0-9-16,4-4 2 0,-1-2-10 0,-6-1 12 15,8 0-8-15,31-10 11 0,-25 5-16 0,3-6 10 16,0 2-12-16,-1-2 2 0,-2-2 0 15,-2 1 9-15,-2 0 1 0,-1-2 0 0,0-1 9 16,-7-1-14-16,-2-2 0 0,3 2 4 0,-6 0 3 16,-1 2 2-16,-6-4-6 0,2 2-7 15,-3 4 10-15,-1 7-13 0,0-7 12 0,0 1 9 16,0 1-9-16,0 0 3 0,0 2 7 0,0-1 1 16,0 2-10-16,-11-4 3 0,9 7-11 0,1 0 8 15,1 0 9-15,-1 2-12 0,1-3-9 16,0 3 14-16,-3 2-1 0,2-1-16 0,0 3 19 15,1-1-8-15,-2 4-2 0,1 0 2 16,2 0 2-16,-3 12-16 0,2-9 16 0,-9 20-9 16,9-20 14-16,0 6-7 0,0 3-3 0,0-1-12 15,0 7 20-15,0-5 1 0,0 1-12 16,0 2 0-16,0-4-4 0,10 19-25 0,-7-24-35 16,-2-1-47-16,3 5 10 0,4-2 11 0,1-2-72 15,1-5-125-15,6 1-81 0,0-5 47 16,5 0 22-16,-10-3 14 0,5 0 5 0</inkml:trace>
  <inkml:trace contextRef="#ctx0" brushRef="#br0" timeOffset="28076.38">9467 4974 254 0,'3'0'270'15,"-3"0"-39"-15,1 0-47 0,-5 0-30 0,4 1-1 16,0 3-16-16,0-1-22 0,-1 3-12 15,1-1-7-15,-5 9-29 0,-1 2 8 0,4 3 3 16,-5 2-21-16,2-1 3 0,1 4-12 0,-1 0 5 16,0-3-19-16,3-1 4 0,0 1-11 0,0-1-4 15,1-1 1-15,-3-1-14 0,4-11 16 16,0 3-24-16,0 0-13 0,0-1-62 0,0-2 7 16,9 7-146-16,-4-10-168 0,0-2 29 0,0-4 19 15,8-9 11-15</inkml:trace>
  <inkml:trace contextRef="#ctx0" brushRef="#br0" timeOffset="28387.19">9957 4716 724 0,'2'-4'221'16,"1"1"-44"-16,-2 2-12 0,4-2-9 0,0 1-39 15,15-3 7-15,1 1-22 0,4 1-14 0,5-2-10 16,3 5-14-16,2-3 4 0,4 1 7 0,2 1-36 16,2 0 8-16,2 1-3 0,-1-1 6 0,-22 1-14 15,7 0-6-15,6 0-30 0,-2 0-8 16,0 0 11-16,-3 0-62 0,-4 0 17 0,-1 0 7 15,-8 0-13-15,-4 0 5 0,-5 0-102 16,2 8-87-16,-11-8 18 0,-2 0-151 0,-3 0 19 16,1 0 8-16</inkml:trace>
  <inkml:trace contextRef="#ctx0" brushRef="#br0" timeOffset="28639.04">10069 4886 247 0,'-4'3'227'0,"3"-1"-40"0,1 0-9 0,0-2-34 15,5 0-23-15,3 0 17 0,13-2-30 0,-7 2-13 16,33-7-12-16,-16 5-3 0,5 1-18 16,4-5-6-16,-1 5 3 0,0-1 1 0,3-3-14 15,-2 4 11-15,-5 0-28 0,0-1-4 0,-3-1 0 16,4 1-23-16,-9 1-15 0,-2-1-18 15,-3 0-8-15,-2 1 3 0,-8-1-92 0,-3-3-64 16,-3 1 17-16,-1 1 16 0,-5-1 12 16,0 4 10-16,0 0-163 0</inkml:trace>
  <inkml:trace contextRef="#ctx0" brushRef="#br0" timeOffset="28941.85">10361 4429 526 0,'-4'-4'170'0,"0"0"-28"16,0 0-21-16,1 1-1 0,1 3-71 16,-1-1-1-16,2 0 28 0,0 3-32 0,-1 1 12 15,1 1-32-15,-4 11 31 0,4 5-11 0,-2 1-19 16,1 4 12-16,0 2 5 0,-1 3 3 15,3 3-3-15,0-2 2 0,0-14-13 0,0 11 2 16,0 4-6-16,0 5-8 0,0 3 5 0,0 0-2 16,11 42-23-16,-6-41 14 0,-4-2 6 15,1-1-5-15,0-1 0 0,1-3 2 0,-3-4-33 16,2 0 1-16,1 6-107 0,-3-24-56 16,0 5-151-16,0-1 5 0,0-3 13 0,0-5-39 15</inkml:trace>
  <inkml:trace contextRef="#ctx0" brushRef="#br0" timeOffset="29602.45">11126 5071 412 0,'-2'-14'231'0,"-2"-2"-53"0,1-2-51 15,3 7 4-15,-1-20-7 0,1 18-24 16,0-5 14-16,10-24-49 0,-3 16 17 0,-1-1-10 16,4 3-14-16,-3 0 17 0,0 1-49 0,-2 0 30 15,1 3 14-15,1-1-6 0,-4 1-11 0,-1-2-2 16,0 4-5-16,-2 4-20 0,0 14 14 15,0-13-14-15,0 0 14 0,0 2-17 0,-11-8 4 16,10 13 4-16,1 2-19 0,-2-1-6 16,2 2 4-16,-1 1-12 0,1 2 14 0,0-3-12 15,0 6 12-15,-3-3 8 0,1 4-11 0,2 0-3 16,-1 2-13-16,1 0 18 0,0 2-17 0,-4 11 5 16,4-2 8-16,0 3-3 0,0-10 5 15,0 5-11-15,0 4 13 0,0-1-4 16,19 23-3-16,-11-20 8 0,5-3-13 0,2-2 8 15,6-2-17-15,-1 1 15 0,3-3-8 16,4-2 5-16,-1-3-3 0,7-3 4 0,-3 0 5 0,-14-4-19 16,9 0-3-16,28-11-14 0,-25 1 20 15,-4-1 2-15,-3-2-1 0,-1-1-17 0,0-2 32 16,-4-3-16-16,-1-2 8 0,-5 1 3 0,-1-1-10 16,-4-1 14-16,-1 0 6 0,-4 12-33 15,0-6 10-15,0-2 7 0,0 1 14 0,-11-16-4 16,6 19 11-16,2 1 8 0,-1 5-20 15,-1 1-12-15,5 1 5 0,-1 1 8 0,0 0-2 16,1 2-1-16,-2-2-10 0,1 5 27 0,1 0-19 16,-1 0-11-16,-1 3 9 0,-1 1 1 15,6 2 6-15,-6 1-7 0,2 11-3 0,1-7 8 16,0 4-22-16,0 3 7 0,0 5 14 0,0-1 16 16,12 26-24-16,-7-24-22 0,3 5-55 15,0-4 7-15,3 0-144 0,-1 0 17 0,-1-5 18 16,3-3-186-16,-1-5 44 0,5-4-2 0,-2-2 45 15</inkml:trace>
  <inkml:trace contextRef="#ctx0" brushRef="#br0" timeOffset="29959.23">12079 4750 237 0,'16'-8'193'16,"0"0"-31"-16,-5 4-18 0,4 1-54 0,1 1-1 15,-5 2 7-15,-11 0 3 0,9 0-57 0,0 0 12 16,10 16 8-16,-10-8 2 0,-4 0-4 16,3 5 3-16,-3 2-41 0,3 2 23 0,-6-5-13 15,-1 5-13-15,-1-10 5 0,0 1-3 0,0 5-1 16,-15 15 12-16,5-11-18 0,-3-5 16 0,-3 4-33 16,-1-1 16-16,-1-3 20 0,0 0 5 15,0-1 11-15,3-2-28 0,3 2 36 16,2-6-23-16,4 1-30 0,2-2 16 0,1 1 5 15,3-2 23-15,0 0-19 0,0-3-11 0,12 3 29 16,14 0-12-16,2-3-9 0,-11 0-10 0,8 0 17 16,6 0 3-16,-2 0-8 0,36-11-3 15,-30 10 7-15,-8-4-8 0,-1 4-3 0,-1-2-9 16,-2 0 1-16,-10 2-9 0,-3-1-24 16,-3 2-34-16,-1-2 6 0,0 1-153 0,-5 0-162 15,-1 0 9-15,0-1 5 0,-2-1 36 0,-1-1 11 16</inkml:trace>
  <inkml:trace contextRef="#ctx0" brushRef="#br0" timeOffset="30621.51">13503 3543 362 0,'0'-6'201'0,"0"3"-68"16,-3-2-8-16,0 3-22 0,1 1 15 0,-2 2-12 16,-11 6-13-16,2 2 5 0,-4 8-25 15,2 3 0-15,1-1-13 0,2 3 17 0,2 2-32 16,-3 4 7-16,4-1-5 0,3 0-12 16,0 0 5-16,-1 0-2 0,5 2-30 0,0-2 7 0,2 2 15 15,0-15-10-15,0 6 5 0,13 23-9 16,1-22 0-16,2 2-27 0,3-7 3 0,4 1-91 15,2-9-106-15,6 0-142 0,1-5 21 0,-13-3-21 16,7 0 3-16</inkml:trace>
  <inkml:trace contextRef="#ctx0" brushRef="#br0" timeOffset="31368.24">14030 3742 357 0,'3'-5'227'0,"-2"3"-52"0,2 1-10 16,-2 1-15-16,0 0-48 0,1 1 22 0,-1 1-41 16,-1 3-18-16,1 1 23 0,-2 1-10 15,1 0 10-15,0 2-20 0,0 0-21 0,0 6 18 16,0 0-1-16,0-3-15 0,0 0 0 0,0-3-25 16,0 0-5-16,0-2 42 0,0-7 2 15,0 8 15-15,0-8-18 0,-9 11-1 0,6-11-2 16,1 0-1-16,-3-3-17 0,4-2-6 15,-6-6 9-15,2-3-10 0,2-4-1 0,1 0-9 16,2-3 7-16,0 8-20 0,10-25 6 0,-2 14-3 16,2 3-15-16,2 0 20 0,4 3-11 15,-3 0-1-15,6 1-2 0,-2 4-8 0,3 0 8 16,2 1-2-16,-3 7-2 0,4 0 0 16,-3 2 1-16,1 2 7 0,-11 1-9 0,3 0 0 15,19 11-14-15,-13-2 14 0,-5 1-4 0,0 3 9 16,0-1-3-16,-2 5 9 0,-3-5-4 15,0 1-1-15,-1 1 3 0,-1 0-16 0,1-2 1 16,-2 2 3-16,0-1 1 0,-3-5 3 16,2 0-4-16,0-2 0 0,-1-2-3 0,0 2 2 15,1-5 5-15,-1 3-17 0,6-3 3 0,8 1-14 16,-9-2 22-16,2 0-4 0,4 0 1 16,20-14-12-16,-17 5 3 0,-4-1-3 0,-1 1 6 15,2 1-16-15,-7-2 15 0,1-1 1 0,0 0 14 16,-3 3-19-16,-4-1 13 0,0 2-10 0,-1 2 5 15,-1 5 5-15,0 0-5 0,0 0 1 16,0-7 9-16,0 7-4 0,0 0 11 0,0 0-19 16,0-9 8-16,-1 11 2 0,-1 3 2 0,2-2-7 15,-2 3 12-15,2 1-7 0,0-1 2 16,2 14-9-16,-2-12 3 0,0 5-1 16,11 16 2-16,-4-17 8 0,3 1-2 0,-5-3 6 15,5-2-30-15,3 3 17 0,1-2 16 0,0-4 0 16,0-1 6-16,0-1-17 0,0-3 11 15,-1 0-1-15,-4 0-3 0,15-14 3 0,-6 7 1 16,0-4 1-16,-8 1 4 0,-1-2-19 0,-2 1 36 16,-5 1-25-16,2-7 11 0,-4 5-4 15,0 12-2-15,0-10-19 0,0 3 14 0,-13-13-2 16,4 10 0-16,-1-1 5 0,-4 6-23 16,-1-2 23-16,3 5-13 0,-3-1-11 0,0 0 11 15,3 3 6-15,12 0-44 0,-11 0-8 0,3 0-23 16,0 0 8-16,-5 12-79 0,11-9-53 15,-1-1-108-15,3 1 25 0,3 1 15 0,2-3-63 16,14 0 5-16</inkml:trace>
  <inkml:trace contextRef="#ctx0" brushRef="#br0" timeOffset="32589.73">15817 3537 210 0,'-2'-17'226'16,"-6"2"-28"-16,-2 1-53 0,-3 0-14 0,-2 4-19 15,-4 2-19-15,1 5-3 0,-2 1-1 0,-1 2-11 16,13 0-16-16,-21 10-11 0,12 0 10 16,-1 1-15-16,2 7-41 0,4 0 56 0,5 0-8 15,1 3-20-15,3-1-5 0,3-11-10 0,0 7-15 16,12 17 11-16,-3-18 4 0,3-2-6 15,1-3-17-15,3-2 31 0,-2-5-8 0,2-2 7 16,-9-1-33-16,20-9 38 0,-13-3-2 0,2-5-17 16,-5-2 0-16,-1-6 21 0,0 2 4 15,-4-2-1-15,0-4 8 0,-3 0-17 16,1-1 12-16,-4-6-12 0,0 5-10 0,0 15 8 16,0-9-4-16,0-3 12 0,-13-24-5 0,7 26 10 15,3 4-8-15,-6 1 10 0,1 5-1 16,6 1-2-16,-2 4-12 0,0 4 1 0,0 2-21 15,-1 5 13-15,3 0-3 0,2 0 4 16,0 0-16-16,-20 17 3 0,8-1 4 0,5 1 10 16,5 1-3-16,-2 1-1 0,4-6 0 0,0 5-9 15,11 28-6-15,-2-19 11 0,0-1 4 0,1-2-8 16,4 3-1-16,-1-3 12 0,4-4-21 16,-4-2 2-16,2 3 0 0,2-4-17 0,1-3 13 15,5-4 6-15,-3-4-9 0,0-3 12 0,-7-3-20 16,6 3 13-16,-11-3 4 0,1 0-2 15,5 0-7-15,-2 0 11 0,-2 0-3 0,-1 0-3 16,2-11-3-16,-7 10 10 0,-1 1 4 0,2 0-14 16,-2 0-1-16,0-2 4 0,-3 2 7 0,0 0-9 15,0 0-5-15,0 0 3 0,5 0-5 16,-5 0 5-16,17 11-3 0,-14-11 10 0,1 0-10 16,0 0-4-16,1 0 16 0,2 0 0 0,3 0-7 15,16-14 4-15,-12 6 14 0,5-1-15 16,-4-4 11-16,-1-1-24 0,0 1 7 0,-2-2 8 15,2 0 11-15,-4 1 3 0,1 2-12 16,0-1 4-16,-5 6 1 0,-2-3-9 0,1 6-4 16,-1 0 5-16,0 1-8 0,-2 0 21 0,2 1-12 15,-2 2-8-15,0-3-2 0,-2 3 17 0,0 0-12 16,0 0 5-16,20 18-14 0,-12-3 16 16,1 4 8-16,-2 4-17 0,3 1 0 15,-1 4 9-15,0 3 2 0,1 2 0 0,-1 5-1 16,0 2 0-16,0 0-5 0,-3 2 6 0,2-1-7 15,-4 0 10-15,-1 0-12 0,-1-3 9 0,-2-18 5 16,0 9 5-16,-16 36-6 0,9-33 6 16,-2 1-19-16,-5-8 1 0,1 2 14 15,0-4 3-15,-3-6 7 0,-1 2-9 0,0-5 7 16,2-3 4-16,-2-5 9 0,7-5-12 0,10-1 11 16,-12 0 1-16,-8-21-8 0,12 4-14 0,2-7 12 15,4 0 0-15,2 9-20 0,12-26-17 16,-1 10 5-16,8-4-10 0,3-4-10 0,6-1 15 15,1-5-23-15,4 0 8 0,4-3-13 16,-1 3 23-16,1 0-10 0,-1 4 11 0,-1-1 0 16,-2 4 2-16,-8-1 8 0,1 4-5 0,-1 4 3 15,-3 1 13-15,-4 3 7 0,0 0 2 0,-5 5 13 16,1 1 6-16,-3 3-4 0,-2 4-7 16,4 1-9-16,-8 5 2 0,-2 3-6 0,3 5 3 15,-6 0-2-15,0 0 9 0,8 12-19 16,-7-7 14-16,0 17-23 0,2 0 22 0,2 2-5 15,-1 4 0-15,0 0 12 0,1 6-14 0,-1 1-1 16,3 1 3-16,-2 3-15 0,2-2 10 16,-2 1-5-16,0 1-7 0,0-3 22 0,0-1-6 15,-1 0 7-15,0 2-5 0,-2-3-9 16,1 2 5-16,1-6 6 0,-2 0-9 0,-2-14 3 16,0 6 1-16,0 1 3 0,0 2-7 0,0-4-2 15,0-1 9-15,0-4 5 0,0-3 1 0,0-3-5 16,-10 6 8-16,0-10 5 0,-7 0-10 15,-4-5-3-15,12-1-3 0,-8 0 7 0,-25-14 7 16,16 3-15-16,6 1 5 0,-3-5 11 16,4 2-5-16,1-3-10 0,0-2-3 0,4-2 3 15,4-5 8-15,4 0-12 0,6 12-8 0,0-7-31 16,19-30-22-16,-2 21-61 0,6-1 16 16,8 1 12-16,1-1-155 0,1-2 23 0,-1 1 19 15,-1 3-164-15,-1-4 37 0,-5 3 49 16,-2-5 12-16</inkml:trace>
  <inkml:trace contextRef="#ctx0" brushRef="#br0" timeOffset="33025.11">17049 2977 491 0,'15'0'196'0,"3"5"-30"0,1 0-4 16,-1 6-20-16,0 1-18 0,1 6-10 16,-1-1-5-16,0 1 1 0,-3 3-13 0,3 4-19 15,2 5 22-15,-3 2-17 0,2 4-24 0,-2 7 23 16,-1 9-14-16,-2 1-3 0,1 2-18 0,-5 2-4 15,-5 0 0-15,-5-1-10 0,0-30-17 16,-18 56-29-16,-1-25 1 0,-4-6-266 16,-8-4-81-16,1-3 25 0,-4-6 24 0,-2-4-4 15,1-6 9-15</inkml:trace>
  <inkml:trace contextRef="#ctx0" brushRef="#br0" timeOffset="33628.08">13653 4683 219 0,'-12'12'187'0,"-4"5"-33"0,-3-1 12 0,-4 2-10 0,3 2-41 15,-6 4 14-15,0 3-33 0,-2 2 21 16,3 3-8-16,-2 4-7 0,1 0-23 0,5 3-3 16,5 3-21-16,0-1 28 0,4 1-52 0,5-1 27 15,4 0-28-15,3-21 27 0,0 12-24 16,22 38 1-16,-7-32-31 0,3-3-3 15,5-2-31-15,4 4 1 0,1-10-171 0,1-2-136 16,2 0 32-16,1-12 17 0,0-1-80 16</inkml:trace>
  <inkml:trace contextRef="#ctx0" brushRef="#br0" timeOffset="36447.11">14256 5322 465 0,'0'0'233'0,"0"0"-40"0,0 0-20 0,0 0-26 0,0 0-11 15,5-10-43-15,7-7-4 0,1-3 11 16,1 2-9-16,2-2-12 0,0-1 2 0,0-4-4 16,0 1-4-16,-2 3 2 0,-3-4-23 0,1 2 7 15,-3 0-14-15,-5-1 11 0,1 5 3 16,-2 0-11-16,-1 3-2 0,-2 2-12 0,0 14-3 15,0-9 3-15,0 1-10 0,0 1-18 16,-13-3 11-16,11 9-8 0,-2 0 0 0,1 1 1 16,2 1-6-16,1 3-20 0,0 1 13 15,3-2 9-15,-2 3-7 0,8 9-4 0,0-3-4 16,1 3 8-16,0 0-4 0,8 1 4 0,-2-1 9 16,1 2-17-16,3-4-1 0,0 3 10 15,-1 0 12-15,-2 0-23 0,2 2 12 0,-4 2-18 16,-2-2 31-16,1 0-28 0,-2-2 15 0,-3 0 12 15,-4 2-8-15,-5 0-5 0,3-1 3 0,-3-8-7 16,0 2 21-16,0 1-15 0,-15 21 8 16,6-18 2-16,-2-1-17 0,-2-1-2 0,-3 0-33 15,-4-3 4-15,1 0-38 0,-1 0 7 16,3-3-61-16,-1-1 0 0,1 1-41 0,2-6-153 16,15-1-29-16,-9 0 28 0,-6-12 14 15,18 4 4-15</inkml:trace>
  <inkml:trace contextRef="#ctx0" brushRef="#br0" timeOffset="37555.68">15081 5152 251 0,'-13'11'162'0,"1"1"-25"16,-1 1-53-16,1 2-12 0,0 3-8 0,1-1-8 16,4 4-6-16,-2 1 0 0,5-3-4 15,1-1 12-15,3 3-5 0,0-11-6 0,0 4-13 16,14 18 8-16,-6-15-13 0,2-2-4 0,2-4-2 16,-2 4-3-16,0-10-39 0,9 0 21 15,-6-2-2-15,-4-3 0 0,-9 0 10 0,9 0-3 16,19-11 2-16,-16 3-3 0,-4-1 0 0,5 0-9 15,-4-4-2-15,-1 1 2 0,1-4-1 0,-5 0 16 16,1 1-14-16,-5 2 1 0,0 13-1 0,0-12 0 16,0-2 0-16,-15-16-2 0,6 13 23 15,0 2 4-15,-5 1-3 0,2 2-18 0,-1 5 2 16,2-3-4-16,-3 3-9 0,-3 0 16 16,5 0-1-16,2 3 22 0,2 0-25 0,-1 1-1 15,5 1-15-15,0 0-20 0,1 0 29 16,1 1-12-16,2 1 8 0,0 0 11 0,2 1 3 15,1-1-22-15,2 0-16 0,1 0 39 0,17 0-33 16,-10 0 21-16,5 0 15 0,3 0-2 16,2 0-32-16,1 0 5 0,-4 0 38 0,3 0-2 15,-3 0-30-15,-3 0-1 0,20 11 4 16,-24-6 0-16,4 0 2 0,-4 5 15 0,-1-2-10 16,-3 3 2-16,2 1 32 0,-4-4 10 0,1 6-6 15,-2-2-30-15,-2-2-6 0,2 5-26 16,1-7 4-16,-5 0 3 0,0-3 27 0,0 0 0 15,1-3 24-15,-2 3-2 0,1-2-3 16,-2-3 9-16,0 0 32 0,-3 2-4 0,3-4-7 16,1 1 10-16,-1-1-24 0,2-3-14 0,-1 1-35 15,-1 0 55-15,10-9-34 0,-1-2 6 0,0 1 13 16,1 1-46-16,3 0-6 0,-3 2 28 16,2 2 4-16,-2 1-29 0,1-1 28 0,-4 4-8 15,0 3 9-15,0 1-13 0,-7 1 8 0,0 0-26 16,9 0 16-16,5 10 33 0,-11-7-40 15,7 9 18-15,0-2 18 0,-3 2-33 16,2 2-24-16,-5-4 39 0,1-2-14 0,-1 1 21 0,3-3-7 16,-5 0 1-16,2-2-14 0,-1 1 0 15,-2-1 13-15,1-2-20 0,-2 0 29 0,2 0 24 16,2-2-27-16,-4 0 17 0,0 0-44 0,0 0 13 16,24-19-18-16,-6 5 49 0,-3 0-48 15,3 3 37-15,-4-3-11 0,3 1-8 0,-1 1 4 16,-1 3-5-16,-3 1 7 0,5 0-32 15,-8 4 26-15,0 0 17 0,-1 1-12 0,1 3 7 16,-3-1-17-16,3 1 8 0,-9 0 0 16,7 0 2-16,3 0-7 0,21 13-26 0,-14-1 28 15,5-4 4-15,-2 1 2 0,2 1-6 0,-2 0-4 16,-1 2 1-16,-5 0-14 0,6-3-15 16,0 1 36-16,0-3-6 0,2 1 6 0,-3-3 12 15,-2-1 6-15,-2-3-26 0,5 1-12 0,-10-2 2 16,1 0 24-16,19-12-11 0,-17 4-16 15,-1-1 4-15,0-1 24 0,-3-2-3 0,-4-3-26 16,-1 3 26-16,-2 2 12 0,-2 1-5 0,0 2 7 16,0-2-12-16,0 1 6 0,-16-12-10 15,9 13-14-15,0 1 4 0,1 3 13 0,0 3-8 16,0 0-5-16,6 0 10 0,-13 0-32 16,-11 14 0-16,14-4 18 0,3 2 34 0,1 2-50 15,3-5 30-15,3 1 2 0,0-10-25 0,0 10-11 16,18 17 38-16,-6-17-16 0,1-1 19 15,4 1 1-15,2-3-8 0,2-2 0 0,-2 0 8 16,3-3 0-16,2-1 1 0,-5-1 2 0,5 2-12 16,-15-2 3-16,3 0-12 0,0 0-29 15,1 0-26-15,-5 0 6 0,1 0-73 0,7-13-59 16,-12 11-124-16,-1 0-30 0,1-1 42 0,0-1-19 16</inkml:trace>
  <inkml:trace contextRef="#ctx0" brushRef="#br0" timeOffset="39131.21">17064 5091 290 0,'-12'-12'162'15,"1"4"-47"-15,-6 0 34 0,2 3-25 0,-2 3-29 16,2 2 5-16,15 0-13 0,-13 0 5 0,-19 16-37 16,19-5-34-16,-3-2 42 0,4 8-19 15,-3-1-26-15,5 5 37 0,2-4-21 0,0-1-26 16,3-2 30-16,3 2-15 0,2-3-1 0,0-5-4 16,0-8-2-16,0 8 0 0,0-8-1 15,12 12-2-15,-5-10-1 0,-3-2-25 0,2-2 29 16,9-3 3-16,-2-3 17 0,0-4-13 0,2 0-4 15,-4-5-13-15,5-4 18 0,-7 1 13 16,-1-3-36-16,-1 0 31 0,1-4-14 0,-4-4 23 16,0 3-24-16,-4 12 16 0,0-7 8 15,0-2 10-15,-14-25-22 0,10 25 28 0,-5 4-1 16,4-1 3-16,0 5 5 0,1 2-15 0,1 5-10 16,-1 3-1-16,2-1 4 0,-1 4-14 15,-3 1-6-15,4 3-3 0,-2 0 1 0,4 0-6 16,0 0 1-16,-8 13-14 0,3 2 14 0,2 5-14 15,3 3 12-15,0-13 9 0,0 7-12 16,12 24-2-16,-3-15-20 0,2-2 26 0,1-4-6 16,-1 2-3-16,3 1-5 0,-1-5 2 0,4-8-2 15,-2 0-4-15,2-4 11 0,2-2-3 16,1-4 2-16,-10 0-5 0,3 0 1 0,17-11-1 16,-12 6 13-16,-7-2-9 0,-1 0-1 15,2-3-19-15,-3 5 20 0,-3-1-1 0,-2 1 0 16,1 4 0-16,0-4 5 0,-1 4-18 0,0 0 16 15,-3 1-23-15,1-2 6 0,1 1 8 0,0 1 2 16,-3 0-16-16,0 0 11 0,8 0 11 16,4 0-6-16,16 11-1 0,-9-7 6 0,0-2-15 15,1 0 8-15,-2-2 6 0,-8 0-4 16,4 0 9-16,18-9-2 0,-14-3-21 0,0 4 14 16,0-3-15-16,-4-1 17 0,-1 0-6 15,-3-3 13-15,-1 1 0 0,1-2 3 0,-1 1-8 16,-5 0 14-16,1-2 8 0,-1 9-11 0,1-1 4 15,-3 3 21-15,1 0-17 0,0-1-1 16,-3 4 7-16,0-1-6 0,0 0-10 0,2 1 13 16,-1 2-2-16,2 1-16 0,-3 0 11 0,0 1-13 15,1 5-7-15,1-1 9 0,4 9-1 0,2 8 5 16,-2 0-10-16,3 2 3 0,2 3-12 16,0 2 3-16,-1 2 10 0,3 7-1 15,-3-1 12-15,4 4-7 0,-4 0-12 0,-3-4 15 16,-1 0-3-16,-3-2 2 0,-2 2-11 0,0-4 4 15,1 1-1-15,-2-21-14 0,0 8 15 16,-21 24 12-16,7-24 0 0,-2-1-14 0,-3-6 1 16,-1 2 2-16,-1-8-1 0,-2 1 12 0,6-4-15 15,6-5 2-15,-2 0-10 0,-16-10 2 16,19-2 3-16,4-3-1 0,6 0-8 0,0 2-21 16,20-24-13-16,3 6-16 0,4-3-8 0,2 0 16 15,6-2 19-15,-2-3-12 0,3 2-14 16,-3 2 36-16,-5-4-2 0,1 3-17 0,0 3 31 15,-4-1 5-15,-4 1 15 0,-3 3-11 0,-3 3 6 16,2 0 8-16,-5 3 1 0,1 2 17 16,-4 0-5-16,1 3 3 0,0 2-18 0,-2 5 7 15,-1-2-1-15,-2 9-17 0,-3 0 0 16,3 3 1-16,-6 4 9 0,2 2-1 0,1 1-2 16,-2 0 2-16,2 14-8 0,-2-7 7 0,8 25 3 15,-6-8-5-15,2 2 1 0,0 1 5 0,-1 1-5 16,3-1-5-16,-3 4-8 0,-1 1-2 15,3 1 16-15,-3-1-9 0,0 1 13 0,-2-4-1 16,0-16-6-16,0 8-1 0,0 2-4 16,0 1-3-16,-13 27 11 0,4-30 3 0,3-3-16 15,-3-2 15-15,3-3 7 0,-6-5-13 16,3-1 6-16,1-6-17 0,0-3 19 0,1-3-7 16,7 0-9-16,0 0-9 0,-18-15-9 0,8 2-6 15,5-2-29-15,5-4 3 0,0 8-24 0,0-6 13 16,15-22-1-16,-3 16-39 0,-2 1 30 15,7 0-3-15,-2 0-2 0,5 0 26 0,-2-2 12 16,2 2 3-16,1 0-49 0,-2 0 25 16,-2 1-15-16,0 0 6 0,-3 2 8 0,-3-4 6 15,1 5 6-15,-6-3 4 0,-3 4 42 0,-2 7 17 16,-1 1-2-16,0 9 0 0,0-8-8 0,-10-5 8 16,5 9-19-16,-2 0 17 0,2 4-1 15,0-3-7-15,-1 6 5 0,-7 2-14 0,0 1 19 16,3 2-21-16,2-1 30 0,2 1-20 15,5 1-1-15,-1-3 2 0,1 2-1 0,1-8-6 16,0 8 18-16,15 9-16 0,-5-12 5 16,6 4-9-16,2-4 11 0,2-2 1 0,6-3 21 0,2 0-37 15,-16 0 13-15,12 0 7 0,28-12-5 16,-26 6-11-16,3-2 7 0,-1 2 2 0,-4-3-2 16,2 3 5-16,-3 1 13 0,-4-3-23 0,0 2 0 15,-3 2-7-15,0-1-7 0,-5 5 3 16,-3-3 13-16,0 1 15 0,-3 2-1 0,-1 0 1 15,1-1-2-15,-5 1-13 0,0 0 15 16,0 0 16-16,8 0-25 0,-8 0-9 0,0 0 37 16,6 0-3-16,-6 0-2 0,9 0-26 15,0 0-15-15,-3 0 36 0,-6 0-33 0,11 0 14 16,-3 0 1-16,-1 0 20 0,1 0-13 0,-1 0 14 16,1 0-2-16,7 0-2 0,1 0-2 15,15 6-17-15,-15-6-20 0,1 5 2 0,-1 2 3 16,0 0 23-16,0 0-3 0,-2 0-9 0,0 1-1 15,-3-6-13-15,-4 4-48 0,1-2-26 16,-8-4-84-16,0 0-122 0,6 0 14 0,-6 0-54 16</inkml:trace>
  <inkml:trace contextRef="#ctx0" brushRef="#br0" timeOffset="39537.96">18941 4909 241 0,'-7'7'144'16,"-3"7"-25"-16,3-2-39 0,7 2-13 16,-6 1-4-16,6-2 3 0,0-13-7 0,0 14 45 15,10 12-47-15,-1-12-1 0,0-3-6 0,7-1-6 16,-4-5 24-16,6 2-8 0,4-3-14 15,-5-4 9-15,-3 0-49 0,0 0 41 0,23-11 6 16,-16 4-52-16,0-4 20 0,-3-1 20 0,1 0 1 16,-2-5-2-16,2 3-37 0,-3-2 15 0,-1 0-19 15,-5 2 27-15,0-1-5 0,-6 1 3 16,-3 2-19-16,-1 12 3 0,0-5 14 16,-10-10-12-16,2 13-4 0,1 1-4 0,1 2 13 15,-10 2-25-15,16-3 42 0,-21 7-24 0,14 0 12 16,-4 1-18-16,5 3-6 0,3 1 12 15,1-2 16-15,2-2-53 0,0-8 54 0,0 11-29 16,18 13 0-16,-7-13 7 0,5 2 0 16,3-3-116-16,2-3-6 0,-1-2-109 0,1-2 20 15,1-1 13-15,-10-2 13 0,4 0 13 0,24-11-100 16</inkml:trace>
  <inkml:trace contextRef="#ctx0" brushRef="#br0" timeOffset="39787.78">19546 4585 406 0,'2'1'157'0,"3"3"20"15,8 6-16-15,1 3-10 0,3 2-34 0,3 3-3 16,-5 2-2-16,3 0-14 0,-4 4-9 0,-1 7-1 15,0-2-7-15,-4 5-8 0,-1 3-13 16,-5 4-14-16,-3-20 16 0,0 13 4 0,-17 44-31 16,2-35-28-16,-11 5 0 0,-6-6-241 0,1-1-132 15,-12-5 50-15,0-2 5 0,1-5 11 16</inkml:trace>
  <inkml:trace contextRef="#ctx0" brushRef="#br0" timeOffset="42437.12">20620 4771 568 0,'0'-14'249'0,"14"14"-60"15,9-28-4-15,-9 21-44 0,3 2-4 0,3 0-24 16,2-2-6-16,6 2-1 0,4-1-31 15,-1 3-1-15,2 3-3 0,0-5-4 0,-2 3-1 16,3 1-19-16,-2-1 8 0,-3 2-22 16,0-1-9-16,-6 0-10 0,-1 0-42 0,-3-2-20 15,-13 3 5-15,2 0-86 0,2 0-27 0,-10 0-53 16,7 0 16-16,-7 0 17 0,0 0-152 16,6-4 13-16,-9 1 13 0</inkml:trace>
  <inkml:trace contextRef="#ctx0" brushRef="#br0" timeOffset="42685.84">20881 4668 354 0,'-4'0'197'16,"3"0"-46"-16,-3 3-14 0,4 0-31 0,0-1 1 16,0 3 23-16,0 0-16 0,6 9-19 15,-6-5 10-15,4 21-5 0,-2-10 4 16,1 3-9-16,4-2-10 0,-3 2-8 0,-1 1 4 15,0 4-3-15,-2 1-17 0,2-2 10 0,1 2-25 16,-2-6-9-16,2 4 10 0,0-2-11 16,-2 0 16-16,1-3-17 0,0 0-18 0,-2 0-42 15,0-4-35-15,4 0 5 0,-2-4-144 0,1-4-131 16,2-4 22-16,-6-6 24 0,6 0-17 16,20-14-12-16,-8 0-2 0</inkml:trace>
  <inkml:trace contextRef="#ctx0" brushRef="#br0" timeOffset="42873.12">21331 4982 578 0,'2'-6'329'0,"1"4"-33"0,1 2-17 0,-4-6-41 16,4 5-34-16,-2 0-42 0,2-1 0 0,-3 2-5 16,1-1-38-16,-1-2-26 0,-1 3-29 15,2-1-28-15,0 1-37 0,-1-3-29 0,-1 3-41 16,1 0 7-16,2-2-113 0,-3-2-107 15,4 2-97-15,-2-1 17 0,8-12 30 0,-2 1 25 16,-1 1 1-16</inkml:trace>
  <inkml:trace contextRef="#ctx0" brushRef="#br0" timeOffset="43134.07">21548 4652 464 0,'-1'-5'320'16,"0"3"-61"-16,-1-1-11 0,2 0-19 0,-1-1-44 16,1 2-12-16,4-1-33 0,1 1-23 0,13-1 2 15,10-3-26-15,1 3-2 0,3 0-20 16,2 1 0-16,0 2-10 0,2-2-2 0,0-1-8 16,-20 3 7-16,13 0-2 0,0 0-21 15,2 0-10-15,-1 0-5 0,0 0-26 0,23-10-14 16,-36 7-13-16,-2 2-49 0,-6 1-21 0,-1 0 11 15,1-2-78-15,-7 2-53 0,0-3-79 0,-1 2 22 16,-2 0-114-16,-2 0 20 0,-1 1 97 16,-2-2-2-16</inkml:trace>
  <inkml:trace contextRef="#ctx0" brushRef="#br0" timeOffset="43364.95">21859 4603 239 0,'-4'1'144'0,"-1"1"10"0,1 0 13 15,2 1-19-15,0 3-29 0,0 0 8 0,-2-1-7 16,3 12 9-16,-1-1-27 0,1 3 18 16,1-8-1-16,0 3-36 0,0 5 16 0,0 3-19 15,0 1 5-15,10 25-28 0,-6-24 20 16,-1 1-3-16,-1 1-11 0,0-4-10 0,0 1-10 16,-2 0 12-16,6 0-1 0,-3-4-5 0,-2 2-16 15,2-2-33-15,1-4-38 0,0 3-65 16,3-3 9-16,2-5-256 0,0-10 24 0,-9 0 22 15,12 0 23-15,18-17-61 0,-13 0 3 16</inkml:trace>
  <inkml:trace contextRef="#ctx0" brushRef="#br0" timeOffset="43547.94">22199 4913 222 0,'2'-2'385'0,"-2"-1"-94"16,0 2-25-16,0 0-25 0,2-1-31 15,-1-1-43-15,-1 3-27 0,0-1-10 0,0 1-19 16,0 0 5-16,1 0-42 0,-1 0-15 16,0 0-52-16,0 1-48 0,-1 1-36 0,1 2 5 15,-1-4-170-15,-1 0 19 0,2 1 18 0,-4-2-136 16,3 0 5-16,1-4 28 0</inkml:trace>
  <inkml:trace contextRef="#ctx0" brushRef="#br0" timeOffset="43810.78">22442 4590 668 0,'2'-6'229'0,"2"2"-21"15,9-6-20-15,2 3-33 0,-1 0-21 0,4 4-15 16,6-2-15-16,-2 1-2 0,7 2-20 15,-1-2 6-15,0 2-26 0,-13 2 3 0,4 0-1 16,5 0-13-16,-2 0 5 0,2 0-31 0,-3 0 20 16,-4 0-42-16,-5 0-12 0,2 0-23 15,-5 0-52-15,0 0 9 0,-2 0-78 0,-7 0-74 16,0 0 17-16,0 0 16 0,10 2-145 0,-12-4 30 16,2 2 6-16</inkml:trace>
  <inkml:trace contextRef="#ctx0" brushRef="#br0" timeOffset="44088.21">22679 4550 257 0,'-3'2'201'0,"0"-2"-43"16,1 1-14-16,0 1-10 0,1 0-27 16,-1 5 14-16,0-1-11 0,-3 8 0 0,5 1-19 15,0 4 4-15,0-9-8 0,0 4 1 16,0 6-16-16,0 4 17 0,13 25 8 0,-4-23 5 15,-4 5-27-15,1-4 12 0,1-2-3 0,2 4-25 16,-4-2 12-16,1 0-12 0,2-1-19 16,-2-4 20-16,0 3-15 0,-2-3-5 0,2-5 1 15,-4 2-2-15,2-9-11 0,-4 0-19 16,3-3 7-16,-2-1-11 0,-1-2-29 0,0-2-34 16,0-2-52-16,-1-2 10 0,1-2-150 15,0-3-138-15,0 0 23 0,0-12 26 0,0 10 17 16,11-25 0-16</inkml:trace>
  <inkml:trace contextRef="#ctx0" brushRef="#br0" timeOffset="44303.16">23095 4831 618 0,'3'-2'327'16,"-5"1"-40"-16,4 1-63 0,-2-2-13 15,1 2-30-15,3 0-27 0,-3 2-6 0,0-2-19 16,0 3-14-16,-1-2-18 0,2 1-10 0,-2 0-26 16,1 3-44-16,-4-2-44 0,3-1-47 15,2 2 7-15,-1-2-132 0,-1-1-165 0,0-2-1 16,1-1 23-16,0 0 21 0,-1-3-8 16</inkml:trace>
  <inkml:trace contextRef="#ctx0" brushRef="#br0" timeOffset="44602.56">23495 4246 627 0,'0'-5'256'0,"3"0"-45"15,-1 2-40-15,-1 0-8 0,3 2-21 0,0 3-13 16,9 8-16-16,4 2 13 0,2 3-6 0,0 9 5 16,4 4-12-16,4 7 4 0,-1 5-33 15,-2 4-7-15,3 4 4 0,-6 1-17 0,-4 7 13 16,-4 1-14-16,-8 6-13 0,-5 0-10 0,0-31-4 16,-27 61-23-16,0-33-53 0,-13 0-49 15,-6 0 10-15,-11-7-239 0,-6-5-81 0,-7-4 27 16,-2 0 25-16,-6-9 33 0,3-1 12 0,-2 0-53 15</inkml:trace>
  <inkml:trace contextRef="#ctx0" brushRef="#br0" timeOffset="45059.18">21052 3956 246 0,'-32'4'151'16,"-4"3"30"-16,-4 2-12 0,-3 5-22 0,0 5 1 15,-4 4-15-15,-3 4 4 0,2 9-14 16,-5 3-23-16,-1 9 2 0,4 4-3 0,6 0-21 15,1 4 1-15,9 4-15 0,7 1 6 16,5 4-13-16,9 3-4 0,6 2-8 0,7-33 12 16,11 74-13-16,2-36-8 0,11 0-6 0,8 0-5 15,9-1-28-15,12 1-2 0,7 0-133 0,1-6-177 16,7-3 23-16,1-1 21 0,2-6 19 0,-3-10 16 16,0-7-58-16</inkml:trace>
  <inkml:trace contextRef="#ctx0" brushRef="#br0" timeOffset="76117.18">5512 6486 732 0,'0'0'230'16,"0"0"-28"-16,0-14-29 0,0 14-26 0,-5-19-19 15,5 15-29-15,0 1 4 0,0 3-9 16,0 0-15-16,1 4 1 0,-2 0-3 0,1 3-3 16,-5 11-17-16,1-2-1 0,-4 6-21 0,2 0 15 15,-3 0-5-15,0 2-6 0,-3-2-7 16,3-1 3-16,-3 1-6 0,4 1-1 16,-2-2-3-16,3-2-5 0,-2-4-1 0,1 5 1 15,4-5-5-15,0-1-12 0,2-5 15 0,0 0-5 16,2 0-4-16,0-9-2 0,0 6 13 15,0 1-16-15,0-7-1 0,11 15 3 0,0-4-2 0,3-4 2 16,-1 1 1-16,4-5-14 0,-1 2 14 16,-2-2-12-16,2 0 11 0,4 0 5 0,-1-1-6 15,-3-1-13-15,2 0 13 0,3 2 12 16,-7-2-14-16,-5-1 5 0,7 0-12 0,0 0 4 16,-3 0 0-16,1 0 10 0,-4 0 0 0,2 0-16 15,-1 0-31-15,5 0-29 0,-3 0-28 16,-1 0 9-16,-3 0-73 0,-3 0-54 0,2 0-159 15,-1 0 24-15,15-15 24 0,-4 8-1 0,-1-2 9 16</inkml:trace>
  <inkml:trace contextRef="#ctx0" brushRef="#br0" timeOffset="76298.67">6135 6728 874 0,'2'-3'266'0,"-1"-2"-25"15,0 3-38-15,2-3-15 0,-3 3-13 0,0-1-29 16,2-1-30-16,-2 3-42 0,2-2-13 16,-2 2-49-16,2-2-20 0,0 2-58 0,-1 1 5 15,0 0-83-15,-1-1-111 0,2 0-101 0,0 0 12 16,1-4 57-16,2 3-22 0</inkml:trace>
  <inkml:trace contextRef="#ctx0" brushRef="#br0" timeOffset="76679.92">6425 6481 676 0,'0'-1'180'0,"-2"5"-31"15,0-2 0-15,-2-2-25 0,0 4-12 0,-7 9-19 16,2 1-6-16,0 3-4 0,0 2-18 0,2-2 10 15,3 5-28-15,3-2 2 0,1-8 0 16,0 3 2-16,0 3-19 0,18 20-5 16,-8-20-14-16,-2-3 17 0,5 2-9 0,-2-5 0 15,1-5 7-15,2 0-9 0,-5-1 7 0,1-5-5 16,-10-1 8-16,8 0-2 0,1 0-16 0,5-9 17 16,1-3 12-16,-4 0 10 0,0-3-12 0,2-1 19 15,-2-2-5-15,-5 0 5 0,0-1-13 16,-3-1 16-16,0 0-15 0,-2 1 5 15,2-3 2-15,-3 13-18 0,-13-17-8 0,8 10-8 16,-5-2 4-16,-2 5-6 0,2 3-8 0,-4 0-29 16,5 1-7-16,-5 1-45 0,4 3-30 15,1 4 10-15,2-3-92 0,0 0-76 0,7 4 20 16,0 0-154-16,0 0 26 0,0 0 18 0,-8 0 9 16</inkml:trace>
  <inkml:trace contextRef="#ctx0" brushRef="#br0" timeOffset="76867">7010 6695 732 0,'0'4'194'16,"1"-4"-6"-16,2 1-18 0,-3 1-30 0,1-1-6 15,-1-1-33-15,0 0-34 0,0 0-46 16,1 1-35-16,1-1-1 0,-5 0-198 0,3 0 20 15,0-1 12-15,0-2-112 0,1 2 8 0,1-2 1 16</inkml:trace>
  <inkml:trace contextRef="#ctx0" brushRef="#br0" timeOffset="77434.89">7443 6344 398 0,'-7'-14'245'0,"0"3"-39"0,-4-1-25 0,-2 5-19 15,7 2-30-15,-2 5-30 0,-1-3 8 16,9 3-12-16,-9 0-23 0,-2 0 5 0,-16 20-6 16,14-11-27-16,0 3 10 0,3 4-33 0,0-3 24 15,2 3-9-15,4-1-2 0,2 3-2 16,-1-6-11-16,3-1-3 0,-1 0-9 15,1-11 6-15,0 12 8 0,10 10-31 0,-4-15 29 16,3 5-8-16,0 0-3 0,2-2 0 0,1-2-21 16,1 0-3-16,5-1 27 0,-5-4-16 15,3 5 3-15,-3-1 13 0,0-5-9 0,-3 0-4 16,-2 2 3-16,7 2 6 0,1-1 4 0,0 2-20 16,-3-4 4-16,-3 2 11 0,3 2-8 15,-3-2-3-15,-2 0 1 0,-3 2 21 0,1-2-13 16,-2 0 2-16,3 7 1 0,-5 0-8 0,-2-12 3 15,0 7-10-15,0 3 3 0,0-2 10 16,-11 7-4-16,3-1-18 0,0-2 31 0,-2 1 15 16,4-7-5-16,-5 1 18 0,0 5 12 15,-2-3 5-15,0-1 1 0,3-4 25 0,-4 2-15 16,1-2-14-16,2-2 46 0,2 1-40 16,-3-3 2-16,3 1 1 0,0-1 12 0,2 1 10 15,-1-1-27-15,2 0-8 0,-1 0-5 0,0 0 4 16,0 2 12-16,7-2-36 0,0 0-5 15,-9 0 41-15,9 0-7 0,-7 0-50 0,7 0-14 16,-8 0-16-16,8 0-42 0,-6 0-16 0,6 0-38 16,-13-11-33-16,10 9-35 0,1 2 14 15,0-3-103-15,2 1 24 0,-3 1 21 0,0 0-172 16,3-1 34-16,-1 2 7 0,0 0 42 16,-1-1 2-16,4-2 12 0</inkml:trace>
  <inkml:trace contextRef="#ctx0" brushRef="#br0" timeOffset="79245.32">9969 6536 449 0,'0'0'278'0,"14"-15"-23"0,-14 15-28 0,0 0-42 0,0 0-10 16,0 0-33-16,0 0-16 0,0 0-26 16,0 0-6-16,0 0 2 0,0 0-19 0,13 13-12 15,-22 7-1-15,3 1-11 0,-3 2 11 16,0-1-7-16,1 2-18 0,-1-1 0 0,-1-1 5 15,0 0-18-15,1-3 6 0,0-2-19 0,0 0-2 16,3-4 20-16,-2-1 1 0,0-1-13 0,-1-1 19 16,0-5-13-16,3-3 1 0,-3-2-12 15,9 0 9-15,-13 0-12 0,-13-13 13 0,13 4 4 16,-2 0-7-16,4-3-7 0,1-2-7 16,1-1 5-16,0 0 2 0,8 4-17 0,-1-1 5 15,1 1-6-15,0 1-3 0,1 10 4 0,0-7-1 16,0 1 5-16,0 0-6 0,11-4 0 15,-6 6-2-15,7-4 1 0,1 2 3 0,-1-1-5 16,0 7 3-16,2 0 4 0,-8 0-5 16,19 11-4-16,-11-6 8 0,5 2-15 0,-4 5 10 15,3 0 7-15,-1 2 2 0,2-1 3 16,-1 1-11-16,0 3 4 0,0-1 7 0,0-2 4 16,-3 0-10-16,-1-1 10 0,0-2-9 0,-1 1-15 15,-4-7-22-15,-2 1 7 0,-4 0-38 16,1-4-31-16,1 4 11 0,-1-4-76 0,-2 0-70 15,1-2-147-15,1 0 2 0,-4 0 51 0,0 0 15 16,0 0-12-16</inkml:trace>
  <inkml:trace contextRef="#ctx0" brushRef="#br0" timeOffset="79590.55">10752 6554 421 0,'0'0'301'0,"0"0"-70"0,0 0-18 0,1 0-18 16,-1-1-34-16,2 1-26 0,2 0-4 15,-1 0-16-15,7-2-10 0,16 4-29 0,-15-2 12 16,7 0-9-16,4 0-3 0,2 0-13 16,-1 0-5-16,3 0 2 0,-1 0-11 0,-2 0-3 15,-5 0-18-15,1 0 4 0,-5 0-5 0,-1 0-13 16,-4 0-6-16,0 0-6 0,-3 0-22 0,-6 0-35 16,7 0-57-16,-7 0 9 0,6 0-119 15,-6 0-141-15,0 0 15 0,7 0 21 0,-7 0 15 16,0 0-16-16</inkml:trace>
  <inkml:trace contextRef="#ctx0" brushRef="#br0" timeOffset="79912.33">10862 6745 645 0,'-3'0'226'16,"4"2"-36"-16,-1 0-15 0,4-1-8 0,1-1-17 15,13 3-21-15,1-2-4 0,3-1-10 16,0 0-15-16,-11 0-1 0,6 0-10 0,3 0-20 16,1 0-9-16,-1 0 1 0,14-9 7 0,-27 9-22 15,3 0 1-15,-1 0 0 0,-4082 0-4 0,8163 0 4 16,-4084 0 21-16,-6 0-1 0,9 0-6 16,-9 0-6-16,7 0-2 0,-7 0 8 0,6 0-25 15,-6 0 3-15,0 0 11 0,9 0 7 0,-9 0-31 16,0 0-4-16,6 0-2 0,-6 0-3 15,0 0-14-15,0 0 3 0,0 0-28 0,7 0-10 16,-7 0-39-16,7-5-22 0,-7 5-37 0,-3-2 9 16,0 1-160-16,3-2-124 0,-1 1 29 15,1-2 22-15,0 0 26 0,1-1 28 0,2 0 39 16</inkml:trace>
  <inkml:trace contextRef="#ctx0" brushRef="#br0" timeOffset="80555.75">11930 6624 523 0,'0'-3'185'15,"-1"1"-10"-15,-2 2-26 0,3-1-56 0,0 0-4 16,-1 0 19-16,0-1-20 0,1 0-19 0,-1 2-10 15,1-1-17-15,0 1 41 0,-2-1-48 16,2 1-6-16,0 0 25 0,0-1 4 0,-2 1-14 16,2-2-13-16,0 4-5 0,0-4 5 15,1 2-19-15,-1-3 21 0,1 3 2 0,-2 0 6 16,1 0-25-16,0 0 2 0,0 0 17 0,1 0-43 16,-1 0 20-16,-1 0-5 0,1 0-18 15,0 0 29-15,0 0-20 0,0-1 11 0,0 1 13 16,0 0-37-16,0 0 14 0,0-1 22 15,1 2-6-15,-1-1-3 0,0 0-8 0,0 0 12 16,0 0-5-16,0 0 12 0,0 0-40 0,0 0 11 16,0 0-10-16,0 0-12 0,0 0 2 15,0 0-81-15,0 0-43 0,0 0-102 0,0 0 19 16,0 0 20-16,0 0 15 0,0 0-167 0,0 0-4 16</inkml:trace>
  <inkml:trace contextRef="#ctx0" brushRef="#br0" timeOffset="83487.2">11882 6445 310 0,'0'0'200'15,"0"0"-44"-15,0 0-52 0,0 0 9 16,0 0 1-16,0 0-56 0,0 0 33 0,0 0-26 15,24-3 14-15,-23 7-38 0,-1 3 15 16,0 0 3-16,0 0-22 0,0-7 9 0,0 5 12 16,0 3 2-16,0-2-22 0,0 2 1 0,0 0-28 15,0-1 10-15,0-1 19 0,0 0-38 0,0 2 37 16,0-2-23-16,0 1 3 0,0-7-2 16,0 8 2-16,0-3-24 0,0-5 42 0,0 8-9 15,16 2 8-15,-13-8 10 0,4 0-26 16,-3-1 10-16,2-1 4 0,0 0 4 0,2 0-3 15,-8 0-22-15,8 0 20 0,4 0-7 0,5 0-4 16,-4 0 1-16,-1 0 5 0,5 0-9 0,0 0-12 16,0 0-3-16,-5 0 8 0,8 7-16 15,12 4-6-15,-19-4 24 0,2-1 8 0,0 1-22 16,-1-2 9-16,0 3-24 0,-5-1 17 16,-3 1-16-16,0-2 30 0,-4-1-4 0,3 2-4 15,-1 1 7-15,1 4-9 0,-2 0 0 0,-3-3-12 16,0-9 10-16,0 8 4 0,0-1-3 15,0 0-7-15,-17 16 21 0,9-11-18 0,1-4 8 16,-5 2 2-16,-1-2 0 0,3 0-1 0,-1-2-24 16,2-2 27-16,-1 0 1 0,2-2 7 0,-8 5-3 15,4-4-3-15,2-3-18 0,1 2-16 16,-3-1 24-16,2-1-2 0,1 0 2 0,-8 2 4 16,11-2 5-16,-3 0-10 0,-1 0-15 0,2 0-1 15,8 0-27-15,-9 0-27 0,3 0 5 16,6 0-66-16,-13-10-66 0,10 7-40 0,1 0-122 15,0-2 6-15,2 1 39 0,0-2 6 16</inkml:trace>
  <inkml:trace contextRef="#ctx0" brushRef="#br0" timeOffset="83865">12009 6406 561 0,'0'-3'161'0,"0"-1"-9"0,2 0-11 16,0 2-24-16,2-2 13 0,2 1-55 15,6-5 28-15,4 2 5 0,0 4-7 0,3-4-16 16,6 2-4-16,-2-1-16 0,-1 3-1 0,9 1-6 16,-1-2-12-16,0 2 1 0,0 1-1 15,1-2 12-15,0 2-23 0,-18 0-10 0,8 0 11 16,1 0-6-16,-1 0-13 0,-1 0 7 16,-2 0 1-16,-3 0-6 0,0 0-17 0,-6 0 1 15,0 0 15-15,-2 0-35 0,0 0-54 0,-7 0 7 16,6 0-60-16,-6 0-30 0,7 0-37 15,-7 0-182-15,6 0 40 0,-6 0 18 0,9 0 8 16</inkml:trace>
  <inkml:trace contextRef="#ctx0" brushRef="#br0" timeOffset="84242.49">13078 6428 222 0,'2'-1'305'16,"-1"-2"-58"-16,-1 2-46 0,2-1-33 0,1 1-8 15,-2 1-17-15,0-1-29 0,1 1-9 16,-1 0-17-16,-1 0-2 0,0 1-8 0,0 0-16 16,0 5 1-16,-1 0-8 0,-1 13 6 15,2-11-6-15,-10 22-12 0,5-7-6 0,0 3 12 16,-3 0-17-16,-1 1-8 0,2 0 17 15,-2-1-5-15,2 3-5 0,0-4 11 0,0 3-16 16,0-3 2-16,0-2-11 0,-3-1-3 0,4 1 6 16,-1-2 10-16,1-1-27 0,1-3 14 15,0 2-2-15,1-7 9 0,0-3-15 0,1 1 13 16,1-2-28-16,0-3 16 0,1 1-12 0,-1-1 13 16,2-1-16-16,-2-1 10 0,2 0-10 15,0 0 1-15,-2-1-29 0,2-2-25 0,-2 3-25 16,2-3 5-16,2-3-99 0,-1 1-42 15,0-3-154-15,1 1 8 0,-2-3 25 0,0 1 13 16,0-3 3-16</inkml:trace>
  <inkml:trace contextRef="#ctx0" brushRef="#br0" timeOffset="84560.09">12755 6506 291 0,'0'-3'266'0,"-2"0"-43"0,0 1-28 0,2-1-34 16,0 2-4-16,0 1-25 0,0 0-21 16,0 0 4-16,0 0-23 0,2 0-7 0,0 2-3 15,0 0 3-15,1 0-16 0,-1 0 4 0,0-1 2 16,0-1-5-16,1 2-14 0,-2-1 2 15,2 1-2-15,-1-1-13 0,0 0 0 0,-1 1-14 16,1-1 1-16,1 0-10 0,-3-1 11 0,1 0-14 16,2 1-7-16,-3-1-38 0,0 2-5 15,0-2-67-15,0 0 9 0,0 0-135 0,0 3 21 16,0-3 15-16,-2 2-144 0,2 1-17 16,2-1 14-16,-2-1 8 0</inkml:trace>
  <inkml:trace contextRef="#ctx0" brushRef="#br0" timeOffset="84835.01">13384 6817 510 0,'7'5'270'0,"0"0"-45"0,-3-1-33 15,-3 0-26-15,1 2-14 0,1-1-21 0,-3 2-11 16,1 1-24-16,-1-1 1 0,3 10 0 0,-3-2-24 15,0 3-11-15,0-2 2 0,4 0-14 16,-4-8-2-16,0 1 9 0,0-1-6 0,0 1-24 16,0-2 0-16,0-2 18 0,0-5-4 15,0 7-8-15,0-7 7 0,0 8-11 0,0-8-19 16,0 7-45-16,0-10-26 0,-4 1-23 0,4-3 8 16,0-3-315-16,-3-8 19 0,1-5 32 15,0-1 22-15,2 10 4 0,0-3 7 16</inkml:trace>
  <inkml:trace contextRef="#ctx0" brushRef="#br0" timeOffset="85098.54">14143 6652 272 0,'0'0'375'0,"0"0"-42"0,13 0-37 0,-13 0-66 16,0 0-17-16,25-20-3 0,-18 17-56 16,-1 2 4-16,8 1-27 0,4 0-12 0,4 0-11 15,5 0-27-15,1 0 21 0,1 0-43 0,3 0 7 16,0 0-33-16,-1-7-20 0,-3 7-27 0,26-11-28 16,-29 10-24-16,-3-1-50 0,-2-1 12 15,-2 2-120-15,-5 0-142 0,-5-1 18 0,-2 1 22 16,-2-2 24-16,-3 2-7 0,-1 1 12 15</inkml:trace>
  <inkml:trace contextRef="#ctx0" brushRef="#br0" timeOffset="85286.37">14345 6804 282 0,'-4'5'285'0,"2"-1"-14"0,0 0-53 16,4-4-17-16,1 3-30 0,4-3-24 0,13 0-4 15,-9 0-21-15,9 0-12 0,32-11-6 16,-20 6-13-16,3-2-39 0,-1 1-24 0,0 1-54 16,3-3-42-16,-4 4 6 0,-4-4-230 0,-2-1-59 15,1 2 27-15,-2-3 10 0,-3-2 17 16</inkml:trace>
  <inkml:trace contextRef="#ctx0" brushRef="#br0" timeOffset="85682.03">15371 6362 454 0,'0'-3'238'0,"-2"-1"-32"0,-2 2-25 15,-1 2-28-15,0 2-25 0,-2-1 8 16,-8 13-28-16,1 0 5 0,2-1-28 0,0 6-17 15,1 2-8-15,5 1 3 0,1-1-5 0,1 2-11 16,2 1 2-16,2-15-14 0,0 8 5 0,0-1 3 16,12 19-21-16,-3-19-3 0,0-2 10 15,4-4 3-15,-1-1 5 0,3 0-5 0,-2-6-2 16,6-1 14-16,-11-2-2 0,5 0-3 16,6 0 8-16,22-14 29 0,-22 6-25 0,1-1 7 15,-2-3 33-15,0-2-25 0,-4 0-11 0,-2 0 3 16,2 0 11-16,-4-3-23 0,-4-2-12 15,0 2 26-15,-6-2-28 0,0 11 7 0,0-6-21 16,-16-15-10-16,6 11-5 0,-2 2-15 0,-2 1-16 16,0 3-41-16,0-2-25 0,-2 7-62 15,-1 0 15-15,3 0-136 0,2 3-95 16,2 2-10-16,3 2 29 0,6-2 10 0,1-1 17 16,0 3 11-16</inkml:trace>
  <inkml:trace contextRef="#ctx0" brushRef="#br0" timeOffset="85880.27">15937 6578 645 0,'6'7'317'0,"-1"-4"-37"16,0 1-44-16,-2-1-20 0,-2-2-23 16,2 3-47-16,-3-1-4 0,0-2-14 0,2 5-17 15,-2-2-2-15,0 1-30 0,0 1-12 16,0-1-27-16,0 1-19 0,0-6-61 0,0 7-36 15,0-7 6-15,0 9-201 0,0-3-111 0,0-6 24 16,0 7 24-16,0-7 19 0,0 0-49 16</inkml:trace>
  <inkml:trace contextRef="#ctx0" brushRef="#br0" timeOffset="86300.92">16323 6461 236 0,'0'-4'287'0,"-2"0"-48"15,2-2-48-15,-2 4-12 0,2-1-30 0,-3 3-40 16,1 0 6-16,0 3-32 0,0-1 15 0,-1 4-9 16,-4 10-15-16,0-1-6 0,1 4 12 15,3-2-14-15,1 0-29 0,2-7 9 0,0 4-31 16,0-4 36-16,0 3-20 0,0-1 15 15,14 13-42-15,-10-17 6 0,3-1 17 0,-2-2 1 16,7 4-13-16,3-6 14 0,2-1 9 0,1-2 0 16,-8 0 8-16,5 0 11 0,18-11-16 15,-16 5 19-15,5-3 1 0,-8-1 15 0,1 0-6 16,-2-1-24-16,-1 0 2 0,0-3-11 0,-5 2-8 16,0-3 14-16,-3-2-6 0,-4 3 4 15,0 14-6-15,0-12-24 0,-11-17 5 0,2 12 3 16,-1 5-6-16,2-5 7 0,-2 5-17 0,-2 0 24 15,2 3-3-15,0-1-31 0,2 3 13 16,1 0-22-16,-1 6-39 0,0-4-11 0,4 3-23 16,-2-1-18-16,2 2-17 0,4 1 12 0,0 0-90 15,0 0-85-15,-10 0-111 0,10 0 51 16,-7 0 48-16,7 0-15 0,0 0 13 0,0 0 1 16</inkml:trace>
  <inkml:trace contextRef="#ctx0" brushRef="#br0" timeOffset="86818.51">16665 6334 416 0,'4'-1'244'0,"-4"-1"-46"15,0 2-26-15,0 0-41 0,0 0 1 0,0 0-40 16,1 3 11-16,-1-1-21 0,1 3 4 15,1-1-21-15,-1 3 7 0,0-2-12 0,3 12-6 16,1-6-20-16,-2 5 19 0,-2-1-19 0,2-1-1 16,-3-2-25-16,2-1-3 0,0-3 27 15,-2-1 12-15,0-3-25 0,0 2 5 0,3-3-4 16,-2 2-12-16,3-3-9 0,-2 1 24 0,4 0-5 16,11 3 16-16,-6-4-19 0,8-2 2 0,-11 0-6 15,9 0-8-15,-1 0 15 0,0 0-5 16,15-14-20-16,-14 12 27 0,-4 0 2 15,-3-1-13-15,-1 2-15 0,0 0 19 0,1 1-15 16,-1 0 20-16,0 0-20 0,4 0 24 16,0 0-15-16,2 0 5 0,17 12-5 0,-16-8-25 15,-3 3 20-15,-4-3 7 0,-1 2 3 0,-1-1-15 16,-1-1 3-16,-3 3-10 0,2-3 16 16,-4 1 10-16,1 2-17 0,0 0-7 0,-2 1 0 15,0-2 16-15,0 3-7 0,0 2-8 0,-13 18 18 16,7-15-7-16,0-6-3 0,-4 5 8 0,0-2-15 15,-1-1 13-15,-3-1 2 0,5-3 3 16,-7-2-16-16,-2 0 15 0,4-1-18 0,0 3 16 16,1-6-10-16,3 1 13 0,0-1-5 15,1 1 2-15,1-1-5 0,-2 0-13 0,4 0-34 16,6 0-37-16,-12 0 7 0,-12-10-142 0,7 3-136 16,12 4 21-16,-1-3 26 0,3 1-36 0,-1-1 36 15</inkml:trace>
  <inkml:trace contextRef="#ctx0" brushRef="#br0" timeOffset="87194.28">16729 6263 519 0,'-1'-2'251'15,"-2"0"-36"-15,3 1-34 0,4-1-10 16,1 1-10-16,3 0-5 0,12 1-12 0,1 0-14 15,-1 0-6-15,3 0 1 0,-11 0-20 0,5 0-15 16,3 0-2-16,0 0-15 0,1 0 16 16,-2 0-24-16,0 0-13 0,-7 0-10 0,1 0 3 15,-3 0-13-15,-4 0-29 0,-6 0-29 0,9 0-67 16,-9 0 7-16,0 0-276 0,6 0-36 16,1-7 46-16,-9 6 25 0,4 1 16 0,-4-3 12 15</inkml:trace>
  <inkml:trace contextRef="#ctx0" brushRef="#br0" timeOffset="102025.43">4504 2346 628 0,'0'0'225'0,"0"0"-4"0,0-12-60 15,0 12-2-15,13 0-4 0,-13 0-33 0,0 0-14 16,0 0-14-16,23-17-7 0,-21 17-13 0,-1 2-12 16,0 0 0-16,0 2-4 0,2 2 4 0,-3 1-13 15,10 10-19-15,-5 2 11 0,-1 2-2 16,1-2-19-16,0 4 9 0,-1-5 8 16,1 1-16-16,-2 0-5 0,-1-4 7 0,4 2 7 15,-6-3-10-15,0-4-13 0,1 0 16 0,1 0-4 16,-2-3-16-16,0-2 4 0,0 2 7 15,2-1-22-15,-2-2 13 0,0 0-32 0,0 0-4 16,0-4-36-16,0 0 6 0,0 0-141 0,0 0-106 16,-5 8 24-16,5-10-89 0,0-3-13 0,0 0 8 15</inkml:trace>
  <inkml:trace contextRef="#ctx0" brushRef="#br0" timeOffset="102382">4628 2348 419 0,'0'-2'242'0,"0"-1"-20"0,0-1-31 0,0-1-27 0,4 2-25 16,8-4-33-16,1 0 6 0,2 1-24 16,2 2 1-16,3 2-9 0,1-3-8 0,0 5-11 15,-13 0-12-15,10 0 4 0,-1 0-21 16,21 17 14-16,-19-13 1 0,-3 6-6 0,1 2-19 15,-2-3 7-15,-3 2-7 0,2 6-2 0,0-5-3 16,-7 2 1-16,-3-1 5 0,-4 1-10 0,3 2-3 16,-2-2 21-16,-1-6-23 0,0 5 4 15,-15 16 14-15,6-12-15 0,-1-2 1 0,-4-1 10 16,2 0-14-16,-3-3 1 0,0 0-8 0,-2-4 3 16,0 1 7-16,0 1-3 0,-2-3 3 15,0-1-7-15,0 0 6 0,2-1-15 0,8-4-3 16,1 0 14-16,-5 0-23 0,-1 0-45 0,1 0-20 15,-1 0 8-15,5 0-81 0,-2 0-115 16,-18-8-106-16,22 5 20 0,3-1 19 0,2 2-39 16</inkml:trace>
  <inkml:trace contextRef="#ctx0" brushRef="#br0" timeOffset="103537.18">5196 2513 280 0,'0'-9'211'0,"1"3"-32"0,-1 1-49 16,-2 0-1-16,-3 1-47 0,4-1 31 15,-2 1-21-15,0 0-13 0,-2 2-2 16,-9-3-36-16,4 0 9 0,2 2-17 0,-1 2-1 15,0 1-23-15,9 0 43 0,-8 0 2 0,8 0-35 16,-30 9 13-16,17-2-6 0,-2 3-31 16,2 0 28-16,-1 0 20 0,2 1-20 0,3 0 12 15,7-3-33-15,-6 5 8 0,4-3-1 0,4-4-4 16,-3 3 13-16,3-9-23 0,0 0 6 0,0 9-33 16,23 7 38-16,-10-11 7 0,0-2-5 15,-4 0 2-15,2-3-32 0,-11 0 26 0,14 0 13 16,0 0-4-16,15-15 5 0,-12 8-31 15,-4-5 15-15,-2 4-4 0,-2 1 13 0,-3 0-5 16,0 0-7-16,-4 2 8 0,1-1-3 0,2 2 11 16,-4 1 14-16,0-1-24 0,1 1-20 15,-2 1-18-15,1 0 42 0,-1 1-6 0,0 1 0 16,0 0-7-16,-1 0 11 0,-1 1-14 0,2 2 16 16,0-2 0-16,0 4-4 0,0-1-16 0,0 0 11 15,2 0-12-15,0 1 5 0,1 2-22 16,4 6 11-16,2-1 19 0,7-5 5 15,-3 2-3-15,-1-5 3 0,4 3-8 0,-2-3 7 16,4 0 5-16,-3-3-8 0,-15-1-16 0,15 0-3 16,1 0 2-16,17-17 39 0,-20 8-56 15,4-1 42-15,-5-6-2 0,2 3 18 0,-2-2-12 16,-1-2 22-16,1-3-26 0,-7 0 10 0,-3 0-9 16,3 0 25-16,-2-1-6 0,-1 1 9 15,2 3-5-15,-4 5 10 0,0-2 4 0,0-6-6 16,-14-21-9-16,9 24 14 0,-4-1-14 0,4 3 10 15,-3 2 6-15,2 4 6 0,2-1-5 16,-1 3-10-16,1 1-5 0,2 0-7 0,-2 3 6 16,3 1-11-16,-1-2-8 0,1 3-5 15,-1-1 17-15,2 2-19 0,0 0 1 0,0 0 0 16,-7 12 4-16,6-3-6 0,-2 7-2 0,2 3-4 16,1-1 9-16,0-8-11 0,0 3 10 0,0 3 5 15,0 4-8-15,0-1-7 0,12 23 15 16,-10-21-25-16,4-2 15 0,0-2-1 0,1 0-4 15,0-5-4-15,-2 5-23 0,6-2-22 16,-4-3-4-16,4 1 3 0,-1-7 3 0,6 3-36 16,3-6 24-16,1 0-23 0,1-2 9 0,5 2-24 15,-16-3-3-15,7 0 2 0,24-10-13 16,-18 5 7-16,2-4 30 0,-6 2-5 0,-1 0-9 16,-3-1 2-16,-2-1 22 0,5 1 35 0,-13 4 18 15,2-1 14-15,-5 0-18 0,0 0 1 16,-2 5 2-16,0 0 1 0,0 0 58 0,0-7-11 15,0 7-8-15,0-7-14 0,0 7 5 16,-11-12-1-16,8 9-20 0,-2 3 9 0,-1 0-7 16,1 0 33-16,-2 0-7 0,-1 0-26 0,0 0-10 15,-10 11 43-15,-1-4 0 0,4 3-6 0,3-2 18 16,0 2-44-16,1 0 2 0,4 1 13 0,2-3-41 16,1 2 35-16,2-3-4 0,2 0 0 15,0-2 6-15,0-5 14 0,0 0-8 16,0 5-1-16,0-5-25 0,13 12 22 0,-8-11-28 15,1-1-1-15,-1 0 43 0,2-1-29 0,2 1 1 16,15-13 6-16,-11 8 11 0,-3 2 15 16,-1 2-24-16,-4-4 4 0,2 1 3 0,-1 3-7 15,-4-2 18-15,1 2-38 0,1-1 43 0,-2 1-16 16,1 0-4-16,-2 0 0 0,2-1-14 16,-3 2 10-16,2 0-1 0,2 0 9 0,-4 0-7 15,0 0-18-15,0 0 17 0,0 0 0 16,0 0 12-16,5 0 2 0,4 11-20 0,-6-10 9 15,1 3-3-15,-2-1-21 0,1 1 26 16,2-1-1-16,-3 1-14 0,2 2-21 0,0-4 21 16,-4 4-21-16,10 4 1 0,-2-1-85 0,-2-4-40 15,2-3-115-15,0 0-86 0,0 1 13 0,1-1-30 16</inkml:trace>
  <inkml:trace contextRef="#ctx0" brushRef="#br0" timeOffset="103791.47">5367 2261 241 0,'12'-4'135'0,"5"1"-20"0,-2 0-7 16,2-2-5-16,0 3-12 0,-1 0-11 15,-2-1-10-15,-5 3-99 0,0 0-104 0,3 0-146 16,-1 0-4-16</inkml:trace>
  <inkml:trace contextRef="#ctx0" brushRef="#br0" timeOffset="104132.79">6069 2326 439 0,'4'3'229'16,"-3"-1"-40"-16,2 1-20 0,-1 2-26 15,0-1-10-15,0-1-3 0,1 2-32 0,1 0-19 16,-3-1 20-16,2 1-14 0,-1 0-27 16,2-1 3-16,-3-1-17 0,3 1-9 0,-2-1 19 15,1 1 3-15,0 0 8 0,-2-1 24 0,-1-2 4 16,2 2 13-16,0-2-14 0,-2 1 2 16,1-3 0-16,0 1-14 0,1-1-30 0,-2 0 7 15,0 1-25-15,0 0-25 0,0 0-39 0,0 0-15 16,5-10-38-16,-8 9-42 0,6 0 11 15,-3-2-143-15,-3 1 21 0,6 1 19 0,-3 4 17 16,0-5 15-16,0 4-145 0,0-2 16 0,2 1-21 16</inkml:trace>
  <inkml:trace contextRef="#ctx0" brushRef="#br0" timeOffset="104509.05">6231 2546 376 0,'2'3'229'0,"-1"-2"-24"0,0 1-29 16,1-1-34-16,-1 1 6 0,-1 0-21 15,2 0-4-15,0 2-33 0,0-1-9 0,-2 2-20 16,3 0 2-16,-1-2 1 0,0 1-15 16,0 1-3-16,2 1 9 0,-1-2 5 0,-2 0-19 15,3 0-2-15,-4 2-10 0,2-4 4 16,1 3 8-16,-2-3-9 0,0 1-3 0,-1-2 11 0,3 2 18 15,-3-2-3-15,0-1-22 0,0-1 2 16,3 1 8-16,-3-3 0 0,0 2 0 16,0-2 11-16,1 1-9 0,-2 0-13 0,1-1 18 15,-3 1-1-15,3-1-19 0,0 0 10 0,0 3-1 16,0-1-29-16,-1 1 9 0,-1-3-13 16,2 3 9-16,0 0-5 0,0 0-3 0,0-2 0 15,-1 2 9-15,1 0-6 0,0-1-21 16,0 1-12-16,0 0-31 0,0 0-30 0,-1 1-51 15,2-1 12-15,-2-1-193 0,2 1 27 16,0-1-110-16,1-2 26 0,-1 1 25 0,-1-3 54 16,3 1-18-16</inkml:trace>
  <inkml:trace contextRef="#ctx0" brushRef="#br0" timeOffset="108398.72">6942 2588 436 0,'0'0'156'0,"0"0"-34"0,0 0 35 15,0 0-28-15,0 0-14 0,14 0-35 0,-14 0 3 16,0 0-6-16,25-1 6 0,-20 4-5 0,-3 1-22 16,2 0-13-16,1 0-4 0,-2 1 21 15,1 0-24-15,-2 0-6 0,-1-2-17 0,2 1 19 16,2 0 4-16,-4-1-6 0,1 0-7 0,0 1 0 15,1-4 34-15,-1 2 12 0,0 1 9 16,-1-2 10-16,-1-1-14 0,0 0 5 0,0-1-17 16,0-2 0-16,0 2-9 0,0-3 19 0,0-2-16 15,0 2-5-15,0-2-8 0,0 1-7 16,0-3-3-16,0 1-14 0,0-4-3 0,13-16 0 16,-11 11 2-16,6 3-2 0,1 0 1 15,-1-2 0-15,2 2 1 0,0 3-14 0,2 0 1 16,0 1 3-16,1-1 1 0,1 3-14 0,-1 2 15 15,4 2-3-15,-4087 1-10 0,8163 1-6 0,-4093 1 12 16,10 0 11-16,-4 0-14 0,2 0-1 16,12 16 7-16,-11-4-9 0,3-2 3 0,-3 4 5 15,-3 4-6-15,1 0 6 0,-1-1-7 16,0-1 9-16,-1 0-3 0,-2 1 2 0,-3 0 1 16,6-1 0-16,-6-3-21 0,2-1 8 15,-1-3 16-15,0-1-12 0,-1-1 12 0,0-2-12 16,0 0 10-16,3 0-11 0,-3-5 7 15,0 0-9-15,0 0-13 0,0 4-11 0,0-4-46 16,0 0 7-16,0 0-151 0,1 10-132 0,2-12-47 16,-1 1 25-16,-1-1 16 0,3-3 23 0,8-3 20 15</inkml:trace>
  <inkml:trace contextRef="#ctx0" brushRef="#br0" timeOffset="108708.2">7612 2663 592 0,'-2'0'246'0,"2"0"-26"0,0 0-32 16,0 0-14-16,0 0-28 0,0 2-20 0,0-1-20 16,0-1-1-16,0 3-12 0,0 1-11 0,0 0-13 15,2-1-9-15,-2 4-6 0,3 0 0 16,-3 0-8-16,0-1-4 0,0 6 8 0,0 4-17 15,0-2-4-15,0-1 7 0,0-3-13 0,0 3-7 16,0-2 1-16,0-3 3 0,0 1 0 16,0-2 0-16,0 0-7 0,0 1-14 0,0-1-1 15,0-2 15-15,0-5-16 0,0 8-4 0,0-8-4 16,0 9-47-16,0-9-34 0,0 7 11 16,0-7-169-16,7 5 20 0,-6-8 19 0,1-1-151 15,-4-3 25-15,9-9 13 0,-1 0 61 16</inkml:trace>
  <inkml:trace contextRef="#ctx0" brushRef="#br0" timeOffset="109086.63">7930 2576 421 0,'2'0'277'0,"-1"0"-58"0,1 0-14 15,1 0-46-15,0 0-9 0,0 2-15 16,1-2-21-16,4 0-20 0,0 0 6 0,2 0-2 15,2 0-18-15,5 0-6 0,4 0 4 0,-1 0-33 16,2 0 13-16,0 0 9 0,-2 0-26 16,1 0 2-16,-4 0 5 0,-1 0-14 0,-4 0 10 15,-4 0-25-15,2 0 5 0,1 0-6 0,-5 0 4 16,-6 0-11-16,6 0-39 0,-6 0-15 0,10 0-35 16,-10 0 6-16,8 0-142 0,-8 0-128 15,0 0-40-15,0 0 37 0,5 0 36 0,-5 0 9 16</inkml:trace>
  <inkml:trace contextRef="#ctx0" brushRef="#br0" timeOffset="109357.11">8146 2762 613 0,'0'2'263'0,"-1"1"-30"0,2-1-30 0,-2 0-25 15,1-1-29-15,1 3-9 0,1-2-27 0,2-1-3 16,-1-1-3-16,4 1-10 0,13 3-4 16,4-4-21-16,-1 1-18 0,-1 0 6 0,-3 2 8 15,3-2-18-15,-4 1-9 0,-1-2 4 0,-6 2-16 16,1-2-3-16,-6 0-6 0,0 2-29 16,0-2 4-16,-3 0-20 0,1 0-29 0,-1 0 0 15,0 0-54-15,-1 2 10 0,-2-2-118 0,0 0-109 16,2-2 23-16,-2 0-86 0,-2 0 12 15,4-1 28-15</inkml:trace>
  <inkml:trace contextRef="#ctx0" brushRef="#br0" timeOffset="109943.05">8584 2532 337 0,'4'-5'244'16,"-2"2"-29"-16,7-8-45 0,-1 4-30 0,-1 2-4 16,5-2-7-16,1 1-32 0,-4 2-19 0,1 1 7 15,0 3-43-15,-2 0 28 0,-8 0-15 16,8 0 0-16,0 0-3 0,3 0-7 0,10 12 2 15,-12-7-2-15,-4 1-33 0,2 0 16 0,-4 0-2 16,-1 1 13-16,-1 0-13 0,0 0-33 0,-1-7 29 16,0 9-3-16,-15 18-6 0,9-13 6 15,-3-1-31-15,-1-1 26 0,1 0 1 0,-1-1-1 16,4-3 16-16,-1-5-23 0,0 4-25 0,2-2 15 16,-1-1 24-16,2-1-25 0,1-2-14 15,-1 2-14-15,3 1 20 0,-1-3 5 0,2 0-26 16,0-1 25-16,0 0 4 0,0 0-16 0,0 0 29 15,0 0-41-15,14 6 19 0,-9-6 33 0,-1 0-22 16,3 1-12-16,0-1-14 0,11 5-7 16,-6-5 41-16,0 1-12 0,-5 0 9 0,4 4-10 15,-5-4 7-15,0 1 16 0,-2 4-20 16,7 2 8-16,-1 2-34 0,-5 0 29 0,0 1 27 16,0 2-24-16,-1-1-2 0,2 2 9 0,-6-1-27 15,0-2 8-15,0-3 6 0,0 1 38 16,0-1-30-16,0-8 3 0,0 7-7 0,0-7 25 15,0 8 12-15,-12 16 9 0,4-14-9 0,0-4 8 16,1-1 4-16,-2-1-16 0,-2 4 0 16,1-3-10-16,1-3 16 0,0-1-11 0,0 1-16 15,3-2 5-15,-2 0-23 0,8 0-38 0,0 0-23 16,-8 0 6-16,2 0-129 0,-14-15-82 0,13 6-92 16,2-4 24-16,1 4-7 0,4-2 11 15</inkml:trace>
  <inkml:trace contextRef="#ctx0" brushRef="#br0" timeOffset="110341.25">9067 2537 360 0,'-11'12'173'0,"0"0"-44"0,5 3 0 0,-3-1-40 16,0 2-16-16,1 2 7 0,3-4-2 0,4 2-23 15,1-7-20-15,0 5 51 0,0 1-33 0,8 19 7 16,0-18-5-16,1-2-44 0,-2 0 5 16,7-4 32-16,-3 0-12 0,3-4 34 0,-2-1-29 15,3-2 16-15,2-3-7 0,-17 0-9 0,14 0 26 16,20-14 3-16,-16 5 9 0,-1 0-8 15,-4-1 10-15,3-4 1 0,-7 1 15 0,0-5-5 16,-5 2-14-16,0-4-9 0,-4 2 9 0,0 9-20 16,0-5-7-16,-14-19 12 0,5 14-22 15,-2 2 19-15,-4 0-16 0,0 2-18 0,1 1 2 16,-4-1-19-16,0 3-31 0,-2 4-26 0,4-1-29 16,0 3 7-16,-3-5-184 0,3 6-161 15,0-3 32-15,8 2 39 0,-5-1 26 16,4-1 1-16,3 4 12 0</inkml:trace>
  <inkml:trace contextRef="#ctx0" brushRef="#br0" timeOffset="111110.82">10160 2635 413 0,'0'0'157'16,"-1"0"25"-16,-1 0-24 0,2 1-57 0,-1 1 15 15,1 0-32-15,1 2-38 0,1 0 37 0,-1 1-40 16,-2 2 19-16,1-2 6 0,1 2 2 0,-1 1-46 16,0-8 27-16,0 12-38 0,0 3 33 15,0 1-6-15,0-4 13 0,0 0-44 0,0-3 20 16,0-1-8-16,0-2 6 0,0-6 21 0,0 8-13 15,0-8 14-15,0 7 27 0,0-7-10 16,-1 8 9-16,-2-11-25 0,3-1-3 16,0-1-21-16,-4-9 20 0,0-1-20 0,4 5-3 15,0-3 6-15,0-1-5 0,0 1-1 0,0 0-2 16,0-3-6-16,0-2-3 0,12-16-2 16,-4 20-2-16,0 4-9 0,3-3 1 0,-2 2 14 15,1 7-3-15,-3-1-9 0,0 2-6 16,2-1 5-16,1 4-7 0,-2-1 15 0,-8 1-11 15,10 0 2-15,18 13-5 0,-12-4 8 0,0 1-5 16,-2 1-16-16,-2 3 22 0,2-3-19 16,-2 4 17-16,-1 0-16 0,0 1 13 0,-2-1 5 15,-1 1 5-15,-1-3-7 0,-2 3 3 16,2-2 8-16,-3-3-8 0,-4-2-25 0,0-1 24 16,4 1 14-16,-4-9-15 0,0 0-5 0,0 9-2 15,0-3-20-15,0-6-23 0,0 8-47 0,0-2 10 16,0-6-114-16,0 0-135 0,0 0-10 15,0 0 23-15,0 0 17 0,5 12 21 0</inkml:trace>
  <inkml:trace contextRef="#ctx0" brushRef="#br0" timeOffset="111521.65">10698 2752 547 0,'4'-4'155'0,"0"0"-58"0,0 2 14 15,2-2-16-15,0 4 6 0,2-1-44 0,-2-1 16 16,2 4-7-16,1-2-7 0,5 0-30 16,14 15-9-16,-19-12-3 0,5 6-32 0,-6 5 1 15,-2-2 2-15,-3-2 4 0,-1 0 2 16,1 0 0-16,-3-10 26 0,0 11 0 0,-12 17-1 0,7-14-2 15,-3 0-2-15,-3 1-37 0,5-3 20 16,-3 1 1-16,1-2 0 0,-5-3-2 0,4 3 37 16,2-4 2-16,-3-2-21 0,0 6 3 15,4-4-10-15,0-3 28 0,-2-1-10 0,7 1-14 16,-2-1-11-16,1 0-18 0,2-1 62 16,0-2-24-16,-2 3-14 0,2-3 21 0,0 0-21 15,6 0 21-15,-1 0 1 0,2 0-29 0,0 0 10 16,12-3-22-16,-10 3-12 0,4 0 35 15,19-7-33-15,-13 4 41 0,1 2-1 0,-8 1-4 16,-1-1 1-16,3 1-112 0,4-2-43 0,-8 1-125 16,3-2-65-16,-5-1 6 0,1 0 3 15</inkml:trace>
  <inkml:trace contextRef="#ctx0" brushRef="#br0" timeOffset="111804.56">11194 2670 272 0,'0'0'272'16,"0"0"-54"-16,0 0-43 0,3-1-3 0,-1 1-34 15,2 0-13-15,1-3-6 0,1 3-13 16,1 0-26-16,12-4 5 0,-9 4-6 0,18-2 2 16,-19 2-34-16,1 0-36 0,2 0-50 15,-3 0 15-15,2 0 0 0,-2 0-95 0,-1 0-41 16,-3 0-70-16,-5 0-117 0,10 0 14 0,-3 0 3 16</inkml:trace>
  <inkml:trace contextRef="#ctx0" brushRef="#br0" timeOffset="112056.81">11346 2796 234 0,'-2'2'265'0,"0"0"-72"0,2 1 7 15,0-2-28-15,-1 1-33 0,2 1-17 0,-1-2 1 16,5 2-26-16,-2-3-4 0,2 4-21 0,1-3 4 15,2 0-2-15,12 2-15 0,-14-3-11 0,4 0 19 16,-1 0-38-16,2 0 15 0,-1 0-6 16,-2 0-5-16,2 0-29 0,-3 0 19 0,-7 0-79 15,8 0 15-15,-2 0 4 0,-6 0-139 16,16-10-86-16,-12 8-70 0,0-2-10 0,0 1 19 16,-1 0-3-16</inkml:trace>
  <inkml:trace contextRef="#ctx0" brushRef="#br0" timeOffset="112399.7">11750 2602 275 0,'0'-2'251'0,"0"0"-26"0,2 2-55 0,0 0-8 16,-2 0-45-16,1 2 5 0,0 0-4 15,-1 2-21-15,0 3-11 0,0-1-7 0,0-1-23 16,0 1 30-16,0 2-48 0,0 0 9 0,0-8 6 16,0 12-3-16,0 0-14 0,0 0 3 15,0 0-30-15,0-4 28 0,0-3-11 0,0 2 6 16,0-7-9-16,0 7-7 0,0-7-7 0,0 7 11 16,12 3-16-16,3-4 22 0,-2-2-10 15,8 0 5-15,-4-4-11 0,5 0 12 0,-13 0-42 16,6 0 19-16,1 0-21 0,3 0 26 15,-4 0-15-15,1 0-12 0,-5 0-13 0,-1 0-34 16,0 0 3-16,-3 0 5 0,7-9-78 16,-12 6-72-16,1 1-128 0,-2 1 23 0,2-1 15 15,-1-2-9-15</inkml:trace>
  <inkml:trace contextRef="#ctx0" brushRef="#br0" timeOffset="112667.53">11937 2653 251 0,'-2'0'219'15,"-3"-2"-66"-15,4-1 5 0,-2 3-13 0,1 3-20 16,-1-1-33-16,2 0-3 0,-2 1 11 16,3 2-14-16,-1 2-1 0,0 11 11 0,0-2-25 15,-1 1 11-15,2-7-16 0,0 6-19 16,0 0 5-16,0 1 5 0,0 2-13 0,0-1 2 0,9 14-23 15,-9-21 13-15,2 0-4 0,0-2 0 16,-2-1-29-16,1-2 0 0,-1-6-18 0,0 0-28 16,0 8 5-16,0-8-143 0,0 0 15 15,0 0 14-15,4 8 14 0,1-10-255 0,-1-1 38 16,4-9 16-16</inkml:trace>
  <inkml:trace contextRef="#ctx0" brushRef="#br0" timeOffset="113039.77">12243 2631 214 0,'-7'13'211'0,"2"3"-26"0,2-2-61 15,3 4-28-15,-1 0 33 0,1-7-22 0,0 3-26 16,0 1-4-16,12 19 9 0,-5-19-19 15,1-1-8-15,-2-2 21 0,4-2 6 16,-3-1-6-16,-2-4 26 0,3-3-7 0,-1-1-4 16,-7-1-7-16,11 0-10 0,5 0 1 15,18-18-12-15,-17 9-4 0,0-3 5 0,-5 2 5 16,2-1 9-16,-3-1-13 0,-1-1 4 16,-1 1-3-16,-3 2-16 0,-4-6 9 0,-1 8-25 15,-1-6 2-15,0 14 0 0,0-8-5 0,-14-11 4 16,7 2-15-16,0 5 6 0,-6 2-4 0,1 0-2 15,3 3-27-15,3 2-16 0,-1 0 1 0,1 1-42 16,-1 0-8-16,3 3-30 0,-2 1-39 16,6 0 13-16,0 0-107 0,-9 0-104 0,0 0-56 15,2 0 24-15,-1 0 24 0,0 0 31 16,1 0-1-16</inkml:trace>
  <inkml:trace contextRef="#ctx0" brushRef="#br0" timeOffset="113702.78">13883 2733 445 0,'2'-4'227'16,"-2"-2"-37"-16,5 2-11 0,-5 0-14 0,2 0-27 16,0 0-19-16,0 2 5 0,1 0-17 15,-2 0-16-15,4-2-6 0,-2 3-17 0,2 1-21 16,0 0 10-16,1 3 9 0,2-3-23 0,7 0-15 15,17 12 6-15,-13-2 4 0,1 0 0 16,-1 1-20-16,2-1-10 0,-2 2 5 0,0 3 5 16,-1 0 4-16,1-3-3 0,1 1-8 0,-3-1 4 15,-4-1-2-15,0 1-4 0,2 2-27 0,-4-6-13 16,2 1-30-16,-2-1 6 0,-5-3-84 16,-2-1-6-16,-4-4-130 0,2 0-89 15,-2 0 24-15,0 0-3 0,-2 0-1 0</inkml:trace>
  <inkml:trace contextRef="#ctx0" brushRef="#br0" timeOffset="113933.64">14143 2729 371 0,'-2'-1'179'0,"-2"1"-30"0,1 0-39 0,-2 0-4 16,0 2-15-16,-8 6 12 0,1 3-17 0,1 0-15 15,-3 0-12-15,5 4 11 0,-4 0-12 16,3-1-39-16,1 2 9 0,-4-1 41 0,4 3-25 16,0-3 5-16,-2 0-21 0,2-4-16 15,0 3-20-15,0-3 0 0,0 2-81 0,4-6-41 16,0-3-62-16,1 0 12 0,3-2 15 0,1 0 11 16,0-2-216-16</inkml:trace>
  <inkml:trace contextRef="#ctx0" brushRef="#br0" timeOffset="114213.55">14408 2796 367 0,'2'0'238'15,"1"-2"-24"-15,-1 4-52 0,1-2 7 16,-2 0-43-16,4 0-11 0,-4 2-1 0,1 0-22 15,0 2 2-15,1 0-34 0,-2 1 18 0,0 2 4 16,2 11-21-16,-3-3-26 0,5 3 10 0,-5-1-8 16,4 0 8-16,1 1-6 0,-4-2 5 15,0-2-18-15,1-5 0 0,-4084-9-10 0,8164 8-10 16,-4082-1-18-16,0 1-14 0,0-8-22 0,0 7-8 16,0 0 5-16,0-7-118 0,0 0-57 0,9 10 19 15,-8-13 14-15,-1 1-112 0,2-3-18 16,-2 0 2-16</inkml:trace>
  <inkml:trace contextRef="#ctx0" brushRef="#br0" timeOffset="114486.85">13940 2452 237 0,'-2'-2'217'0,"2"-1"-20"0,2-2-36 15,-1 3-17-15,3-1-21 0,9-4-1 0,2 0-48 16,2 5 21-16,4-1-30 0,-2 0 22 16,1 3-22-16,-9 0-4 0,1 0-8 0,4 0-16 15,-3 0 20-15,4 0-38 0,-2 0-4 0,0 0-53 16,16 14 3-16,-18-12-92 0,-13-2-23 15,10 0-109-15,-1 0-61 0,-1 0-5 0</inkml:trace>
  <inkml:trace contextRef="#ctx0" brushRef="#br0" timeOffset="115254.21">14752 2669 455 0,'-2'1'155'0,"2"-1"36"0,-2 0-52 15,-1 2-7-15,3-2-35 0,0 0 17 16,0 0-17-16,0 0 4 0,0 0-8 0,0 0 8 15,0 0-33-15,33 10 10 0,-17-7-17 0,3-3 1 16,1 3-7-16,-1-2-21 0,-1 2 25 16,3-1-4-16,-12-2 7 0,2 0-34 0,1 0 11 15,-2 0 9-15,-1 0 2 0,-3 0-13 16,3 0-9-16,-9 0-6 0,10 0-15 0,-4 0 13 16,-6 0 8-16,6 0-8 0,2 0-5 15,-8 0-1-15,6 0 1 0,-6 0-13 0,8 0-11 16,-8 0-15-16,0 0-67 0,0 0-3 15,7 0 11-15,-7 0-64 0,0 0-84 0,0 0-116 16,0 0-6-16,7 0 35 0,-7 0 4 0</inkml:trace>
  <inkml:trace contextRef="#ctx0" brushRef="#br0" timeOffset="115595.6">14928 2973 553 0,'0'2'224'15,"5"0"-40"-15,1-2-7 0,-1 0-34 0,-1 0 10 16,15 0-29-16,-10 0-2 0,3 0-20 0,3 0 2 16,1 0-20-16,4 0 6 0,2 0-30 15,-4 0 11-15,2 0-19 0,-3 0-1 0,-1 0 1 16,-4 0-7-16,-1 0-15 0,-3 0 16 0,0 0-2 15,-2 0-3-15,-6 0 11 0,8 0-1 0,-8 0-1 16,7 0-4-16,-7 0-5 0,8 0-10 16,-8 0-1-16,0 0 3 0,7 0-7 15,-7 0-12-15,8 0 8 0,-8 0-16 0,0 0-6 16,0 0-16-16,0 0-17 0,5 0-29 0,-5 0-15 16,0 0-18-16,0 0 8 0,7 0-102 15,1-14-55-15,-7 11-133 0,0 1 22 0,-1-3-6 16,2 0 13-16,2 1 3 0</inkml:trace>
  <inkml:trace contextRef="#ctx0" brushRef="#br0" timeOffset="117118.69">15444 2625 356 0,'17'0'218'0,"-17"-12"-58"0,0 12-25 15,13 0-2-15,8-18-29 0,-5 14 2 0,3 1-9 16,1 2-38-16,1-2 23 0,-1 0-7 16,5 3-33-16,-15 0 36 0,6 0-18 0,1 0-13 15,2 0-20-15,-6 0-1 0,17 10 20 0,-23-7-15 16,-1-2-35-16,2 2 33 0,-1-1 8 16,-4 0-6-16,0 2-23 0,2 2 32 0,-3-4-5 15,-2 4-4-15,0 1-54 0,0-7 54 16,0 9-19-16,0 1-5 0,-15 14-28 0,8-9 48 15,-1-5-22-15,3-1 6 0,-1-3 2 0,0 2-13 16,2-3 14-16,1 0-5 0,-3-3-2 16,4 3 1-16,1-3-3 0,-4-1-8 0,2 1 3 15,2 1 6-15,0-1 3 0,-1 0-10 0,1-1 3 16,-2 0 25-16,3 0-19 0,0 1 8 0,-1-2-17 16,1 0 13-16,0 0-8 0,0 0-32 15,0 0 29-15,0 0-3 0,14 0 11 0,-9 0 3 16,2 0-13-16,-4 0-8 0,4 0 15 0,-1 0 0 15,2 0-9-15,-8 0-3 0,6 0 15 16,-2 0-5-16,13 0-32 0,-4 0 7 0,16 12 6 16,-13-6 25-16,-1 2-3 0,-2-1-8 15,0 2 1-15,3-2 10 0,-3 4 12 0,-8-3-16 16,2-1-31-16,-4 0 32 0,3-2-11 0,-5 2-6 16,-1 0 21-16,0 0-34 0,0-7 15 15,0 6 5-15,0-6 17 0,-12 24 0 0,5-14-3 16,0 0-6-16,-4 0 3 0,4-2 10 15,0-2 1-15,0-2-10 0,-9 2 22 0,7-2-8 16,0-1 4-16,-1 0-2 0,-5 1 1 0,1-2-2 16,5-2-2-16,-3 0 2 0,-4 3-23 15,-1 1 21-15,17-4-9 0,-13 0-11 0,4 0 1 16,-2 0-3-16,3 0-3 0,3 0 6 16,5 0 14-16,-8 0-8 0,8 0-6 0,-7 0-21 15,7 0 4-15,0 0-37 0,-6 0-14 0,6 0-18 16,0 0 7-16,-8 0-98 0,0-12-107 0,8 10 21 15,1 0 21-15,1-1-105 0,-1 1 11 16,3 0-53-16</inkml:trace>
  <inkml:trace contextRef="#ctx0" brushRef="#br0" timeOffset="117990.8">16347 2692 368 0,'1'-11'206'0,"-1"4"-21"0,0-2-43 15,0 2-5-15,0-3-9 0,0-2-18 16,-10-10-19-16,6 13-12 0,-6-3 5 0,2 2-4 15,-2-2-17-15,1 6-8 0,-1 4-11 16,1-1-5-16,-1 2 15 0,1 1-12 0,0 0-14 16,9 0-1-16,0 0 5 0,-14 0 4 15,-19 14-28-15,22-6 20 0,3-1-10 0,-3 3-4 16,-3-3-23-16,6 5 7 0,0 0 20 16,6-2-8-16,-2-1-4 0,2 1-6 0,2-3 12 15,-3 1 0-15,3-8-22 0,0 7 19 0,0 2 5 16,11 17 14-16,-5-16-31 0,3 3-3 15,0-2 15-15,2 0-37 0,3-2 33 0,-1 0 6 16,2-1-4-16,-1 2-7 0,0-2 0 0,-1 0 7 16,0-1 2-16,1 1-14 0,-4-5-12 15,2 2-5-15,-5-1 33 0,0-1-9 0,-2 0-2 16,1 1 23-16,-2 0-20 0,-1-2-2 16,2 2 5-16,-3 0-8 0,2 0-35 0,-3 0 39 15,2 0-25-15,0 0 7 0,-2 1 13 0,3-1 27 16,-4 2-32-16,2 0 1 0,-2-1 10 15,0-5-10-15,0 0-15 0,0 7-2 0,0 0 22 16,0-7 4-16,0 8 3 0,0-1 18 0,0-7-22 16,-13 12 2-16,10-7-9 0,-1-2 10 15,1 1-6-15,-1 0 8 0,2-2-19 0,-3 1 8 16,-2-1 12-16,2-1 10 0,-2 1-14 0,4-1 7 16,-2 1-7-16,-3 0 1 0,3-2-2 15,-1 3 7-15,1-3-5 0,-1 0-8 0,0 0-17 16,0 0 3-16,-1 0 20 0,7 0 26 15,0 0-10-15,-7 0 14 0,7 0 0 0,-10 0 12 16,-2-12-18-16,11 8 2 0,-3 0 3 0,1-1-7 16,1 1 12-16,-2-1-15 0,4-2 17 0,0 2-2 15,-2-13-13-15,0 4-9 0,2 5 7 16,0-6-1-16,0-1-11 0,13-15 11 0,-9 15-3 16,2-1-19-16,-1-1 20 0,4 5-27 0,-2 1-12 15,-2-3 5-15,4 3-53 0,2 1-33 16,-2 0 36-16,3 4 5 0,-2-3-132 0,-4 2-83 15,1 1-103-15,-2 1 30 0,-3 1 20 0,6-10 7 16</inkml:trace>
  <inkml:trace contextRef="#ctx0" brushRef="#br0" timeOffset="118497.22">16714 2517 209 0,'-13'6'128'0,"3"1"-20"15,-3 2-17-15,0 2 0 0,3 2-11 0,-2 2-11 16,0 0-20-16,3 2 2 0,2 3 3 16,-3-4-6-16,5 3-5 0,0 3-3 0,-2-3 25 15,-4077 1-23-15,8163-1-12 0,-4079 0 23 0,0-12-5 16,0 3-7-16,0 2-18 0,0-2 12 0,0 2-6 16,12 15-3-16,-4-17-47 0,-2-3 0 0,0-2 1 15,1-1 47-15,-2-1 11 0,0 0 3 16,2-3 15-16,0 0-5 0,-7 0-21 0,13 0-1 15,-2 0 51-15,-1 0 7 0,9-14-38 16,-13 10 18-16,0 0-3 0,-3-2 3 0,2 2-5 16,-3-1 8-16,0-1-21 0,0 2-2 0,2-1 0 15,-4-2 4-15,0 2-21 0,2 0 5 16,-2-1 1-16,0 6 0 0,0 0-15 0,0-7 1 16,0 7-8-16,-17-21-8 0,8 14 7 15,-1 3-19-15,3 2-44 0,-1 0-25 0,1 1 16 16,2 1 6-16,5 0-61 0,0 0-45 0,-9 0-50 15,9 0-85-15,-8 0 21 0,2 0 18 0,6 0 18 16,0 0 10-16</inkml:trace>
  <inkml:trace contextRef="#ctx0" brushRef="#br0" timeOffset="118903.84">16960 2628 356 0,'-2'1'66'0,"1"2"-5"16,-2 1-10-16,2 1-5 0,-2 0-6 0,2 2-5 16,-3 10-2-16,1-6 27 0,0 5-4 0,0 2-37 15,2-3 7-15,1-3 23 0,0-2 2 16,0-10-4-16,0 12-6 0,0 2 1 0,12 11-4 15,-5-16-5-15,-3-2-2 0,1-3-3 0,4 0 23 16,-4-1-10-16,4-3 34 0,-1 1-53 16,-8-1 73-16,7 0 2 0,5 0-37 0,16-12 43 15,-13 3-15-15,2-3 3 0,-7 2-1 16,4-4 7-16,-4 0-5 0,-3 1-9 0,-1-3-14 16,0 2-1-16,-2-2 1 0,-4 2-18 0,3 2 1 15,-3 2-18-15,0 10 4 0,0-9-14 16,0 1 15-16,0 1-19 0,-16-14 5 15,10 14-38-15,0-1-10 0,-2 5-31 0,3 0-27 16,-1 2-29-16,2 0 11 0,-1-1-76 0,3 1-51 16,0 1-122-16,-1 0 22 0,0-1 24 0,2-1 12 15,1 2 8-15</inkml:trace>
  <inkml:trace contextRef="#ctx0" brushRef="#br0" timeOffset="119301.43">17388 2578 317 0,'-1'0'145'0,"-1"0"-8"16,1 2-40-16,-2 1 3 0,-1 1-9 0,-6 4-11 15,-2 4-9-15,3 3 11 0,-1 2-27 16,0 0-26-16,2 1 26 0,1 0-6 0,1 0-5 15,3 0-4-15,0-2-13 0,3-8-13 16,0 0 22-16,0 1 1 0,0 0 18 0,0-2-9 16,15 4 17-16,-2-2-15 0,3-2 16 15,-1-4-22-15,4 0 27 0,-9-3 5 0,7 0 13 16,20-15 10-16,-17 6 4 0,-3 0 6 16,1-2-6-16,-1-3-14 0,-6 1 23 0,-2-1-18 15,1 0-6-15,-2-2-12 0,-3 2-10 0,-2-2 14 16,-3 3-21-16,0 1 20 0,0 12-14 0,0-9-41 15,-13-11 10-15,7 6 8 0,-5 3-31 16,3 1-30-16,-7-1-45 0,1 7-37 16,0 3 10-16,5 1-100 0,-2-2-123 0,11 2 24 15,-11 0 22-15,5 0 23 0,-2 0 16 16,8 0 20-16,-7 0 17 0,7 0-108 0,0 0-10 16</inkml:trace>
  <inkml:trace contextRef="#ctx0" brushRef="#br0" timeOffset="120855.47">18372 2893 317 0,'14'0'314'16,"-14"0"-35"-16,0-14-37 0,0 14-29 0,23-19 1 15,-22 18-19-15,0-2-35 0,-1 2-7 0,1 1-34 16,1-2-21-16,-2 2-3 0,0 0-16 0,1 0-8 16,-2 1-2-16,1 1-7 0,-2 1-14 15,1 1 11-15,-4 2-25 0,0 5 1 0,-4 2-2 16,-1-1 8-16,0 2-22 0,-2 1 8 16,3 0-11-16,-1-2-31 0,-3 0-9 0,2-1-16 15,-1 0-52-15,2 2 9 0,0-3-122 16,-2-1-100-16,2 3-81 0,2-10 25 0,2-1 23 15,0 3 25-15,2 1 9 0</inkml:trace>
  <inkml:trace contextRef="#ctx0" brushRef="#br0" timeOffset="121982.32">19546 2566 702 0,'0'0'173'0,"0"0"-15"15,0 0-39-15,0 0 5 0,0-12-3 16,0 12 2-16,0 0-7 0,0 0-9 0,0 0-36 15,0 0 22-15,0 1-4 0,14 9-8 0,2 3-9 16,2-1-4-16,-2 3-13 0,4-1 1 0,0 2 7 16,1-3-20-16,-2 5-6 0,-1-4-4 15,1 2 10-15,4-2-26 0,-5 1 12 0,0-2-20 16,-1 1 23-16,-4-2-11 0,1-4 1 16,-6-1-11-16,0-1-23 0,-3-2-6 0,0-1-27 15,-3-1-43-15,3 0 6 0,-1-2-73 0,-4 0-34 16,0 0-121-16,0 0-50 0,0 0 16 0,11-10 13 15,-9 5-43-15</inkml:trace>
  <inkml:trace contextRef="#ctx0" brushRef="#br0" timeOffset="122192.59">19853 2573 209 0,'-2'0'170'0,"2"0"-40"0,-4 0-11 0,0 0 29 16,-8 11-28-16,-3 0-5 0,0 0-15 0,-4 0 13 16,-2 4-21-16,3 1-22 0,-1-2-18 15,0 1 16-15,1 2-7 0,2 0-10 0,-1 1-33 16,2 0-33-16,2-2 3 0,1-1-82 16,-1-3-64-16,6-1-110 0,2-3-62 0,2-4 19 15</inkml:trace>
  <inkml:trace contextRef="#ctx0" brushRef="#br0" timeOffset="122604.23">20028 2738 285 0,'4'-1'247'16,"1"-1"-25"-16,0-2-33 0,2 2-23 0,8-2-21 15,2 0-28-15,-4-3 5 0,2 6-35 16,-2 1-13-16,-13 0-31 0,10 0 21 0,3 0-10 16,15 12-6-16,-19-7-31 0,2 5-13 0,-3-3-1 15,-4 1-8-15,-2-3-14 0,0 2 26 16,-2-2 9-16,0 2-21 0,0-7 5 16,0 0-40-16,0 7 19 0,-10 16-1 0,3-12 38 0,-3-1-22 15,-3 1 13-15,0 0-15 0,2-3-1 16,-5 1 26-16,4 0-1 0,-1-2-18 0,1 2 18 15,3-3-11-15,2-4 25 0,0 4-39 16,2-2 9-16,3-2 13 0,0 3 7 0,0-3 3 16,2 0-26-16,0-2 27 0,0 0-28 0,14 6-30 15,-8-5 28-15,1 0 13 0,12 2-14 16,0-3 19-16,-10 0-3 0,4 0-5 0,1 0-4 16,2 0 23-16,18-14-20 0,-18 11 2 15,-4-1-36-15,-3 1-12 0,7-2 6 0,-7 2-71 16,0-9-83-16,1 9-105 0,-7-4-27 0,0 2 32 15,-2-1 5-15</inkml:trace>
  <inkml:trace contextRef="#ctx0" brushRef="#br0" timeOffset="122950.99">19661 2338 357 0,'6'2'156'16,"9"4"-14"-16,4-4-18 0,-7-2-18 0,2 0 5 15,5 0-22-15,3 0-8 0,1 0-31 16,2 0 17-16,1 0-24 0,-2 0-2 0,-2 0-21 16,0 0-2-16,0 0-114 0,-5 0-67 0,-4 0-171 15,-3 0 6-15</inkml:trace>
  <inkml:trace contextRef="#ctx0" brushRef="#br0" timeOffset="123529.6">20609 2576 329 0,'0'0'208'0,"1"2"-42"0,3-2-26 16,1 1-5-16,0-1 3 0,0 0-19 16,3 1-9-16,11 0-31 0,-10-1 19 0,5 0-19 15,-2 0-20-15,-2 0-1 0,22 4 7 16,-18-2-7-16,-3-1-12 0,-1-1-12 0,-10 0-19 15,7 0 23-15,-7 0-10 0,9 0-5 0,-3 0-20 16,-6 0-32-16,8 0-19 0,-8 0 4 16,7 0-103-16,-7 0-55 0,0 0 16 0,0 0 17 15,0 0-165-15,7 0 9 0</inkml:trace>
  <inkml:trace contextRef="#ctx0" brushRef="#br0" timeOffset="123796.97">20683 2801 568 0,'-3'2'182'16,"3"-1"-11"-16,1 0-69 0,1 0 19 0,3 1 3 15,-2 0-13-15,4-2-12 0,11 3-33 0,-8-3-2 16,-10 0 19-16,13 0-5 0,-4 0-14 15,-1 0 2-15,2 0-25 0,1 0-1 0,1 0-25 16,-1 0 29-16,-3 0-20 0,8-10-14 0,-9 8-1 16,-3 0-25-16,1 1 2 0,2-1-76 15,-1 0-50-15,3-7-34 0,1 3-115 0,-1-1 20 16,4 2-74-16,-2-3 4 0</inkml:trace>
  <inkml:trace contextRef="#ctx0" brushRef="#br0" timeOffset="124304.75">21327 2481 291 0,'4'-2'164'16,"2"1"-3"-16,1 1-13 0,2-2-27 0,-4 4-11 15,13-1-33-15,-12-1 25 0,12 9-34 0,-7-4 8 16,-4 0-1-16,-2 0-40 0,-4 1 9 16,3-2 13-16,-3 3-10 0,-1-2 1 0,0-5-6 15,0 12 1-15,-15 14-34 0,9-16-4 16,-3-2 24-16,-2 2-14 0,1 1 14 0,-2-3-23 16,0-1-22-16,8-5 39 0,-2 3-13 15,-1-1 14-15,1-2-18 0,3-1 4 0,2 0-8 16,-2 2-3-16,2-2-1 0,1 1 2 15,0-2 12-15,0 0 2 0,0 0-28 0,0 0 4 16,0 0 7-16,0 0-17 0,13 8 2 16,-9-6 1-16,0-2 39 0,-1 3-22 0,3 0 14 15,0-1-27-15,7 5 25 0,-3 2-11 0,2-1-17 16,-5 0-3-16,2-2 30 0,-1 4-5 0,0 1-34 16,-3-3 20-16,-2 4-7 0,-1-5-2 15,-1 0 28-15,-1-1-16 0,0-6 49 0,0 7-12 16,0 0-2-16,0 2-1 0,-18 14-1 15,7-11 33-15,0-6-25 0,1 2 12 0,-1 2-16 16,-1-6 3-16,-5-1-13 0,2 2 12 16,2-2 5-16,2-2-17 0,2 0-15 0,-1-1-43 15,2 0 4-15,0 0-70 0,8 0-51 0,0 0-125 16,-10 0-77-16,1-10 22 0,-2-1-18 0,7 1 3 16</inkml:trace>
  <inkml:trace contextRef="#ctx0" brushRef="#br0" timeOffset="124854.65">21700 2452 397 0,'0'-1'216'0,"2"-1"-42"0,-4 0-47 15,4 2 1-15,-2 1-4 0,0 0-22 16,0 0-15-16,-2 4 3 0,2 0 8 0,0-1-34 16,-1 4-3-16,1-1 13 0,0 0-25 0,0 0 5 15,0-7-13-15,0 8-26 0,0-1 11 16,0 0 4-16,0 0-18 0,0 1 14 0,0-3-3 15,0 2-5-15,0-7 9 0,0 7-16 0,0-1-34 16,0-6 30-16,0 8 5 0,0-8 2 16,14 15-8-16,-12-13 1 0,4 2-31 0,-2-1 36 15,2-2-24-15,2 1 19 0,6 5-1 0,-4-5 14 16,0 1-20-16,-1 0 6 0,4-1-20 16,-3 0-1-16,-1 2 1 0,0 0 17 0,-1-2 7 15,-3 1-1-15,3 2-11 0,-3-2 8 0,-1-1-12 16,8 6 1-16,-4 0 15 0,-3-1-7 15,0 1-5-15,-1-2-11 0,-4 0 24 0,4-1-1 16,-4 3-16-16,0-8 0 0,0 6 15 0,0 1-4 16,0-2-15-16,-12 18 20 0,6-10 2 15,-2 0-4-15,-2-4 0 0,4 1-8 0,-7 0 8 16,6-4 2-16,-5 3-6 0,0-2 23 0,2-3-17 16,-4 1-4-16,2-1-14 0,-6 0-15 15,8-4 16-15,-4 2-24 0,5 0-29 0,0-2 7 16,9 0-134-16,-12 0-105 0,0 0-62 0,-8-14 19 15,14 9 7-15</inkml:trace>
  <inkml:trace contextRef="#ctx0" brushRef="#br0" timeOffset="125078.53">21734 2475 282 0,'14'-6'205'0,"2"0"-32"0,2 2-45 0,1 2 22 15,-1 1-51-15,1-4 14 0,-4 4-42 0,-15 1 7 16,15 0 1-16,-2 0-24 0,-1 0-38 16,-3 0-17-16,-1 0 0 0,1 0-190 0,-9 0-144 15,6 0 29-15,-6 0 2 0</inkml:trace>
  <inkml:trace contextRef="#ctx0" brushRef="#br0" timeOffset="125596.82">22134 2481 353 0,'1'3'187'16,"0"-1"-28"-16,-1 1-39 0,1-1 31 0,1 3-49 16,-2 0 3-16,-2 0-14 0,4 2-14 15,0 10-4-15,-2-10-8 0,0 1-27 0,0 1 1 16,0 5 22-16,0-3-8 0,0 0-9 0,11 11 1 16,-9-15-19-16,0 1 12 0,0-3-21 0,2 1 7 15,-2-1 9-15,9 5 4 0,-4-5-34 16,0-1 35-16,1-3-13 0,0-1-13 0,-8 0-2 15,11 0 15-15,10-10-6 0,-9 5 0 0,0-5-19 16,-4 0 18-16,0-4 10 0,3 5 2 16,-3-3 1-16,-4 2-18 0,-2 0 13 15,0 2-3-15,0 0-6 0,-1 3-3 0,-1-2-10 16,0 1 10-16,2 4 5 0,-2 2 0 16,0 0-6-16,0 0 3 0,0-10-5 0,0 10-4 15,0 0-5-15,0-5 18 0,0 5-11 0,0 0-5 16,1-7 2-16,-1 8-15 0,0 3 2 15,2 0 10-15,-2-1 16 0,2 5-37 0,0 9 30 16,-2-9 2-16,0 5 3 0,0 4-24 0,0 2 6 16,6 18-12-16,-5-20 18 0,-1-11 8 15,0 5 3-15,0 1 7 0,0 3-20 0,0-1-2 16,0-2-3-16,0-3 8 0,0-1-17 0,0-2 9 16,0-6-23-16,0 8-28 0,9 5 6 15,-8-11-110-15,0-2-92 0,1 1 20 0,-1-1-159 16,2-2 22-16,-3-2 12 0,2 0 34 0</inkml:trace>
  <inkml:trace contextRef="#ctx0" brushRef="#br0" timeOffset="126048.93">22564 2423 385 0,'-2'0'164'0,"-1"-2"-37"0,2 2-28 15,-3 2-13-15,3 1-9 0,-1-1 0 0,-1 0-9 16,3 2-8-16,-3-1-12 0,3 0 7 16,0 2-25-16,0-1 21 0,2 2 0 0,-2-4-17 15,1 3-6-15,-1 0 8 0,0-5 10 16,0 0 4-16,10 14 3 0,-7-11 6 0,0 2-19 15,1-1 2-15,5 7-20 0,3-3-14 0,-3-1 25 16,1-1-10-16,1-1 3 0,-2 2 15 0,0-5-28 16,-1 1 5-16,-2 0-8 0,1 1 2 15,4 3-2-15,-1 0 5 0,-6-1-5 0,1-2 10 16,1-1-40-16,-1 1 33 0,-3 0-6 0,1 0-4 16,1-2-3-16,-1 2-19 0,-1 0 19 15,-1 0 31-15,-1 0-17 0,1 2 7 0,-1-1-12 16,0-5-15-16,0 7 18 0,0-1-32 0,0 0 28 15,-16 13-18-15,5-6 25 0,6-4-8 0,-5 1-10 16,1-1 9-16,-2-1 6 0,2-2-11 16,-4 1-9-16,-4-1 1 0,7-4 0 15,0 1-102-15,1-2-53 0,9-1-44 0,-8 0-140 16,-1 0 8-16,4 0 8 0,5 0-1 0</inkml:trace>
  <inkml:trace contextRef="#ctx0" brushRef="#br0" timeOffset="126263.81">22552 2428 283 0,'14'-10'211'0,"3"1"-10"0,-1 0-44 0,7 4-8 16,-5-1-28-16,0-1-26 0,2 5-16 0,-4-4 18 15,-5 4-19-15,-1-2-7 0,-3 2-8 0,0 1-93 16,2-1-63-16,-6 2-39 0,-1-3-120 16,2 3-84-16,-2 0 4 0</inkml:trace>
  <inkml:trace contextRef="#ctx0" brushRef="#br0" timeOffset="126660.42">22959 2382 307 0,'-2'19'135'0,"-6"-2"-53"0,8-9-11 15,0 4-6-15,0 5-9 0,0-2 24 0,13 19-2 16,-9-18-1-16,-2 2-11 0,2-2-48 15,0-6-1-15,-1-1 53 0,0-2-38 0,3 0 32 16,-1-6 8-16,1 2 14 0,-1-1-30 16,1-2 53-16,4 0-22 0,2 0-9 0,16-14-8 15,-8 6 5-15,-6 0 1 0,3-2-10 0,-4-1 20 16,3 0-7-16,-5 0 0 0,2 0-11 16,-4-2 3-16,-4 3-6 0,-2 2-4 0,1-3-11 15,-4 11 10-15,0-8-12 0,0-2-15 0,-16-16 7 16,7 14-2-16,-1 2-6 0,0 1-12 15,-4-1 5-15,1 3-4 0,-2 0-4 16,0 2-36-16,-2-2-51 0,-1 3-27 0,4 4 7 16,-4-4-185-16,-8 2 22 0,6 2-155 0,-3-3 24 15,5-2 23-15,-1 1 9 0,4 1 39 16</inkml:trace>
  <inkml:trace contextRef="#ctx0" brushRef="#br0" timeOffset="127830.12">21859 3127 232 0,'-17'0'204'0,"-11"-14"-59"0,19 13-45 16,-2 1-6-16,0 0-11 0,1 0-10 0,-4 0-8 15,-11 11-8-15,18-7 5 0,-2-1 5 0,4 0-2 16,-9 5-29-16,8-4-3 0,1 3-4 16,1-3-3-16,1 3 4 0,3-2 24 0,-1 1-20 15,1-6 6-15,0 0-4 0,0 10-4 16,15 15-19-16,-4-12 16 0,3-4-21 0,1-2 0 15,1-2 0-15,4 0-11 0,0 5 19 0,1-4-2 16,0-1-1-16,-5 1 2 0,1-3-43 0,0 3 3 16,1-3 3-16,-8-1 49 0,2 1-34 0,-6-3 27 15,3 5-15-15,-4-3-16 0,3 0 2 16,-6 1 1-16,1-1 11 0,2-2-1 0,-2 3 0 16,1 1 13-16,-2 0-11 0,-1-1 11 15,1 0-6-15,-2 2-2 0,1-1 0 16,-1 2-8-16,0-2-1 0,0-4 11 0,0 0-18 15,0 8-9-15,0-3 27 0,-12 7 9 16,5-2-6-16,-2-3-37 0,1 0 13 0,2-2 26 16,-1-2 10-16,-9 3-12 0,0-1 24 0,-3-1-13 15,5-1-5-15,1-3-20 0,-3 3 9 16,-3-2 10-16,2 0 1 0,7-1-41 0,-2 1 1 16,12-1-26-16,-9 0-58 0,3 0-9 0,-2 0-92 15,8 0 15-15,-8 0-176 0,8 0 2 0</inkml:trace>
  <inkml:trace contextRef="#ctx0" brushRef="#br0" timeOffset="128192.27">22207 3310 222 0,'0'-1'267'0,"0"-2"-44"15,2 2-37-15,-2 0-51 0,1-1-18 16,1 1 11-16,0 1-26 0,-2 1-15 0,0 1-15 16,2 0 11-16,-1 1-8 0,-1 2-30 0,10 7 2 15,-7 0 9-15,-1-3-15 0,1 5-6 16,-1 2-12-16,1 2 18 0,-3-5-6 0,1-1-11 15,0-2 5-15,1 7 1 0,0-5 2 16,-2 0-18-16,0-12 18 0,0 9-11 0,0-1-2 16,0-1-1-16,0-2 7 0,0-5-13 0,0 10 15 15,0-10-25-15,0 7-26 0,0-7-48 16,0 6 2-16,0-6 5 0,0 0-146 16,-9 7-131-16,7-8-13 0,2-2 55 0,2-2-12 15</inkml:trace>
  <inkml:trace contextRef="#ctx0" brushRef="#br0" timeOffset="128443.52">22564 3237 650 0,'2'-2'193'0,"2"2"-35"0,-1 0-9 16,1 2-12-16,3-4-43 0,0 2 25 16,1 0-54-16,0 0 6 0,2 0-9 0,4 0-3 15,0 0 11-15,-1 0-34 0,-2 0 1 0,1 0-62 16,2 0 4-16,2 0-68 0,-4 0-58 16,-2 0-111-16,0 0-86 0,-4 0 12 0,-6 0 2 15</inkml:trace>
  <inkml:trace contextRef="#ctx0" brushRef="#br0" timeOffset="128671.6">22656 3347 403 0,'3'3'161'0,"1"-1"-26"0,1 1-57 0,0-1 16 16,1-1-3-16,2 0-11 0,0-1-9 16,0 0 9-16,0 0-28 0,-8 0 0 0,16 0-3 15,-2 0-53-15,0 0-57 0,15-13-39 16,-20 6-90-16,-2 3-132 0,0 1-10 0</inkml:trace>
  <inkml:trace contextRef="#ctx0" brushRef="#br0" timeOffset="129137.64">23144 3101 275 0,'0'5'85'0,"0"1"3"15,0-1 17-15,1-2-12 0,1 2 28 16,1 0-31-16,1-3 0 0,1 1-25 0,6 7 7 16,2-3 10-16,1 0-4 0,-5-2 4 15,2-1 0-15,-1-4-36 0,4 8 6 0,0-4 8 16,-4-2-34-16,0 0 20 0,0-2-12 0,-2 3 19 15,-1-3-16-15,9 6 8 0,-4-3-33 16,-3-2 11-16,-3 2 7 0,2-1 9 0,-3 1-5 16,0-3-31-16,-3 4 21 0,1-3-30 0,0 2 27 15,-3 0-12-15,2 0 4 0,0 1 1 16,-2-4-28-16,0 0 23 0,0 7 11 16,0-7-18-16,0 7 9 0,0 0-3 0,-17 12 12 15,10-11 3-15,-4 1 4 0,4-4-25 0,-2 2 12 16,-4-3-1-16,4 2-13 0,-1-3 8 15,0-2-39-15,4 2-24 0,0-2 5 0,-1-1-100 16,2 0-38-16,5 0-126 0,0 0-33 16,-10 0 15-16,2 0 12 0</inkml:trace>
  <inkml:trace contextRef="#ctx0" brushRef="#br0" timeOffset="129374.76">23278 3025 220 0,'19'-11'225'0,"3"1"-84"16,0-2-13-16,-1 3 14 0,-1-2-10 15,1 2-18-15,-3 0-21 0,-2 1-12 16,-4 1-6-16,-2 2-28 0,-2 0 1 0,-3 2-48 15,1 0 0-15,-2 1-99 0,-1 0-87 0,-1 0 13 16,-2-1-199-16,3 2-10 0</inkml:trace>
  <inkml:trace contextRef="#ctx0" brushRef="#br0" timeOffset="129735.75">23628 3057 256 0,'-6'10'141'0,"3"1"-24"16,-4 4-15-16,3 2-14 0,0-2-25 15,1-5-7-15,1 2-6 0,2-12 5 0,0 9-7 16,0-2-6-16,0 4-4 0,18 13 27 15,-12-17-6-15,2 0 9 0,-6-2-8 0,5-1 27 16,0-3 21-16,1 1-16 0,-8-2 14 0,6 0-2 16,1 0-4-16,17-11-12 0,-5 3-2 15,-7-1-15-15,2-2-15 0,-3 0-8 0,-3-3-7 16,-1-1 12-16,1 2-4 0,-3 3-19 0,-2-2-10 16,1 3 17-16,-4 9-23 0,0-7-5 15,0 1-21-15,0 6-42 0,-14-24-16 0,6 18 5 16,2 0-120-16,-1 2-50 0,2 0-140 0,-1-1 18 15,2 1 42-15,3 3-12 0</inkml:trace>
  <inkml:trace contextRef="#ctx0" brushRef="#br0" timeOffset="130088.23">24001 2982 380 0,'-5'3'109'0,"-7"4"-17"16,4 3 53-16,-1 0-52 0,5 1 5 15,-1 1 3-15,1 0-6 0,0 0-10 0,3-2-15 16,1-1-43-16,0 4 9 0,0 0 24 0,14 17-31 16,-10-19 25-16,-3 0-6 0,4-5-3 15,0 0 36-15,0-3-11 0,2 1 3 0,-3-3-5 16,3 1-3-16,-4-2 15 0,-3 0 9 15,13 0-22-15,-2 0 17 0,13-15-10 0,-13 8-2 16,-2-4-1-16,-2-2-1 0,0-1-18 0,-2-1-7 16,-5 3 9-16,1-1-11 0,-1 5-11 0,0-2-8 15,0 0-11-15,-13-14 20 0,11 16-28 16,-3 2-18-16,1-2-30 0,-1 6-34 16,1-2-39-16,1 2 11 0,1 1-101 0,-1 1-89 15,2-1-93-15,-2 1 57 0,3-2 16 0,0 2-7 16,0 0-8-16</inkml:trace>
  <inkml:trace contextRef="#ctx0" brushRef="#br0" timeOffset="130435.73">24335 2948 299 0,'-5'12'117'0,"-2"1"-13"0,-1-1-14 0,4 4 4 16,0-1-11-16,-1 0-19 0,2 1-9 15,-1-1 11-15,4-8-8 0,0 3-27 0,0 2-2 16,0-3-3-16,0 0-4 0,0-1 79 0,0-2-1 16,13 4 4-16,-10-8 7 0,13 5-7 0,-5-5 0 15,1-2-11-15,-12 0 11 0,17 0-7 16,18-14 5-16,-19 3-12 0,1-2 13 0,1-4-21 15,-4 0-6-15,1-3-7 0,-5-1-10 16,-1 2-1-16,-4 1-3 0,-1 1-6 0,-4 2-4 16,0 15-13-16,0-14-10 0,-19-11-29 0,2 18-16 15,-3 0-46-15,-1 3 5 0,1 1-120 0,-7 3-156 16,3-2-61-16,12 2 29 0,-6 0 26 16,-2 0 13-16,-1 0 7 0</inkml:trace>
  <inkml:trace contextRef="#ctx0" brushRef="#br0" timeOffset="131208.57">23236 3577 232 0,'-6'3'35'0,"4"3"48"0,1-4-39 16,-2 2-4-16,1 0 17 0,0 1 8 0,1-2-9 15,1-1-4-15,0 1-17 0,0 0 30 16,3-1-8-16,-1 2-7 0,1-1-14 0,-1 2-3 15,0-3 19-15,3 2-4 0,-2-1-7 16,3 0 24-16,-3 1-23 0,10 4-3 0,-3-3 2 16,-1 0-3-16,-1-1-3 0,4 4-2 15,-3-1 4-15,-3-2-26 0,0-2 28 0,-3 2-39 16,1-1 17-16,-3 1-12 0,1-3 1 16,-2 2-2-16,2 2 25 0,-2-2 11 0,0-4-38 15,0 0-2-15,0 8 0 0,0-3 42 16,-14 12-44-16,6-5 22 0,4-7 12 0,-2 1-13 15,2-1 35-15,-3 0-7 0,4-1 30 0,-4-3-12 16,2 2 0-16,-1 0-6 0,1-2 3 16,-2 0-4-16,-9 6 0 0,3-7-22 0,13 0-4 15,-11 0 6-15,3 0 7 0,0 0-17 0,8 0-9 16,-6 0-2-16,6 0-21 0,-10 0-11 16,10 0-46-16,-8 0 5 0,8 0-148 0,-13-12-126 15,11 9 22-15,2 2-64 0,2 0 26 0,0-4 1 16</inkml:trace>
  <inkml:trace contextRef="#ctx0" brushRef="#br0" timeOffset="131612.57">23491 3730 456 0,'3'-5'229'0,"1"1"-47"16,8-8-7-16,-4 5-23 0,6-2-25 0,-2 3-19 16,2 3-18-16,-1-2-3 0,-4 2-52 0,1 3 42 15,-3 0-29-15,2 0-5 0,-9 0-11 0,0 0-19 16,9 0-1-16,14 12 0 0,-14-7 4 16,-3 3 9-16,0-2-17 0,-5 1 2 0,0 1-6 15,1 0 17-15,-2-2-31 0,0 1 20 16,0 1-12-16,0 4-1 0,-13 16 13 0,3-14-10 15,1-1-6-15,-2-2-18 0,1 1 35 0,4-3-2 16,-5 1-21-16,3-3-4 0,-5 1 35 16,8-2 2-16,-2-1-18 0,5-3 6 15,-4 2-33-15,4 0 1 0,0 0 22 0,2-3 20 16,0-1-8-16,0 0-11 0,0 0 17 0,0 0 1 16,0 0-37-16,19 11 8 0,-14-11 23 15,3 0-2-15,2 0-1 0,-1 0-28 0,2 0-26 16,6 0 3-16,-2 0-32 0,3 0-68 0,18-12-110 15,-26 8-88-15,5 0 14 0,-4-6 6 16</inkml:trace>
  <inkml:trace contextRef="#ctx0" brushRef="#br0" timeOffset="131858.64">24086 3604 459 0,'1'-3'260'0,"2"1"-45"0,-1 0-32 16,3 1-24-16,0 0-15 0,3-1-35 0,9-2 8 16,1 4-20-16,-4-1-16 0,0 1-23 0,-4 0-17 15,-1 0-39-15,4 0-25 0,1 0 3 16,1 0-116-16,-4 0-54 0,1 0-126 0,-4 0 11 15,8 11-12-15,-16-11 0 0</inkml:trace>
  <inkml:trace contextRef="#ctx0" brushRef="#br0" timeOffset="132040.56">24215 3752 406 0,'0'2'241'16,"2"-1"-56"-16,2-1-34 0,2 1-14 16,1-1-62-16,-2 3-10 0,13-3-6 0,-12 0-73 15,20 5-25-15,-13-3-45 0,-13-2-107 0,11 0-132 16,2 0 0-16</inkml:trace>
  <inkml:trace contextRef="#ctx0" brushRef="#br0" timeOffset="132518.97">24630 3418 320 0,'-4'0'161'0,"0"0"-17"0,1 2-2 0,-1 0-35 16,-1 1-17-16,-4 9-38 0,1 0 22 15,-2 2 5-15,3 3-26 0,0-1-28 0,0 2 14 16,0 2 12-16,-2 1-20 0,5-1-20 0,1 1 0 16,2-1 31-16,1-1 0 0,-2 1-33 15,2-12 13-15,0 5 10 0,0 3 8 0,0-1-30 16,19 15 19-16,-10-17-6 0,-2 0 3 15,4-5-27-15,1 4 0 0,4-7 1 0,-4-1 18 16,3 3-1-16,0-6-3 0,-6-1 0 16,-9 0-1-16,9 0-31 0,5 0 15 0,8-8 22 15,-16 1-35-15,2 5 34 0,-4-5 6 0,-1 1-3 16,0-1-4-16,0 3 9 0,-2-1-4 16,-1-2-27-16,0 2 14 0,0 5 9 15,0-6 0-15,0 6-12 0,-12-23-27 0,5 12 36 16,-5 2-2-16,2 0 9 0,-5 1-2 0,4 3-15 15,1 2-1-15,4 2-20 0,-4 0 2 16,3-1-46-16,-1 2-53 0,1-1-4 0,3 1-78 16,-2 0-122-16,3 0-21 0,3 0 13 15</inkml:trace>
  <inkml:trace contextRef="#ctx0" brushRef="#br0" timeOffset="132823.73">24827 3463 481 0,'0'-4'246'0,"3"1"-48"0,-2 1-44 0,1 0 7 15,1 1-21-15,-3-1-22 0,1 4-23 0,2-2-9 16,-2 4 16-16,3 0-30 0,-3 0-3 0,2 3 2 15,2 8-20-15,-2 3 0 0,3 3-1 16,-1-2-9-16,0 1-19 0,-2 3 19 0,-1 0-15 16,5-5 4-16,-3 2-2 0,-2-1 1 0,3-4-4 15,-3 0-30-15,0-5-54 0,2-2 5 16,-2-1 5-16,0-1-99 0,2-5-114 0,1 1 19 16,-1-2 20-16,-4 0 17 0,0 0-136 0,7 0-18 15</inkml:trace>
  <inkml:trace contextRef="#ctx0" brushRef="#br0" timeOffset="133209.34">25087 3430 212 0,'-4'0'191'0,"-1"0"-50"0,0 2-24 15,0 0 5-15,1 1-18 0,-3 9-13 0,-1-2-11 16,2 2-14-16,1 0 4 0,4 3-5 0,-3 1-12 16,4 4-13-16,0-6 11 0,0-6-7 15,0 4-13-15,13 17 9 0,-7-14-6 0,0-1-3 16,1-2-2-16,4-3 5 0,-3-3 2 16,1 0-1-16,0-4 6 0,1-1-17 0,-1-1 24 15,0 0-4-15,4 0 1 0,1 0 3 0,19-16 1 16,-18 8-5-16,-3-4 14 0,0 0-16 15,-2 0 3-15,-3-2 0 0,0 1-5 0,-6 1-31 16,-1 1 22-16,0 11-10 0,0-13 9 16,-17-13-6-16,9 13-5 0,-3 1-8 0,0 2-1 15,-2 0 3-15,0 1 3 0,3 2-15 16,-1 3-31-16,0-5 18 0,1 7-68 0,5 1 8 16,-1 1-23-16,3 0-53 0,-1-2-67 15,-1 2-138-15,4 0 10 0,1 0 15 0,0 0 7 16</inkml:trace>
  <inkml:trace contextRef="#ctx0" brushRef="#br0" timeOffset="133631.09">25290 3353 251 0,'-2'4'96'16,"2"0"-18"-16,-2 1-29 0,2 0 35 0,-1 1 1 15,-2 12-41-15,3-18-12 0,0 11 19 16,0 0 9-16,0-1-5 0,0 0-7 0,0-1-17 16,0 4-19-16,0-1-2 0,0 0-1 0,0-2 9 15,0 0 1-15,0-2-3 0,0-2 19 16,4 4-4-16,0-7 3 0,-2-2 16 0,2 2-12 15,-1-3-16-15,3 3 2 0,-2-3-3 16,3-3-3-16,-1 0 44 0,0 2-18 0,7-7 25 16,-4 2-44-16,1-5 19 0,-1 1 0 0,-4 0 5 15,1 2-22-15,-3 1 18 0,0-1 5 16,-2 1-1-16,0 0-40 0,-1 1 34 0,0 0-12 16,2 2-22-16,-2-3-6 0,0 7 22 15,0 0 4-15,0-7 4 0,0 7-21 0,0-8 5 16,-11-2-7-16,5 9 5 0,-6-5-3 15,-5 1-35-15,0 4-6 0,-1-2 0 0,3-2-129 16,-2 2-160-16,2-3-27 0,2 0 14 0,7 1-19 16</inkml:trace>
  <inkml:trace contextRef="#ctx0" brushRef="#br0" timeOffset="145704.44">11517 7764 404 0,'14'0'181'0,"-14"0"1"16,0 0-38-16,0 0-14 0,0 0-1 15,0 0-24-15,0 0-10 0,0 0-33 0,0 0 24 16,4 2-24-16,-9 14-10 0,-1-3 18 0,-1-1-12 15,-2 1 9-15,-1 2-22 0,0-1-16 16,-2 1 16-16,1-1-7 0,-1 0-30 0,-2 2 18 16,3-1 9-16,-3-5-11 0,2 4 6 0,1-3 0 15,-3 1-16-15,2 0 1 0,4-3 1 16,-5 2 6-16,4-6 1 0,2 2-2 0,-2-6 4 16,3 5 1-16,-1-4-18 0,0 0 10 0,-1 0-3 15,3-1-13-15,-3-1 20 0,4 0 6 16,4 0 5-16,-7 0-23 0,-14-10 19 0,12 7-24 15,-4-6 18-15,7 1-2 0,1 0 1 16,0 0-19-16,-4-4 10 0,4 3 5 0,1 2 16 16,3 2-30-16,-2-4 23 0,1 8-25 0,0-5 13 15,1 4-3-15,-2-4 3 0,2 5-13 0,1-4 3 16,0 5-12-16,0 0 18 0,0 0 8 16,0-8-26-16,0 8 13 0,13-14-12 0,-9 11 12 15,-1 0-2-15,0 1-2 0,2-1-8 16,-2 0 10-16,1 2-2 0,0 1-2 0,-1-3 7 15,1 3 0-15,0 0-4 0,-4 0-2 0,0 0-10 16,10 0-8-16,-3 0 5 0,16 11 10 0,-12-7 4 16,3 1-14-16,2 3 9 0,3-2 5 15,-8 1 2-15,6 1-10 0,-4 3 18 0,-2-1-13 16,3-2 3-16,-2 2 7 0,2 3-9 16,-1-1-2-16,1 2 6 0,0-2-14 0,-1-1-2 15,-1 1 12-15,1 2 5 0,2-3 2 0,-4 1-4 16,0-1-6-16,-1-2 15 0,-1 0-5 15,-3-4-3-15,-1-1-19 0,3 2 16 0,-5-4 1 16,1 2 5-16,-3-1-16 0,3-2 14 16,-4 3-15-16,3-2 15 0,-1-1 4 0,1 1 1 15,-1-2-8-15,-2 2 0 0,0-2-6 0,0 1-18 16,0-1-44-16,0-3 5 16,0 1-142-16,-2-1-111 0,-1-1-43 0,2 0 14 15,-3-2 31-15,4-1 0 0,0-10 3 0</inkml:trace>
  <inkml:trace contextRef="#ctx0" brushRef="#br0" timeOffset="146185.29">11874 7703 419 0,'0'-3'242'0,"0"2"-58"0,-1-3-6 0,1 1-8 16,0 1-21-16,0-2-29 0,0 4-12 0,0-3 12 15,0 3-31-15,0-1 4 0,0 1-15 0,-2 1-15 16,0 1-6-16,2 3-6 0,-3 0-13 15,0 13 0-15,-3-2-1 0,1 4 12 0,-1-1-15 16,-4 3-16-16,5 3 12 0,-4-1 10 16,1 2-21-16,-1 0 24 0,-3 3 0 0,3-2 3 15,-1 4-13-15,-1-1 7 0,2 2-2 16,-3-1 1-16,3 2-6 0,-4 1-1 0,1-1 8 16,0-1-3-16,0-1-11 0,0 0 10 0,2-2-1 15,-2-2-1-15,3-1-4 0,0-2-13 0,-1 0-4 16,4-4 3-16,-2-2-6 0,2-2 17 15,2-5-1-15,1-1-17 0,0-3 16 0,1 1-8 16,0-3-29-16,-1-2 21 0,3-1 8 16,0-2-30-16,0-1-11 0,3-3-23 0,-1-1-31 15,3-6-53-15,5-3 13 0,-1-1-63 0,-2-1-138 16,3 2-81-16,-2-1 46 0,1 3 23 16,2-2-35-16,-1 1 4 0</inkml:trace>
  <inkml:trace contextRef="#ctx0" brushRef="#br0" timeOffset="146747.37">11939 8144 291 0,'4'-11'277'0,"0"0"-24"0,4-4-49 0,-7 4-13 16,0 0-47-16,9-1-12 0,-5 3-17 15,2 2-4-15,7-1-31 0,-3 6-15 0,2-1 2 16,5 1-2-16,-4 1 5 0,-5 1-35 0,3 0 10 16,17 14-7-16,-14-6-24 0,-1 0 0 15,-3 2-5-15,-3 2 4 0,1-1 21 0,-3 4-20 16,-5-3-8-16,0-2-1 0,-1-10 20 0,0 10-27 16,0 4 9-16,-11 14 4 0,3-14-19 15,-1 2 34-15,1-3-26 0,-2-1 4 0,-1 0 13 16,-1 0 5-16,-1-1-19 0,2-3-8 0,-2 2-19 15,-1 0 14-15,2-3 14 0,-1 2-8 16,-2-1 3-16,8-4 21 0,-3-1-19 0,3 0 14 16,2 1-5-16,1-3 23 0,0-1 1 15,0 2-14-15,3 1 20 0,-4-1-8 0,4-1 8 16,0-1 3-16,-1 0-10 0,1 0 1 0,1 0-12 16,4 0 5-16,-3 0-6 0,5 0 7 0,11-3-21 15,0 2-1-15,-1-4 17 0,10 3-11 16,-1-2 3-16,1 1 7 0,2 0-26 0,0 1 13 15,2 2 2-15,-3-3-14 0,-2 3-5 16,2 0 15-16,-2 0-3 0,-13 0-7 0,4 0 21 16,5 0-20-16,-2 0 8 0,-4 0-3 0,-3 0-3 15,-2 0 8-15,-1 0 2 0,-2 0 8 0,-7 0 14 16,7 0-11-16,-7 0 4 0,7 0-9 16,-7 0 3-16,7 0-3 0,-7 0 2 0,0 0 1 15,7 0-10-15,-7 0-25 0,0 0-39 16,7 0-28-16,-7 0 7 0,7 0-195 0,-7 0-124 15,0 0 17-15,18-5 44 0,-14 2 25 16,0 0 17-16,3 2 15 0</inkml:trace>
  <inkml:trace contextRef="#ctx0" brushRef="#br0" timeOffset="147360.79">12976 7628 551 0,'-3'0'287'0,"1"3"-32"16,0-3-39-16,0 1-42 0,2 0-21 15,-3 1-4-15,3-1-21 0,3 0-18 0,-1 2-15 16,4-3-1-16,10 3 1 0,3 3-20 15,8-5-9-15,-3 2-7 0,3 1 3 0,-2-1-12 16,3-1-4-16,-1 0-3 0,-3 0 6 0,-1 1-4 16,-6-2-20-16,-1-1 19 0,1 2-18 0,-4 0 10 15,-3-2-13-15,-10 0 7 0,6 0-25 16,-6 0 6-16,8 0 1 0,-8 0-3 0,6 0-2 16,-6 0 1-16,0 0-40 0,8 0-16 15,-8 0-37-15,0 0-18 0,0 0 10 0,0 0-127 16,6-2-137-16,-8 1-27 0,1 1 44 15,-2 0 25-15,-1 0 13 0,0 0 29 0</inkml:trace>
  <inkml:trace contextRef="#ctx0" brushRef="#br0" timeOffset="147808.84">13068 7799 567 0,'-3'1'156'0,"2"0"33"0,-2-1-34 16,2 1-6-16,0 1-13 0,1-2 2 0,-1 0-43 15,-1 0 6-15,2 3 6 0,0-3-16 16,-1 0-26-16,-1 0 5 0,4 1-5 15,1-1-13-15,-2 0 7 0,1 0 6 0,4 0-4 16,-2 0-7-16,5 2 4 0,-1-2-9 0,13 1-14 16,2 2 0-16,-3-3 14 0,2 2-10 0,0-2-14 15,-1 3 5-15,-6-3-17 0,-3 1 0 0,0-1 11 16,-3 1-9-16,0-1 14 0,-9 0-1 16,0 0-6-16,8 0 3 0,-2 0 20 0,-6 0-4 15,10 0-7-15,-10 0 0 0,8 0-11 16,-8 0 28-16,6 0-16 0,-6 0 9 0,0 0-4 15,7 0 15-15,-7 0-25 0,0 0 30 0,7 0-15 16,-7 0-4-16,0 0-21 0,0 0-17 16,7 0-14-16,-7 0-23 0,6 3-46 0,-6-3-28 15,-4 0 11-15,1 0-150 0,-3 0-149 16,0 3 2-16,2-3 15 0,-1 0 25 0,-2 0 22 16,2 0 37-16,-2-3 8 0</inkml:trace>
  <inkml:trace contextRef="#ctx0" brushRef="#br0" timeOffset="149871.54">14381 7766 351 0,'0'0'251'0,"-16"0"-105"15,-17-21-12-15,19 23 24 0,1 6-57 0,-2-2 12 16,1 6-6-16,5-2-4 0,1 2-14 16,2 1-24-16,2 3 2 0,4-8-7 0,0 1-20 15,0 3 18-15,14 20-29 0,-6-18 21 16,-1 0-13-16,8 1 11 0,-3-3 2 0,-1 1-7 16,-1-5 4-16,4 0 27 0,-5-3 0 15,5 0 2-15,-4-3-10 0,2-1 30 0,-12-1-16 16,8 0-10-16,0 0 18 0,15-10-25 15,-14 4 17-15,4 0-26 0,-2-1-5 0,-3-1 11 16,-1 1 5-16,-4 0 9 0,1 0-3 0,4-7-24 16,-4 3-3-16,-2 1 13 0,-2-1-9 15,0 3-20-15,0-4 29 0,-16-13-43 0,11 16-11 16,-3-5 14-16,0 4-2 0,-2 0 12 16,1 2-27-16,4 1-29 0,0 3-29 0,0 0-8 15,-3 1-43-15,5-3-14 0,-3 5-24 16,3-1 12-16,0 1-137 0,-1-1-82 0,4-1 25 0,-3 3 24 15,3-3-35-15,0 3 27 0,0 0 15 16,0 0 7-16</inkml:trace>
  <inkml:trace contextRef="#ctx0" brushRef="#br0" timeOffset="150196.57">14732 7819 440 0,'2'0'280'0,"0"1"-56"0,0 0-10 0,1-1-33 16,-1 1-21-16,-2 1-16 0,2-2-13 15,-2 0-24-15,3 3-24 0,-3 1 6 0,0-2-11 16,1 1-20-16,0 1 13 0,-1-3-6 16,0 3 2-16,0 0-22 0,2-3-1 0,-2 2 12 15,0 0-3-15,0-1-9 0,1 0-6 0,1 1 37 16,-2-1 5-16,1-2-17 0,1 0 23 15,-2 3-27-15,0-1 11 0,0-2 14 16,0 0-37-16,0-2-12 0,0 2 28 0,0-3-15 16,0 2-26-16,0-2-24 0,-2 0-22 0,1 1-23 15,-1-4-19-15,-1 5-45 0,2-3-45 0,0 1 15 16,-2 1-120-16,1-2-146 0,0 1 27 16,1 1 24-16,-1-2 36 0,2 1 32 0,3 1 36 15</inkml:trace>
  <inkml:trace contextRef="#ctx0" brushRef="#br0" timeOffset="150612.49">15123 7725 602 0,'-4'-3'178'0,"1"-1"-1"0,-2 4-23 16,1 0-25-16,-1-3-31 0,-2 6 7 0,1-3-13 15,-8 7 2-15,2 1-46 0,-2 1 3 16,4 4 5-16,0-1-1 0,0 2-32 16,6 0 40-16,-2 2-27 0,5-3 6 0,-4 4-36 15,5-9 37-15,0 1-8 0,0 3-5 0,0 3-27 16,16 14 11-16,-10-18 14 0,4 2-8 16,-1-4 5-16,3 1 8 0,-3-2-18 0,-2-4 8 0,2 1-19 15,9-1 14-15,-4-2 10 0,-4-2 10 16,-1 0 6-16,0 0 4 0,0 0-2 15,14-11 21-15,-7 6 3 0,-4-5-10 0,2 2-10 16,-2-3 22-16,-2 0-22 0,-2-2 0 16,-3 1 5-16,1-5 6 0,-3 5-18 0,2-2-14 15,-5 1 11-15,0 13-30 0,-14-23 18 16,9 10-17-16,-7 1 11 0,1 0-25 16,-4 3-17-16,0-1-9 0,3 0-39 0,0 3-14 15,4 1-14-15,2 1 10 0,2 2-109 16,-2-1-64-16,3 2-99 0,1 1-5 0,2 0 29 15,0 1 22-15,0 0 5 0,0 0 27 0</inkml:trace>
  <inkml:trace contextRef="#ctx0" brushRef="#br0" timeOffset="151037.27">15420 7752 468 0,'4'-3'256'15,"-2"3"-43"-15,1-2-20 0,1 0-33 0,-2 1-22 16,5-1-25-16,-2 0 4 0,2 1-4 0,-1-1-30 16,1 2-14-16,-7 0 3 0,16 0-27 15,-4 0 2-15,-1 0-30 0,16 12 38 16,-16-5-26-16,-5-2-10 0,-1 1-15 0,5 5 20 16,-7-1-26-16,-3-3 11 0,0 5 11 15,0-12 0-15,0 7 1 0,0 3-12 0,-14 16-2 16,6-15 9-16,-2 0-5 0,3 0-13 0,-4 0 10 15,1-1 0-15,3-4-3 0,1 0 6 16,-5 3-7-16,-2-3-11 0,5-2 8 0,2 1 12 16,-4 5-13-16,5-6-19 0,0 0 4 0,2 0 19 15,2 0-14-15,1-4 17 0,-2 3 10 0,2 0-8 16,0-1 11-16,0-2 13 0,0 0-21 16,0 0 18-16,0 0-17 0,13 7-8 15,-7-7 2-15,4 1-6 0,-3-1 19 0,15 0-23 16,-10 0 27-16,5 0-11 0,1 0-24 0,4 0 19 15,-2 0 9-15,-2 0-15 0,-4 0-21 16,-1 0-12-16,-5 0-35 0,3 0-12 16,-2 0 7-16,-1 0-91 0,-8 0-118 0,10 0-47 0,-3 0 24 15,-7 0-65-15,7-8 6 0,10 1 70 16</inkml:trace>
  <inkml:trace contextRef="#ctx0" brushRef="#br0" timeOffset="151560.19">15824 7686 403 0,'-5'-1'247'0,"1"-3"-45"16,1 4-43-16,1-1-15 0,-1 1-8 15,1 1-34-15,1 0-5 0,-2 0 4 0,2 2-21 16,-1 2 1-16,1 0-12 0,-2-1 3 0,3 3-17 15,-2 0 12-15,-1 7-12 0,2 0-30 16,1-4-17-16,0-1 26 0,0-9-4 0,0 7 6 16,0 0-16-16,0 0 6 0,0-7 1 0,0 8 8 15,13 3-18-15,-9-5 6 0,10 1-2 0,-1 1-25 16,-3-6 20-16,5 3-10 0,-2-5 22 16,0 2-21-16,-4-1-7 0,1 0 5 15,-1-1 2-15,-1 0-2 0,-2 0 12 0,0 2-22 16,0-2-16-16,0 1 33 0,1 1 4 15,0-1-40-15,-2 0 29 0,3 0 7 0,7 4-11 16,-5-1 2-16,-2 2 15 0,0-4-17 0,1 5-6 16,-3-1-7-16,0 2 14 0,1-4 4 15,-6 4-32-15,2-4 36 0,-1 0-18 0,1 2 14 16,-2-1-3-16,-1 0-12 0,0 0 3 16,0-5 11-16,0 0-2 0,0 8 8 0,0 4-15 15,-17 6 15-15,15-9 5 0,-8 4 1 0,3-5 3 16,1-4-10-16,-1 2-2 0,1-2-8 0,0 0 41 15,0-2-21-15,0 0 0 0,2 2 10 16,-2-3-16-16,1 2 0 0,0-1-1 0,-1 0-10 16,3 1-15-16,-3-3-17 0,-1 0-16 0,7 0-15 15,0 0 6-15,-6 0-106 0,6 0-41 16,-9 0-106-16,-2-10 21 0,8 5 24 0,-3 1 15 16,-1-6 16-16,2 3-22 0</inkml:trace>
  <inkml:trace contextRef="#ctx0" brushRef="#br0" timeOffset="151829.63">15832 7726 763 0,'3'-4'222'15,"-1"0"-27"-15,2-1-23 0,6-5-21 0,-3 0-40 16,7 3-10-16,1-1 8 0,3 4-17 16,2-1-12-16,2 2-6 0,-2 1-17 15,-4-1 10-15,9 2-22 0,-2-1 5 0,-6 1-4 16,-3-3-32-16,-3 4-52 0,-1-2-12 0,1 2 5 16,-4-1-191-16,-2-2-126 0,1 1 25 0,-5 0 20 15,3-1 21-15,1 0 2 0</inkml:trace>
  <inkml:trace contextRef="#ctx0" brushRef="#br0" timeOffset="152783.11">17830 7602 380 0,'3'-3'263'0,"0"3"-10"0,3-2-71 0,0 1-26 16,13-1-26-16,-10 2 10 0,25-5-19 15,-6 3-21-15,1 2 0 0,2-2-6 0,-13 2-9 16,7 0-22-16,8 0-4 0,0 0-2 0,1 0-2 16,-1 0-4-16,-3 0-21 0,-2 0-7 15,-5 0 5-15,-2 0 9 0,-6 0-2 0,-2 0 7 16,-2 0-15-16,-4 0-1 0,1 0 16 0,-8 0 4 16,8 0 5-16,-1 0-1 0,-7 0-14 15,0 0 4-15,6 0-21 0,-6 0-5 0,9 1 7 16,-11-1 5-16,0 0-3 0,-3 3-9 15,3-1-5-15,-5-1 12 0,-5 9-24 0,-3-4 22 16,-2 6-20-16,-2-1 17 0,2-2-10 0,-5 2-2 16,0 3-10-16,-1-1 20 0,4 1 1 15,-2 0-7-15,0 2-6 0,-2-1 6 0,4 0 0 16,-2 0-12-16,3 1 4 0,0 1 3 16,1-1-15-16,-1-1 13 0,5-3 0 0,-1 2 6 15,0-3 1-15,2 3-4 0,2-5-4 0,1-3 9 16,4-1-13-16,-2 0 1 0,4-1 6 15,-4 0 1-15,4-2-4 0,0 1 0 0,2 1 4 16,-2-3 7-16,3 2-6 0,-2 0-13 0,2-2 13 16,0-1 2-16,0 0-7 0,0 0 4 15,12 6-2-15,-3-5-6 0,9-1-11 0,3 0 18 16,0 1 9-16,1-1-7 0,-8 0 7 0,3 0-5 16,6 0-13-16,4 0 9 0,26-9-7 15,-26 6 8-15,1 0 1 0,-7 3 12 0,2-1-11 16,-4 0-7-16,-5-1 11 0,0 2-6 15,-4-1-27-15,-1 1-6 0,-1 0-10 0,0 0-40 16,-1-1-28-16,0-1 9 0,-1 1-85 0,13-1-73 16,-2-4-147-16,-1 3 45 0,4 1 25 15,-2-4 20-15,2 0 10 0,-2 0 3 0</inkml:trace>
  <inkml:trace contextRef="#ctx0" brushRef="#br0" timeOffset="153208.57">18678 7853 214 0,'-4'0'225'0,"2"3"-76"0,-3-1 19 16,0 3-9-16,0-3-22 0,-6 8-15 0,1-3 3 16,-1 5-18-16,-1-1-44 0,1 3 26 0,-1-2 6 15,-2-3-52-15,3 2 11 0,-2 0-8 16,3 1-13-16,-1-4 12 0,2-1-18 0,-3 3-9 15,8-6 31-15,-4-1 2 0,0-2-36 16,2 2 24-16,6-3-3 0,0 0-34 16,-9 0 23-16,3 0-26 0,-7 0 28 0,-10-19-12 0,12 11-31 15,1-1 2-15,3 1 22 0,-2-4-2 16,5 5-5-16,0-1-2 0,2 1 15 16,-2 0-12-16,4 7-5 0,0 0-35 0,0 0 35 15,0-6-10-15,13-5 27 0,-6 10-22 0,9-3 3 16,-5 3-1-16,-1 1 0 0,1 0-8 15,-11 0 14-15,12 0-13 0,13 12 24 0,-15-9-6 16,1 5-5-16,-3-2-22 0,2-2 18 16,-1 6 5-16,2-1-2 0,-4-2 8 0,0-1 5 15,2 6-5-15,-2-5 1 0,0 1-10 0,3 4 3 16,-6-4 5-16,5 3-25 0,3-4 32 0,-3 0-22 16,2 1-39-16,0 3 4 0,-3-8-121 15,-2 2-196-15,5-2 33 0,-4-1 20 0,-7-2-10 16</inkml:trace>
  <inkml:trace contextRef="#ctx0" brushRef="#br0" timeOffset="153467.73">18934 7911 523 0,'0'-1'199'0,"0"1"-42"15,0 3 4-15,0-1-4 0,-1 2-32 16,-2 2-36-16,-1 9 8 0,-1 3-8 0,-1 6-13 16,-2 1-13-16,4 0 6 0,-5 0-37 15,0 0 18-15,-2 3 3 0,3-5-11 0,1 3 2 16,-5 0 2-16,1-4-14 0,-1 2-9 0,2-1-13 16,0 0-30-16,-1-1 1 0,4-1-101 15,-2-6-91-15,4 0-153 0,3-4 34 16,-1-7 56-16,3-4 9 0</inkml:trace>
  <inkml:trace contextRef="#ctx0" brushRef="#br0" timeOffset="153815.67">19079 8170 520 0,'3'-5'163'0,"13"1"-42"0,-4 0-37 0,-2 3 19 15,0 1-17-15,-10 0-5 0,5 0-18 16,2 0-39-16,-7 0 50 0,18 9-35 0,-15-2-21 16,-1-1-4-16,1 1 46 0,-3-2 1 15,0 2-51-15,0 1 23 0,0-8-28 0,0 11-2 16,-12 16 15-16,5-13 41 0,-5 1-32 16,5-4 17-16,0-3-4 0,4 0-6 0,-3-1 35 15,2-5-35-15,-1 3-3 0,3-1 10 16,0-1-13-16,0-1-1 0,-3 1-14 0,5 1 17 15,0-1-3-15,0-3-11 0,0 0 13 0,0 0-7 16,0 0 2-16,11 7-10 0,-3-6-2 16,12 1-6-16,0-1 6 0,1 0 7 0,-10-1-16 15,8 0-58-15,2 0 5 0,2 0-44 16,26-12-83-16,-28 5-84 0,0 3 18 16,-1-3 20-16,0-1-90 0,2-4-13 0</inkml:trace>
  <inkml:trace contextRef="#ctx0" brushRef="#br0" timeOffset="154051.63">19687 7808 491 0,'0'-4'284'15,"0"1"-43"-15,0 1-46 0,0-2-3 0,4 2-31 16,2-1-16-16,1 3-13 0,11-1-17 0,2-2-37 16,2 2-38-16,-2 1-41 0,1-2-37 15,-12 2 5-15,2 0-186 0,1 0 18 16,-2 0 16-16,0 0 17 0,-2 0 12 0,-8 0-163 16</inkml:trace>
  <inkml:trace contextRef="#ctx0" brushRef="#br0" timeOffset="154260.1">19731 7904 809 0,'-2'1'242'0,"4"1"-27"0,0-1-13 16,3-1-39-16,2 2-8 0,2-2-29 15,12 1-12-15,1 2-13 0,-2-2-7 0,5 0 6 16,-16-1-27-16,7 0-30 0,0 0-33 15,-1 0-52-15,-3 0-42 0,-1 0 8 0,-4 0-178 16,3 0-128-16,-10 0 43 0,6 0 20 0,-6 0 13 16,0 0 1-16</inkml:trace>
  <inkml:trace contextRef="#ctx0" brushRef="#br0" timeOffset="155076.66">20485 7452 322 0,'2'-3'288'0,"1"-1"-32"15,2 1-33-15,-3 0-44 0,5-1-23 0,4-3-20 16,5 3-2-16,0-2-27 0,3 3-9 16,4 1-20-16,3 0 1 0,-3 2-2 0,4 0-12 15,-13 0-18-15,4 0 4 0,5 0-2 16,0 0-4-16,-5 0 4 0,1 0-10 0,10 9 6 15,-21-7-37-15,1 0 7 0,-9-2 13 0,0 0-1 16,9 0 6-16,-3 0-16 0,-6 0 4 0,7 0-13 16,-7 0 12-16,9 0-11 0,-9 0-2 0,7 0-13 15,-7 0 14-15,8 0-13 0,-8 0 1 16,8 0 6-16,-8 0 7 0,0 0-7 0,7 0-4 16,-7 0-4-16,0 0 14 0,0 0-9 15,9 8-6-15,-11-4 14 0,-3 1 0 0,-7 7-13 16,-3 2 6-16,1 0 8 0,-6 0-4 0,1-1-9 15,-1 3 16-15,-3 1 0 0,1-1-6 0,-1 2-12 16,0-2 15-16,3 1 1 0,-2 0-2 16,2-2-10-16,3 2 3 0,-5-3 2 0,5 4-5 15,2-7 22-15,0 4-18 0,5-5 5 16,-1-2 5-16,5 1-7 0,0-2-4 0,3-2 2 16,2-1 13-16,-2 1-7 0,3-1-6 0,0-4 8 15,0 0 4-15,0 0-6 0,17 8 7 16,2-2 7-16,8-4-5 0,1 1-6 0,7 0 10 15,0-2 8-15,1-1-18 0,-4 0-6 16,5 0-9-16,0 3 18 0,-3-3-9 0,-5 6 6 0,-5-6-1 16,-2 1-31-16,-8-1 6 0,-4 0-9 15,-10 0-31-15,9 0 12 0,-3 0-28 0,-6 0-23 16,8 0-22-16,-8 0 11 0,0 0-185 16,0 0 21-16,12-7 21 0,-11 4-70 0,-1 1 41 15,1-3-17-15,0 3-3 0</inkml:trace>
  <inkml:trace contextRef="#ctx0" brushRef="#br0" timeOffset="155442.62">21175 7666 461 0,'-4'0'200'0,"-1"1"-18"0,-13 4-29 15,3 0-13-15,2 4-23 0,-1 3-5 0,0-2-14 16,5 2-41-16,-4 1 28 0,5 1-43 16,1 0 12-16,6-1-3 0,-2 2 10 0,0-4-8 15,3-11-33-15,0 15 8 0,12 10 17 16,-6-16 10-16,1-2-35 0,-1-3 20 0,3 0 16 16,6 0-11-16,-3-2 30 0,-3-2-6 15,-9 0 11-15,13 0 3 0,13-14-9 0,-13 7-6 16,-1-2 9-16,-1 0-23 0,-2-3 14 15,0 1-7-15,0-2 7 0,-8 1-26 0,2 4-12 0,-1-2-9 16,1-1 13-16,-3 2-15 0,0 1 5 16,0-2-20-16,-13-14-33 0,7 12-5 0,-2-2-21 15,-2 2-47-15,3 5 9 0,1 0-124 16,-1 3-102-16,-5-3-51 0,7 4 20 16,-3 1 27-16,7-1 24 0,1-1 4 0,0 4 32 15</inkml:trace>
  <inkml:trace contextRef="#ctx0" brushRef="#br0" timeOffset="155733.37">21436 7790 291 0,'1'0'269'16,"-1"5"-81"-16,1-3 17 0,1 1-42 0,-2-1-15 15,2 0-17-15,-2 2-16 0,1-2-4 16,0 2-42-16,1-1 23 0,-2 0-14 15,3-1-5-15,-2 0 3 0,0 1-19 0,-1-1 14 16,1 0-14-16,-1 0 11 0,2 0 6 0,-2 1 6 16,0-2 10-16,0-1 21 0,0 0-16 15,2 1-18-15,-2-2 3 0,0 1-34 0,2-3-7 16,-1 2 9-16,-1-1-33 0,0 0-17 0,0-2-12 16,0 1-11-16,0 1-32 0,1-1-51 15,-1 0 11-15,-1 2-77 0,1-3-77 0,-1 4 20 16,1-1 18-16,0-2-129 0,-2 0-7 15,4 0 21-15,-2 2 45 0</inkml:trace>
  <inkml:trace contextRef="#ctx0" brushRef="#br0" timeOffset="156174.19">21714 7645 473 0,'-2'-2'178'0,"-1"-1"-11"0,-3 3-14 15,3 0-29-15,0 3-44 0,-1-3 25 16,1 4-7-16,-2 0-20 0,0 7 10 0,-4 1-8 16,5-1 2-16,-1 4-36 0,1 0-26 0,0-1 19 15,3-2 5-15,1-1-42 0,0-2 53 16,-1 1-6-16,1 0-13 0,0-5-40 0,0-5 51 15,0 7-28-15,0 4-2 0,15 9 2 0,-3-9 7 16,-6-5 19-16,8 2-13 0,1-4 18 0,-4-1-7 16,3-2 1-16,-14-1-8 0,15 0 20 15,2 0 1-15,15-12-12 0,-16 7 2 0,-2-4 18 16,-1 2 5-16,2-3-4 0,-6 0-4 16,-1-1 1-16,1 0 6 0,-3 2-27 0,1-4 8 15,-3 2-19-15,-4 2-2 0,0 9 12 0,0-8-1 16,0-6-23-16,-21-11-7 0,8 13-3 15,3 0 30-15,-6 0-29 0,-5 0-12 0,3 0 4 16,-2 4-21-16,8 4-10 0,-4-3-11 0,0 1-46 16,4 2-11-16,4 2 8 0,0 2-103 15,4 0-59-15,-3 0-122 0,4-3 26 0,3 3 24 16,0 0-2-16,0 0 17 0,0 0 6 16</inkml:trace>
  <inkml:trace contextRef="#ctx0" brushRef="#br0" timeOffset="156595.28">21959 7640 494 0,'5'0'148'0,"1"0"-55"0,-1 0 36 16,3 0-31-16,-2 0-10 0,10 3 12 0,-8-3-12 15,13 7-30-15,-11-3-35 0,4 3 9 16,-6-1-3-16,2 1 11 0,-5-3-34 0,-1 1 24 15,1 1-23-15,-1-2 33 0,-2 2-45 0,1-2 20 16,2 0 9-16,-5 2-3 0,0-1 1 16,3-1 22-16,-3 0-29 0,0-4 1 0,0 0-1 15,0 7-3-15,0 1 7 0,0-8 0 0,0 8-22 16,-12 3 18-16,10-5-2 0,-1-3-1 16,-6 9-12-16,0 0-21 0,2-4 35 0,0-1-7 15,2-3-11-15,1 0 13 0,-1-1 10 16,3 0-26-16,0-1-1 0,-2 1 16 0,2 0-16 15,1-1 8-15,0 1 0 0,1-3 0 0,0 0 0 16,0 0-2-16,0 0 14 0,11 10 10 16,-7-10-5-16,2 1-8 0,1 1-35 15,-1-2 9-15,3 0 34 0,-1 0 9 0,-8 0 10 0,7 0-25 16,-1 0 4-16,2 0-21 0,0 0 21 16,-3 0 23-16,-5 0-44 0,9 0-21 0,0 0 1 15,-3 0-105-15,7-13-82 0,-8 13 17 16,0-3 17-16,0 0-123 0,1 1 9 0</inkml:trace>
  <inkml:trace contextRef="#ctx0" brushRef="#br0" timeOffset="157184.47">22306 7575 607 0,'0'-5'220'16,"-2"2"-51"-16,-1-1-27 0,2 2-33 16,-2 2 28-16,1 0-33 0,-1 1-2 0,-1 2 0 15,0 0-60-15,-6 7 8 0,3 2 9 16,0-3-3-16,3-1 3 0,-1 1-4 0,3-1-2 15,0-1-19-15,0-1-4 0,2 0-22 0,-1 1 14 16,1 0-7-16,0-7 4 0,0 0 7 16,0 5-34-16,0 2 7 0,0-7 23 0,0 8-11 15,14 1 14-15,-11-5-12 0,3-2-6 0,1-1 12 16,11 5-6-16,0-5 13 0,0-1-29 16,0 3-5-16,-7-3 11 0,2 0-2 15,8 3 7-15,-10-3-11 0,2 0 24 0,-4 0-11 16,-1 0-18-16,0 1-5 0,0 0 11 0,-3-1 15 15,0 2-8-15,4-1 2 0,5 6 14 0,-3-1-17 16,3 2-3-16,-5-5-13 0,-2 3-13 16,-2-1 20-16,0 1 1 0,-1-1 1 0,-2-1-12 15,1 2 16-15,1 0-3 0,-4-1-11 16,3 0 10-16,-3 1 1 0,0-2 3 0,0-4 4 16,0 0-2-16,0 9 0 0,0-3 0 0,0-6-22 15,0 8 15-15,0 0 4 0,-10 1 11 0,8-3 7 16,0-3-42-16,-1 1 31 0,-1 0-7 0,3-1 13 15,-4 1 14-15,1-1-5 0,0 1-24 16,-1-3 0-16,1 2-2 0,0 1 11 0,-3-1 0 16,2-2-10-16,0-1-11 0,-2 2-23 15,2-2-29-15,-1 1 6 0,-2-1-79 0,8 0-59 16,-6 0-91-16,6 0-40 0,-9 0 20 0,0 0 13 16,9 0 10-16</inkml:trace>
  <inkml:trace contextRef="#ctx0" brushRef="#br0" timeOffset="157530.16">22342 7570 428 0,'0'-5'251'0,"2"1"-9"16,0-1-46-16,0-1-19 0,1 2-45 0,0 0 1 15,9-3-30-15,2-1 17 0,-2 1-26 16,4 3-8-16,0-1-6 0,3 4-13 16,-2-1-13-16,-1 2 8 0,-2-1-9 0,-1 1-19 15,-3 0 7-15,-1 0-10 0,0 0 10 0,-2 0-3 16,0 0-14-16,0 0 6 0,0 0 4 0,-2 0-14 15,2 0-11-15,-1 0-12 0,0-4-18 16,-2 4-47-16,0 0 7 0,-4 0-111 16,0 0-150-16,0 0 22 0,8 0 21 0,-8 0 23 0,0 0-106 15,0 0 2-15</inkml:trace>
  <inkml:trace contextRef="#ctx0" brushRef="#br0" timeOffset="158258.57">23014 7120 209 0,'-14'0'277'0,"14"0"-21"0,0 0-32 16,0 0-37-16,0 0-33 0,0 0-6 0,0 0-16 15,0 0-34-15,0 0 6 0,0 0 0 0,0 0-16 16,6 21-14-16,14-20 5 0,-11-1 1 16,7 0-15-16,3 0 13 0,1 0-18 0,3 0-9 15,2 0-4-15,-1 0 2 0,1 0-2 0,1 0-13 16,-2 0 1-16,-1 0-5 0,-2 0 0 16,1 0-11-16,-4 0-3 0,-2 0 10 0,-5 0-16 15,-1 0 0-15,-2 0 10 0,-1 0-11 16,-7 0-20-16,9 0-11 0,-9 0-17 0,6 0-41 15,-6 0-32-15,6 0 10 0,-6 0-204 0,0 0-65 16,0 0-5-16,0 0 26 0,0 0 15 16,10-11 40-16</inkml:trace>
  <inkml:trace contextRef="#ctx0" brushRef="#br0" timeOffset="158513.11">23126 7285 446 0,'0'0'234'0,"1"1"-38"15,2 0-1-15,2 0-44 0,1 0 5 16,12 4-14-16,1-5-8 0,1 2-6 0,4 4-38 16,-1-5-10-16,0 2-6 0,-1-1-6 0,3-2-8 15,-5 2 4-15,2-1-3 0,-3-1-25 16,-3 0 6-16,1 2-26 0,-6-2-23 0,-2 0-24 15,-9 0-46-15,10 0 8 0,-4 0-130 16,-6 0-129-16,17-11-14 0,-11 5 25 0,6-4 36 16,-5-2-19-16</inkml:trace>
  <inkml:trace contextRef="#ctx0" brushRef="#br0" timeOffset="158860.75">23693 6929 398 0,'-2'-5'310'0,"-2"-1"-41"0,2 2-43 0,0 0-22 15,1 1-42-15,1 2 4 0,0-2-33 0,0 3-28 16,0 0-1-16,1 3 1 0,3 0-18 15,-2 1-1-15,6 11-29 0,1 2 2 0,1 0-3 16,1 3-23-16,-5 1 24 0,7 3-15 0,-6-2-3 16,1 6-13-16,-3-2 10 0,5-2-14 15,-7-1-3-15,1 2 3 0,0-2-6 0,2-2 17 16,-1-4-6-16,1 5-12 0,-4-4-9 16,4 0 19-16,-3-6-39 0,-1-3-15 15,1 1-30-15,-1-4 22 0,-1 0-45 0,4-1 8 0,-2 0-140 16,0-1-105-16,2-3-70 0,0-1 39 15,0 0 43-15,-5 0-5 0,11 0 8 0</inkml:trace>
  <inkml:trace contextRef="#ctx0" brushRef="#br0" timeOffset="159048.31">24135 7213 288 0,'2'-3'357'0,"0"-1"-49"16,0-1 4-16,-1 1-57 0,0 0-51 15,1 1-3-15,-2 1-15 0,3-1-47 0,0 1-22 16,-2 1-28-16,0-3-14 0,1 4-32 16,-2 0-37-16,1-3-27 0,3 6-46 0,-4-3 8 15,1 0-156-15,3-3-119 0,-4 2-22 16,0 0 23-16,2 0 20 0,0-1 36 0</inkml:trace>
  <inkml:trace contextRef="#ctx0" brushRef="#br0" timeOffset="159673.28">24509 6907 502 0,'-8'-15'162'0,"-2"1"6"0,1 0-12 0,-3 2-38 15,2 2 10-15,-1-1-9 0,3 3-26 16,-7 0-10-16,5 1-10 0,-2 2 5 0,2 4-8 16,1 1-34-16,9 0 23 0,-10 0-42 0,-12 11 26 15,4-4-19-15,4 5 19 0,0-1-5 16,2 0-14-16,2 4 10 0,0 3-20 0,2-5 29 16,2 4-27-16,2-2 4 0,0 1 10 0,3-2-24 15,1-1 9-15,0-6 2 0,0 6-10 16,18 14 3-16,-13-16-6 0,10 1 19 0,-3 0-1 15,4-3 3-15,0-4-32 0,0 1-12 0,2-4 9 16,-3 0 13-16,-6-2-3 0,4 0 12 16,3 0 2-16,14-15 1 0,-17 5-38 0,2 3 37 15,-2-2-14-15,-1-2 1 0,-3 2 12 16,1 0 20-16,-3 0 4 0,-1 0 0 0,-1 2 11 0,0-1-25 16,-5 3 13-16,0-1-12 0,4 1 17 15,-2 1-3-15,1 0-10 0,-2 2-5 0,-1-3 7 16,4 1 0-16,-3 1-13 0,2 2-3 15,-2-2 4-15,-1 3-9 0,1 0-2 0,2 0 0 16,-3 0 3-16,0 0 4 0,0 0-13 16,0 0 10-16,9 12-19 0,-8-7 14 0,4 9-4 15,-3-2 2-15,5 5-12 0,-6-5 10 0,2 7 5 16,1-1-5-16,-4 4 8 0,1-1-7 0,3-2 7 16,-4-8-21-16,0 5 1 0,0 2 11 15,0 1 2-15,0 0-5 0,0-2 12 0,0-3-1 16,0 0-3-16,0-4-4 0,0-2 4 0,0 0 0 15,0-1-4-15,0-7 6 0,0 8-3 16,0-8 9-16,0 7-14 0,0-7-14 0,0 0-29 16,0 8-18-16,0-8-31 0,0 5 9 0,4-6-117 15,-5-2-111-15,2-3-32 0,-1 1-10 16,6-8 62-16,-3-2 16 0,4 0-23 0</inkml:trace>
  <inkml:trace contextRef="#ctx0" brushRef="#br0" timeOffset="160198.6">24982 6760 581 0,'-12'-1'165'0,"2"1"-14"0,0 0-20 0,1 2-51 16,-4 8-10-16,-3 2 34 0,2 2-13 0,3 1-18 15,4 1 1-15,-2 2-15 0,2 2-21 16,-2 1 30-16,4-1-15 0,0 0-3 0,-4 5-16 16,6-7-7-16,1 8-27 0,2-18 29 15,0 6-13-15,0 4-23 0,0-1 30 0,0 1 0 16,11 14-5-16,-4-18 12 0,-5-4-39 0,7 0 12 15,-1-2 17-15,6 0-1 0,0-1-1 16,-4-3-23-16,1-2 12 0,0 0 17 16,7 1-2-16,-9-3-18 0,1 0 17 0,0 0-1 15,3 0-21-15,5 0 57 0,-4 0-6 0,12-14 12 16,-14 7 12-16,-2 3-5 0,-5-1-4 16,1 1-12-16,-4-1 23 0,1 1-25 0,1 0 14 15,-2 0-33-15,-2 1 3 0,0-2 18 0,0 5-32 16,0 0 6-16,0-5 0 0,0 5 0 15,-20-21 6-15,8 16-6 0,1-5-4 0,-3 6-10 16,5-1 7-16,1 0-4 0,-2 4-14 0,1-2 8 16,0 2-8-16,9 1 5 0,-9 0-7 15,2 0-21-15,0 0-15 0,-4 0-28 0,-2 0 6 16,-7 12-139-16,12-10-154 0,1 0 26 0,2 1 23 16,2-3-36-16,2 0 51 0,0 3-15 15,1-3 10-15</inkml:trace>
  <inkml:trace contextRef="#ctx0" brushRef="#br0" timeOffset="172346.4">16862 10628 431 0,'0'0'139'15,"0"0"-17"-15,0 0 7 0,0 0-40 0,0 0 22 16,0 0-10-16,0 0-35 0,0 0 12 15,0 0-45-15,0 0 19 0,0 0 30 0,0 0-9 16,8 16-30-16,-3-13 12 0,9 3 22 0,3-2-8 16,2-1-11-16,-2-1-21 0,5 1 29 15,4-3-8-15,-14 0-10 0,8 0 1 0,5 0 4 16,33-10 3-16,-29 4-30 0,2 1 2 0,-3-2 0 16,4-2 3-16,0-1 20 0,2-1-14 15,1-2-3-15,-3-3-7 0,1 1 4 16,3 1-13-16,-4-3 22 0,-4 0 1 0,-1-5-12 15,-3 5 7-15,0-5-3 0,1 3 2 0,-6-5-9 16,1 2-3-16,2-5-1 0,-5 5 2 16,4-2-18-16,2 1 13 0,-2 0-5 0,2-1-2 15,-4 2 7-15,4 0 5 0,-1-2-15 0,1 6-2 16,-1-3-9-16,0 0 4 0,0-1-3 0,4 3 6 16,-2 2-4-16,-3-1 13 0,0 2-12 15,-1 1 0-15,1-2 15 0,0 3-18 0,-2-1-4 16,0 3 7-16,-1 0-8 0,1 3 10 15,1-1-4-15,1 3 4 0,2 2-5 16,0-2 4-16,3 4-13 0,-5-1 4 0,6 1 8 16,-1 0-6-16,-1 3 1 0,2-1 9 0,-3-2-3 15,-2 0 2-15,4 1 3 0,-2-1-5 16,-1 3-4-16,-1 0 2 0,-2 0-10 0,3 0 17 16,-7 0-5-16,-2-2-2 0,-3 2-11 0,-11 0 9 15,9 0 1-15,1 0 2 0,-2 0-10 0,-1 0 13 16,1 0 0-16,4 0-9 0,2 0 13 15,-1 0-6-15,8 12-4 0,-10-11-1 0,-4 3 11 16,12-1-6-16,-4 3 8 0,4-3-15 16,-5 2 13-16,4 1-8 0,-2 0-11 0,2 1 7 15,1 0 11-15,-2 0-5 0,3 1-7 0,-2 0-4 16,0 1 18-16,1 0-12 0,-1 1 3 0,1-3-17 16,-3 3 8-16,2 0 10 0,0 2-17 15,-3-4 8-15,1 3 5 0,-1-2 2 0,-1 2 6 16,1-1-14-16,2 1 1 0,-2-2 14 0,2 2 4 15,-2-2-11-15,3 3-3 0,-1-3-10 16,0 2 22-16,2-2-5 0,-3 1-6 0,2 0-6 16,-2 0 19-16,4 0-5 0,-3 4-1 15,3-2 5-15,0 0-3 0,-2-1 1 16,2 2-6-16,0-1-17 0,0-2 17 0,1 2 1 16,1-2-8-16,-3 2-12 0,2 0 19 0,2-4-5 15,-6 3 8-15,6-2-4 0,-3-1-6 16,1-1 12-16,-1 1-7 0,1 0 16 0,-3-2 0 15,2 1-11-15,-1-2-4 0,-1 5-11 16,2-5 23-16,0 4-15 0,-1-4-9 0,0-1 17 16,-1 3 4-16,1-1-2 0,1 2-6 0,-1-4-11 15,-1 2-5-15,3-1 19 0,2 1-7 0,-2-3-11 16,1 1 6-16,0 0 16 0,3 0-12 16,-4 2 5-16,2-2 4 0,-3-2-9 15,3 0 9-15,-1 1-9 0,0 0 10 0,-4-1-1 16,5 1 1-16,-7-2-7 0,0-1 2 0,-4 2 12 15,-12-2 6-15,11 0 23 0,-1 0 5 0,-2 0-23 16,2 0 19-16,3 0-7 0,11-11-20 16,-12 8 25-16,-5 3 1 0,0-2-11 0,-1 0-20 15,-2 2-12-15,1-1 31 0,-1-1-29 16,1 2 21-16,-1 0-35 0,0-1-12 0,-2 0-32 16,0 0-52-16,0 1-50 0,0-2 15 0,-4 2-274 15,0 0 9-15,-1-2 27 0,-3 2 23 16,-11 0 24-16,-6-4 13 0,4 1 71 0</inkml:trace>
  <inkml:trace contextRef="#ctx0" brushRef="#br0" timeOffset="173572.51">16738 11010 385 0,'0'0'117'0,"0"0"-17"0,0 0 40 0,0 0-4 16,0 0-9-16,0 0-26 0,0 0 9 15,0 0-36-15,0 0 29 0,0 0 10 0,0 0-22 16,0 0-9-16,0 0-22 0,0 0 2 0,0 0-9 15,0 0-6-15,0 0 10 0,15-2-11 0,-6 2-5 16,3 0 0-16,3 0-14 0,2 0 15 16,6 0 13-16,1 0-22 0,3 0-15 0,-1 0-15 15,4 0 25-15,0 0 0 0,3 0-2 0,0 0 2 16,0 0-8-16,3 0 7 0,-3 0 4 16,2 0 3-16,-1 0 2 0,0 0-7 15,-1 0-21-15,5 0-6 0,-3 0 22 0,0 0-11 16,1 0 10-16,1 0-10 0,-1 0 2 15,1 0-13-15,-2 0 17 0,2 0-13 0,-1 0 11 16,2 0 3-16,-2 0-17 0,1 0 6 0,0 0-1 16,0 0 6-16,1 0-14 0,-3 0 6 0,2 0-11 15,-1 0 0-15,-1 0 10 0,2 0-8 16,-1 0 18-16,0 0-15 0,0 0-10 0,0 0-5 16,1 0 18-16,-3 0-1 0,2 0 7 15,-3 0-20-15,2 0 18 0,33-1-2 0,-36-2-3 16,-16 3-19-16,7 0 24 0,7 0-9 0,4 0 7 15,-2 0-5-15,34-11 4 0,-34 10-11 16,4-2-4-16,0 0 17 0,-1 2 0 0,3-2-14 16,0 2-5-16,-1-1 22 0,1 1 5 0,0 0-9 15,-3 1-15-15,0 0 3 0,2-1 14 0,3 1-17 16,-6 0 9-16,2 0 1 0,-21 0 4 16,11 0 9-16,3 0-6 0,3 0-20 0,1 0-1 15,4 0 17-15,-5 0 2 0,3 0 0 16,0 0-18-16,-3 0 16 0,3 0 3 0,-1 0-2 15,-2 0-8-15,0 0 13 0,0 0-4 0,2 0 2 16,-2 0-5-16,1 0-4 0,-1 0 7 0,1 0-2 16,0 0-9-16,0 0 12 0,29 6-2 15,-32-2-19-15,4-4 18 0,1 3 7 0,-3 0-14 16,-2-3-9-16,0 1 15 0,2-1 8 0,-9 1-7 16,1-1 8-16,-3 2-4 0,0-1-12 15,-3 2 3-15,-4-2 1 0,-14-1 0 0,13 0 8 16,-3 0 1-16,0 0-11 0,-1 0-14 15,-1 0 4-15,0 0 16 0,-1 0 5 0,1 0-10 16,-2 0 6-16,-6 0 1 0,9 0 2 0,-1 0 4 16,-2 0 8-16,-6 0-19 0,8 0 3 15,-8 0 6-15,8 0-6 0,-8 0-15 0,10 0-28 16,-10 0-77-16,0 0 12 0,0 0-277 16,10-12 8-16,-11 8 24 0,-10-10-18 0,-6-5 15 15,-1 2 68-15</inkml:trace>
  <inkml:trace contextRef="#ctx0" brushRef="#br0" timeOffset="175156.81">18312 9416 412 0,'-14'0'183'0,"14"0"-27"15,0 0-71-15,0 0 10 0,0 0-5 16,0 0-2-16,0 0-40 0,0 0-7 0,0 0-3 0,0 0 4 16,0 0 15-16,0 0-16 0,0 0-2 15,0 0-19-15,-13 0 8 0,13 0-25 0,0 0-1 16,0 0 0-16,0 0 29 0,-14 10 30 16,14-5-36-16,-2 1 8 0,2 0-7 0,0-6-5 15,0 8 17-15,0-2-7 0,0 8-1 0,0 4 7 16,0-1-8-16,0-1 3 0,12 21-12 15,-11-21-5-15,3 2 14 0,-3-1-4 0,2-1-20 16,-2-3-8-16,-1-13 15 0,0 12 7 16,0 1 1-16,0 0 10 0,0-1-9 0,0 0-34 15,0-1 33-15,0 2-21 0,0 1 10 0,0-2 5 16,0 3-3-16,0-2 19 0,-5 19-16 16,1-18-30-16,1 3 24 0,0-3-16 0,0 0 22 15,1-3-2-15,2 1-13 0,-3 5-6 0,2-5 12 16,-2-4 25-16,2 1-26 0,0 0 6 15,-1-1-5-15,1 0 5 0,-3 7-20 0,4-4 10 16,-4-1 7-16,3 1-31 0,-1-4 30 16,-3 7 5-16,1 1-6 0,1-2 5 15,1-5 0-15,0 1-9 0,0 0 8 0,-1 0-5 0,3-3 3 16,-5 11 4-16,2-6-19 0,2-1-3 16,0-2-13-16,0 3 29 0,-2-3-19 0,3 2 24 15,-2-3-32-15,0-1 31 0,1 12 1 16,-1-3-1-16,0-1 8 0,2-5-9 0,0 2-3 15,0-2 2-15,-1-1-11 0,-1-1 11 16,2-7-11-16,0 13 19 0,0 0-9 0,0-1 1 16,0-2-15-16,0-2 10 0,0-1 5 0,0 2 15 15,0-4-18-15,0 3 16 0,0-1-27 0,0-2-21 16,0 3 18-16,0-2 9 0,0 2-15 16,0 3 22-16,0 1-21 0,0 1-2 15,-5 8 32-15,4-12-10 0,1-2 2 0,0 1-8 16,0 0 7-16,-1-3-2 0,-1 4-16 0,2-4-4 15,0 3 27-15,-1 10-34 0,0-7 23 0,1 1 2 16,-1-3 9-16,1 1 7 0,-3 7-30 0,3-5 20 16,0 1 1-16,0-4-7 0,0 2-3 15,-1-3 6-15,1 2 5 0,0-2-12 0,0 0-12 16,0 0 31-16,0 7-8 0,0 0-10 16,0 0-6-16,0-2 7 0,0-1 8 0,0-1-14 15,0-3 29-15,0 0-30 0,0-1 3 0,0 0 9 16,0 0-10-16,0-1 3 0,0 1-23 15,0-2 29-15,0 2 13 0,0-1-13 0,0-6 3 16,0 8-2-16,0 0 3 0,0-1-19 16,0-2 20-16,0 2-23 0,0-7 29 0,0 9-9 15,0-1-26-15,0-3 11 0,0 2-3 16,0-7 19-16,0 9 4 0,0-1-14 16,0-3 2-16,0-5 9 0,0 8-2 0,0-2-26 15,0 2 16-15,0-1 14 0,0-7-34 0,0 8 30 16,0-2 2-16,0 0 3 0,0 0-20 0,0 1 8 15,0-1-14-15,0-6 4 0,0 10 16 16,0-2 15-16,0-3-42 0,0 2 32 0,0-1-3 16,0 1-12-16,0-2 18 0,0 2-3 15,0-1-6-15,0-6-3 0,0 9 6 0,0-1 0 16,0-1-11-16,0-7 14 0,0 8-20 0,0-3-5 16,0-5 12-16,0 8 25 0,0-8-3 0,0 8-22 15,0-8-3-15,0 6 17 0,0-6 21 16,0 0 17-16,0 8-17 0,0-8 5 15,0 0-9-15,0 8-17 0,0-8 14 0,0 0-5 16,0 7-23-16,4-4-17 0,-6-3-67 0,1-1 9 16,-2-1-284-16,0-2-12 0,-7-7 52 0,-2-1 11 15,-2-3 8-15,1-1 4 0</inkml:trace>
  <inkml:trace contextRef="#ctx0" brushRef="#br0" timeOffset="175830.51">17271 10604 242 0,'1'-1'232'0,"-1"-1"-93"16,3 1-37-16,-2-2 28 0,-1 3-27 0,0-1-16 15,0 1 26-15,0 1-31 0,0-1-29 16,0 2 11-16,0 0-38 0,0 1 33 0,0 2-1 16,0 0-43-16,0 0 44 0,1 12-8 15,-1-9 1-15,0 5-4 0,9 20 16 0,-4-14-22 16,-1 2 0-16,2 1-32 0,-4 0 34 0,6-2-23 16,-5 0 12-16,3-1-7 0,0-1-31 15,-2-1 31-15,-2 0-5 0,4-3 10 0,-4-2-16 16,1-2-6-16,-2-1 8 0,3-1-3 15,-4-2 2-15,0 2-38 0,2-3 26 0,-2-2 17 16,0 3-7-16,2-4-9 0,-2 5 10 0,0-5-12 16,1 2-4-16,-1 0 27 0,0-3-30 15,0 2 1-15,0 1-17 0,0-4 35 0,0 0-31 16,0 0 21-16,0 0-27 0,0 0-30 16,0 0 6-16,-5 8-94 0,2-12-185 0,1-1-10 15,-4-6 24-15,1-2 13 0,1-2 3 0</inkml:trace>
  <inkml:trace contextRef="#ctx0" brushRef="#br0" timeOffset="176171.86">17288 10663 249 0,'-2'0'90'0,"2"1"-13"16,-1 2 13-16,0-2-25 0,-2 2 2 0,0 1-6 15,1 0 14-15,-8 9-45 0,1-2-2 0,-1 3 75 16,-2-1-40-16,2 1-6 0,1 0 20 0,-5 2-46 16,0 2 30-16,-3 0-11 0,2-1 5 15,1-1-17-15,-2 2 13 0,1-5-14 0,0 5-3 16,1-3-4-16,2-3-1 0,0 0 0 15,-1 0-22-15,1-2 19 0,3-3-7 0,4 0 6 16,-1-2-2-16,3 0-27 0,0-4 13 0,0 2-2 16,1-2-2-16,1 1 2 0,-1-1-63 15,2-1-45-15,3-1-78 0,-1-4-59 0,0 2-68 16,5-11 8-16,1-2-3 0</inkml:trace>
  <inkml:trace contextRef="#ctx0" brushRef="#br0" timeOffset="176472.77">17166 10622 259 0,'0'1'115'0,"-1"-1"-19"0,0 0-25 15,-2 1 26-15,0 1-19 0,1 0-30 0,-3 0-6 16,-3 11-4-16,-2-3 19 0,-3 2-7 0,0 2 6 15,2 0-5-15,-6 4-6 0,2-4-28 0,1 3-2 16,0-5 48-16,-1 5-21 0,5-2-4 16,-2-2-3-16,-5 2 13 0,4-2-26 0,2-1-10 15,2-3 12-15,-4 3-3 0,5-4 0 16,1 1 10-16,3-4 0 0,1-2-2 0,1 1-2 16,-2-1-17-16,2-1-2 0,2 0 0 15,-2-1 0-15,2-1-110 0,0-1-29 0,2-3-45 16,2-3-99-16,3-2-23 0,-1-9 4 0</inkml:trace>
  <inkml:trace contextRef="#ctx0" brushRef="#br0" timeOffset="176688.51">16960 10668 283 0,'0'1'117'0,"-2"2"-13"0,-2 2-33 0,-5 4-8 15,-1 3-8-15,-2 2 0 0,1 1 3 16,3 0-6-16,0 0 24 0,-1-1-10 0,-2 1-8 15,1-2-7-15,-1 1-2 0,2 0-4 0,-1-1-6 16,0 0 13-16,-1-1-7 0,-1 0-63 16,3-2 4-16,-2 0 39 0,7-3-12 0,-4 0 7 15,3-3-1-15,1 2-27 0,2-2-14 0,-3-3-45 16,2 1-34-16,2-2-69 0,1 0 11 16,1-5 10-16,2 0-140 0</inkml:trace>
  <inkml:trace contextRef="#ctx0" brushRef="#br0" timeOffset="176836.91">16769 10728 227 0,'-4'-3'87'0,"1"3"2"0,-4 2 21 16,-9 6-38-16,0 0 12 0,-5 2-9 0,6 1 4 16,2 1-6-16,-1 1 9 0,4 3-9 0,-2-2-50 15,2 3-64-15,-3-5-119 0,7 1 10 16,1 0-188-16</inkml:trace>
  <inkml:trace contextRef="#ctx0" brushRef="#br0" timeOffset="177832.67">19801 10459 309 0,'0'0'200'0,"0"0"2"16,0 0-37-16,0 0 1 0,0 0-45 15,0 0 15-15,0 0-42 0,0 0 4 0,0 0-5 16,0 0-23-16,0 0 2 0,0 0 0 0,0 0-9 16,0 0-28-16,0 0 15 0,0 0 1 15,-15 10-14-15,9 6-8 0,2-1-3 0,1 3 9 16,-2-1-10-16,3 3-9 0,0 3 5 16,-3 2 3-16,5 0 3 0,-3 2-10 15,1 0-21-15,2 0 35 0,0-15-13 0,0 7 3 16,0 5-8-16,0-2 2 0,0-1-8 0,0 0-17 15,0 2-6-15,0-5 6 0,0 2 17 16,0 0 16-16,0-3 4 0,0-4-20 0,0 0 0 0,0-3-29 16,0 0 25-16,0-1 2 0,0-4 3 15,0 2-11-15,0-7 20 0,0 8-23 0,0-1-16 16,0-7-35-16,0 7-4 0,0-7-11 16,0 8 8-16,0-8-118 0,-12 7-119 0,13-7 21 15,1-3 21-15,-2-2-55 0,2 1 18 16</inkml:trace>
  <inkml:trace contextRef="#ctx0" brushRef="#br0" timeOffset="178133.12">19838 10671 356 0,'-1'-3'184'0,"1"-2"-60"16,0 2-7-16,0 0-27 0,0 1-32 15,0 0 39-15,0 1-2 0,0 1 0 0,1 1-4 0,3-1 3 16,-4 4-26-16,4-1-4 0,6 8 7 16,2 2-12-16,0 1 4 0,2 3-12 0,0 3-18 15,4-2-13-15,-6 1 26 0,7 2-23 16,-3-2 12-16,4 1-21 0,-1-1 22 0,0 1-11 16,-1-2-8-16,5 2-3 0,-4-3 9 0,-1 0-13 15,1 0 0-15,-2-5-15 0,-3 1 4 16,-4-2 6-16,2 0-20 0,-7-6-29 0,-1-2-6 15,-2 0-1-15,-2-3 3 0,-5 0-91 0,2-6-44 16,0 4-111-16,-5-8 18 0,-1-4 16 16,-1 0 6-16</inkml:trace>
  <inkml:trace contextRef="#ctx0" brushRef="#br0" timeOffset="178384.31">19984 10607 497 0,'-5'-4'211'16,"5"0"-28"-16,-2 1-19 0,1 1-16 16,1 0-7-16,0 2-51 0,1-2 7 0,1 2 11 15,3 0-27-15,0 3-12 0,9 4-19 0,4 3 4 16,2-1-25-16,2 5 17 0,-2 1-6 16,5 0-4-16,-1-1 6 0,-1 3-3 0,-1 1 3 15,3 2-10-15,1-3-22 0,-4 2-8 0,-1-1 7 16,1-2 5-16,-2 0-66 0,0 1 19 15,-1-1-20-15,-4 1 4 0,0-3-107 0,-4-3 20 16,-5-2-118-16,0-4-78 0,-3-2 21 16,-2-2-21-16</inkml:trace>
  <inkml:trace contextRef="#ctx0" brushRef="#br0" timeOffset="178621.4">20290 10593 561 0,'-6'-8'186'16,"0"1"-26"-16,2 2-27 0,3 0-27 0,-1 2 17 16,0 2-21-16,4 0-14 0,1 2 11 15,1 0-16-15,2 2-6 0,-2-1-13 0,11 8-32 16,2-2 38-16,-3 3-16 0,4 0-37 0,-1 5 31 16,3-2-35-16,-1 3 35 0,-4-2-30 0,2 3 3 15,-4 0-13-15,6 2 20 0,-5-1-34 16,1-1-34-16,-1 0-24 0,-1 0 7 0,-1-1-60 15,-2-3-39-15,4-4-64 0,-6-4-109 0,-2-1 45 16,3-3-14-16</inkml:trace>
  <inkml:trace contextRef="#ctx0" brushRef="#br0" timeOffset="178810.68">20508 10603 520 0,'-4'-6'204'15,"3"3"-70"-15,-3 1-16 0,4 0 1 0,0 1 8 16,0 2-10-16,2 1-23 0,2 0 8 0,0 1-20 16,10 7-16-16,-1 1 9 0,5 2-40 15,1 5 9-15,-1-2-20 0,0 2-43 0,2 5 4 16,-2-4-173-16,0 2-152 0,0 0 19 16,0-2 16-16,-3-2 15 0</inkml:trace>
  <inkml:trace contextRef="#ctx0" brushRef="#br0" timeOffset="181589.34">17019 11405 304 0,'0'0'235'0,"-14"0"-52"15,14-12 0-15,0 12-27 0,0 0 1 0,0 0-21 16,0 0-18-16,0 0 0 0,0 0-11 15,0 0-23-15,0 0-11 0,0 0-4 0,0 0 3 16,0 0-27-16,-3-21 15 0,10 20-15 0,1 1-13 16,-2 0 14-16,4 0-11 0,4 0-29 15,16-4 25-15,-17 4-4 0,-2 0-24 0,-2 0 16 16,-9 0-6-16,7 0-12 0,2 0-29 16,-1 0-29-16,0 0 7 0,0 0-84 0,4 0-52 15,0 0-164-15,-2 0 19 0,-1 0 48 16,5-10-49-16</inkml:trace>
  <inkml:trace contextRef="#ctx0" brushRef="#br0" timeOffset="181836.67">17281 11223 474 0,'3'-4'236'16,"-2"2"-44"-16,0 2-17 0,-1-6-40 0,2 5-40 15,-2 0 20-15,0-2-15 0,2 3 1 0,-1 0-6 16,-1 1-25-16,2 2-20 0,-1 1-6 16,-1-1-2-16,1 2 3 0,1 2-11 0,-1-1 21 15,3 12-15-15,-1-2-7 0,0 4 1 0,1-3-23 16,0 0 12-16,0 1 13 0,-3 0-51 16,1-1-54-16,5 0 7 0,-5 0-60 0,1-5-172 15,-1-3 21-15,1-1 21 0,1-4 16 16,0 0 11-16</inkml:trace>
  <inkml:trace contextRef="#ctx0" brushRef="#br0" timeOffset="182029.48">17546 11404 695 0,'-4'-4'217'0,"2"1"-12"0,-2-1-28 16,2 1-31-16,1 2-13 0,-3-2-7 0,4 2-16 15,-1 1-4-15,0-2-16 0,-1 4-41 0,1-4-40 16,1 2-34-16,-1 2-4 0,1-2 3 0,0 0-134 16,-4 0-71-16,4 0-119 0,0 0 61 15,2-2-3-15,1 4-9 0</inkml:trace>
  <inkml:trace contextRef="#ctx0" brushRef="#br0" timeOffset="182627.43">17726 11311 304 0,'1'-4'171'0,"-1"-2"-29"16,3 2-35-16,-3-1 0 0,0 2-17 15,-3-2 17-15,3-2-32 0,-2 2-1 0,2 0-9 16,-1 0-7-16,1 5-13 0,-7-9-14 0,2-1-17 16,-4 0 20-16,2 3-15 0,-5-1-3 15,-2 1-16-15,5 3 46 0,-1 0-40 0,1 2 21 16,1 1-5-16,0-1-7 0,1 1-2 16,2 0-2-16,-1 1 4 0,-1 0-1 0,7 0-3 15,0 0 9-15,-8 0-16 0,8 0 7 0,-8 0-8 16,-9 18 0-16,13-14 1 0,-1 3 3 0,5-3-16 15,-2 2 28-15,2-1-10 0,2-2 19 16,-2-3-34-16,0 0 15 0,0 7-2 16,10 1-4-16,-5-4 3 0,9 3-10 0,-5 0 1 15,0-7-2-15,0 4 8 0,-5-3 7 0,2 0 4 16,-2-1-28-16,1 2 33 0,0-1 14 16,-1-1 12-16,-2 0-32 0,1 0-18 0,0 0 35 15,-2 0-8-15,3 0-20 0,-3 0-7 16,3 1-4-16,-4-1 25 0,0 0-21 0,0 0 6 15,0 0 19-15,0 0-11 0,6 0-13 0,-6 0 2 16,0 0 16-16,9 0 7 0,-9 0-22 0,0 0-10 16,7 0 17-16,3 12 0 0,-7-9-2 15,0 2 26-15,0-1-42 0,2 11 23 0,-2-5-11 16,4 3-19-16,-7-1 31 0,4-3 0 16,-1 7-1-16,-2-4 6 0,-1-1-38 0,0-2 33 15,1 0-8-15,0 0-20 0,-1-2 26 16,0 1-3-16,3-2-1 0,-3 1-26 0,0-2-28 0,0 0 4 15,0 1-66-15,0-2-91 0,0-2-131 16,2 0 19-16,0-2 4 0,-1 2 1 0</inkml:trace>
  <inkml:trace contextRef="#ctx0" brushRef="#br0" timeOffset="182984.84">17970 11258 275 0,'-10'9'183'0,"6"0"-78"0,-2 0-14 16,1-2-10-16,0 8-24 0,2 1-6 0,-1 3-6 16,-1-1-12-16,5-10-1 0,0 7 18 0,0 0 15 15,0 2-17-15,12 16 2 0,-7-17-6 16,0-4-6-16,1 2-3 0,2-3-32 0,-3-2-2 15,1-2 52-15,-1-2 0 0,8 3-6 0,-1-6-6 16,-1 1-14-16,-3-2-13 0,-8-1 20 16,10 0 2-16,-3 0 20 0,0 0 19 0,-7 0-21 15,14-11-4-15,-10 7-5 0,-1 0 4 0,-1 1-18 16,-2-1 7-16,0 0-25 0,-2 0 1 16,-1 0 17-16,-3-1-13 0,-4-1-26 0,0-1-2 15,0 3-45-15,3 1 6 0,-5-2-141 16,-1 2 17-16,3-1 13 0,1 1 16 0,3 2 13 15,0 0-170-15,-1-1 12 0</inkml:trace>
  <inkml:trace contextRef="#ctx0" brushRef="#br0" timeOffset="183627.34">19797 11322 592 0,'-1'-4'201'0,"1"1"-42"0,0 0 9 15,-2 1-59-15,2 2-12 0,-2-2 12 0,2 4-44 16,0-2-14-16,0 1 22 0,0-1-13 16,0 0-9-16,0 0 0 0,4 31-14 0,-4-22 19 15,0 4-9-15,9 17 2 0,-9-14-17 16,2 1-29-16,1 1 28 0,1-2-34 0,-3-4-40 15,1-2 6-15,-2-2-130 0,3-1-163 0,-2-1 15 16,3-3 5-16,-3-1 17 0</inkml:trace>
  <inkml:trace contextRef="#ctx0" brushRef="#br0" timeOffset="183802.6">20031 11401 764 0,'0'-3'216'0,"1"1"-22"0,1-1-46 0,-1 3-6 16,2-3-18-16,-2 3-42 0,2 0-26 15,-1 3-35-15,0-3-21 0,1 0-1 0,3 1-129 16,-3 2-155-16,2-3-41 0,1 1 16 0,1-1 1 16</inkml:trace>
  <inkml:trace contextRef="#ctx0" brushRef="#br0" timeOffset="184231.96">20349 11306 314 0,'-9'-6'140'15,"-2"-2"-55"-15,-2 5-14 0,0 0 46 16,4 2-15-16,0 1-14 0,9 0-9 0,-9 0-32 15,-2 0-5-15,-1 0-29 0,-13 16-3 0,12-10 31 16,4-2 10-16,2 3-11 0,4-2-2 0,0-1-4 16,-1 1-11-16,1 2-1 0,3-4-3 15,0 2-3-15,0-4-2 0,0-1 7 0,0 0 6 16,0 0-11-16,10 12-14 0,8-8 17 16,-4-1-21-16,-5-3 6 0,1 0 1 0,-1 1 18 15,-9-1-7-15,9 0-4 0,-3 0 32 0,1 0-14 16,-7 0-10-16,8 0 27 0,-2 0-10 15,-6 0 13-15,9 0-15 0,-3 0-4 0,-6 0 13 16,9 0-26-16,-9 0-6 0,6 0-16 0,-6 0 8 16,7 0 30-16,4 5-41 0,-8 1 11 15,4 8-8-15,-3-5 10 0,-2 3 10 0,1 3-16 16,-2-2 28-16,2-4-15 0,-1 4-27 0,-2-4 35 16,4 8-34-16,-4-5 28 0,0 0-10 15,0-1-45-15,3-4 23 0,-2 0 1 0,1 0-98 16,-2-5-88-16,0 0-131 0,2-1 35 15,1-1 13-15,-3 0 9 0</inkml:trace>
  <inkml:trace contextRef="#ctx0" brushRef="#br0" timeOffset="184551.75">20559 11244 293 0,'0'0'181'0,"-2"0"-28"0,0 4-21 16,1 0 6-16,-3 2-24 0,-1 9-32 16,0 1 13-16,1 2-21 0,-1 1-29 0,1 2 42 15,0-1-19-15,0 3 11 0,2-3-62 0,2 4 39 16,-4-7-16-16,4-8-35 0,0 4 13 16,0 1 31-16,11 13 6 0,-4-15-45 0,2-5 19 15,-2 0 31-15,3-4 0 0,9 0-13 16,-4-3-8-16,-5 0-6 0,5 0 18 0,17-11-4 15,-15 2 7-15,-1 1 1 0,-1-1-1 0,-4 2-12 16,-3-3-10-16,-3 1 9 0,-1-1-5 16,-3 2-15-16,-1 8 0 0,0-7-35 0,-24-9-39 15,11 10 6-15,-6-4-171 0,-8 6-177 0,6-3 50 16,-3-1 26-16,-3-1-31 0,2 4-11 16</inkml:trace>
  <inkml:trace contextRef="#ctx0" brushRef="#br0" timeOffset="185250.84">19917 10418 323 0,'0'5'119'0,"0"-1"30"16,0-1-13-16,0-1 31 0,1 1-39 0,1-3-2 16,-2 1-2-16,2 1-13 0,1-2-6 0,-2 0-18 15,1 0 28-15,4-2-32 0,-2 2 9 0,0-1-28 16,2-2 36-16,-2 1-19 0,8-5 4 15,0-1 9-15,1-4-10 0,-2 3-2 0,3-1-4 16,2-5-6-16,3 1 11 0,-4-1-21 16,2-4 2-16,-2-1-15 0,6-1-5 0,-2 1 1 15,5-1-4-15,-2 0-10 0,-1-1-3 0,0 2 5 16,-4-1-4-16,0 3 1 0,1 1 11 0,-2 0-25 16,-1 0 2-16,-2 6-24 0,-3-2 3 15,0 5-26-15,-2-1-31 0,-4 2-50 16,2 0 10-16,2 4-87 0,-5 1-70 0,3-4 20 15,3-3 21-15,0 0-148 0,3 0 51 0,-1 1 21 16,4-4 13-16,-6 3-3 0</inkml:trace>
  <inkml:trace contextRef="#ctx0" brushRef="#br0" timeOffset="186259.18">21080 9668 397 0,'0'3'171'0,"3"-2"-28"0,-3 2-14 15,0 2 27-15,5 12-41 0,-1 0-32 0,-1 0-17 16,4 5 41-16,-3-3-15 0,-2 4-7 0,2 0-15 16,-1-4-10-16,2 3 2 0,-1-3-10 15,-3-1-3-15,4-3-14 0,-5-7 10 0,3 2 12 16,-3-3 10-16,0-2 15 0,0-1 14 15,0-4-24-15,0 0-2 0,0-1-11 0,-2-4 0 16,1-2 0-16,-5-6-28 0,2-11 16 0,-3-1-16 16,2-1 4-16,2-3 3 0,0 1-14 15,3 1 9-15,0-1-10 0,0 14-15 0,0-7-2 16,15-23-1-16,-8 21-22 0,6 1-2 0,-1 4-4 16,4 3-8-16,2 4-5 0,2-1-16 15,-1 4 14-15,1 3 4 0,0 1 22 0,-3 4 2 16,-2 0-44-16,-15 0 33 0,9 0-1 0,1 0-14 15,8 17 17-15,-13-8 3 0,-1-3 11 16,-4 1 11-16,-1 0-22 0,1-7 6 0,0 12 11 16,-18 14-31-16,5-14 28 0,0 2-15 0,-5-1 10 15,4-1 1-15,3-2 2 0,-2 0 22 16,4-1-2-16,1-2-16 0,2-2 1 0,2 0-19 16,2 0 15-16,-1 0-11 0,3-5 20 0,0 0-8 15,19 17 22-15,-5-10 9 0,4 0-25 16,5-2 8-16,4 2 0 0,5-2-17 0,-4 1-25 15,5 0-21-15,6-3 6 0,-5 0-144 0,-1 1-169 16,-2 0 23-16,1-1 23 0,-4 0 14 16,-4-3 7-16</inkml:trace>
  <inkml:trace contextRef="#ctx0" brushRef="#br0" timeOffset="187468.31">17867 10554 582 0,'0'-1'166'0,"1"-1"-70"0,3-2 35 16,1 3-45-16,10-3 12 0,2-3-64 15,2 3 5-15,9-1-5 0,-5 1-83 0,5 0-120 0,-1-1-136 16,-1 2-26-16</inkml:trace>
  <inkml:trace contextRef="#ctx0" brushRef="#br0" timeOffset="187613.48">18326 10476 320 0,'4'0'203'16,"-2"-2"-34"-16,-1 1-9 0,3 0-24 0,-1 2-84 15,-1-1 35-15,-2 1-14 0,4-1-5 16,-3 2-103-16,1 0-23 0,-1-2-115 0,1 1-163 15,2 0 30-15</inkml:trace>
  <inkml:trace contextRef="#ctx0" brushRef="#br0" timeOffset="188242.93">18586 10440 383 0,'-1'0'157'0,"2"4"21"0,-1-1-61 15,-1 2 19-15,5 11-19 0,-4-3-27 16,0-6 10-16,0 5-13 0,0 3-27 0,6 19 13 16,-6-13-5-16,3 2-37 0,1 2-2 0,0-1 27 15,-2-3-10-15,3 0-38 0,-5-2 32 0,5-3 19 16,-2-3-24-16,-3-3-16 0,1-2 36 15,-1-4-2-15,0 0 4 0,3-2-27 0,-3-2 19 16,0-3-31-16,0-2 18 0,-2-1-11 16,1-1 4-16,2-13 17 0,-1 10-17 0,0-5-6 15,0-4-9-15,0-3 8 0,0-3-1 16,0-2-21-16,15-23 11 0,-12 26-2 0,2 0 0 16,-1 4-1-16,-1-2 8 0,3 1 9 15,-3 1-33-15,3 1 19 0,0 3-6 0,-2 3-8 16,5 2 2-16,0 3-2 0,3-2 3 0,-1 3 3 15,-2 5-20-15,3-1-7 0,-12 3 26 16,13 0-6-16,-2 0 1 0,2 0 5 16,14 12-29-16,-16-6 2 0,-2-1 37 0,-3 1-35 0,-2-2 27 15,0 1 12-15,-1-2-47 0,-1 1 26 16,-2 1-20-16,0-1 28 0,0-4 3 16,0 0 1-16,0 0-6 0,0 6 5 0,-10 6-7 15,0-4 10-15,0-1 5 0,1-2-5 0,-2-1-6 16,-3 1-11-16,3-2 7 0,0 0 11 0,1 1 7 15,3-2-37-15,-3-2 11 0,3 3 14 16,-1-1-2-16,3-1 7 0,-2 0-30 0,0 0 22 16,2 3 6-16,1-3-34 0,-2 1 4 0,3-1 7 15,-2 0 19-15,3-1 10 0,-2 6-5 16,4-4 1-16,-1 1 4 0,1-3-3 16,0 0-15-16,12 20 1 0,0-12-20 0,1 2 17 15,1-2 13-15,3 1 3 0,4 3-1 0,1-4-34 16,-2 0-20-16,2 0 3 0,2-1-111 0,-5-2-73 15,4 0-119-15,-2 0 19 0,1-2 18 16,-2 1 7-16</inkml:trace>
  <inkml:trace contextRef="#ctx0" brushRef="#br0" timeOffset="188373.11">19057 10587 553 0,'2'-2'223'0,"1"2"-110"0,-2 0-14 0,1-3-294 0,0 3-125 16</inkml:trace>
  <inkml:trace contextRef="#ctx0" brushRef="#br0" timeOffset="204858.37">22021 9354 264 0,'0'0'262'0,"0"0"-54"16,0 0-45-16,0 0-20 0,0 0-1 16,0 0-11-16,0 0-24 0,0 0 8 0,0 0-7 15,-18 7-32-15,21 9-3 0,-3-8-26 0,0 4 21 16,0 5-17-16,7 22 11 0,-3-15-32 15,-2-2 17-15,0-3-9 0,-2 2-16 0,0-4 17 16,5 0 3-16,-3-5 25 0,-2-12-10 16,0 5-1-16,0-5-8 0,0 7-14 0,0 1 4 15,0-8 5-15,0 5 9 0,0-5 3 0,0 7-2 16,0-7 56-16,0 0-41 0,0 0-2 16,2 9 1-16,-2-13 21 0,-1 1-39 0,-2-2 4 15,3 1-23-15,0-4 30 0,0 2-40 16,-1-12-3-16,1 8 6 0,0-5-6 0,-5-17-6 15,5 22 10-15,0-7-1 0,0-1 1 0,0-3 1 16,13-23-14-16,-6 24-18 0,0-2 23 0,2 0 15 16,-3 3-31-16,6 1 4 0,-2 2 12 15,-1 1-5-15,2 4-27 0,2-1 6 16,5 3 19-16,1 3-29 0,4-2 1 0,3 5-4 16,-2-1 1-16,-1 1-2 0,3 3 7 0,-15 0-2 15,2 0 1-15,3 0-3 0,12 12-7 16,-17-8 11-16,-5 3 1 0,-3-1 4 15,-1 1-13-15,-2-2 15 0,-1 2-5 0,1-7 1 16,-15 23-7-16,2-12-3 0,1-1 35 0,2-1-21 16,-5 2 8-16,-1-4 5 0,1 2-11 0,0-2-8 15,0 0 13-15,2 0 8 0,-4-1 7 16,2 1-19-16,-2-1 9 0,3 0 0 0,-3 0-16 16,2 1 12-16,0-3 4 0,3-1-4 0,2 3 4 15,1-5 1-15,5 1 0 0,-1 1 4 16,1-1-9-16,-2 2-4 0,6-2-3 0,-1 0 15 15,-1 2-9-15,2-4 1 0,0 0-8 16,17 17 16-16,-4-11-7 0,3 2 3 0,-1 0 1 16,6 1 10-16,-2-2-22 0,-1 1 15 15,4 0 4-15,1-3-11 0,0 4 5 0,1-2-8 16,3 2 13-16,-5-2-7 0,1-1 2 0,-3 1-13 16,-2-3 20-16,-2 1-9 0,0 3-9 0,-5-4-58 15,0-1-10-15,-7-1 8 0,-2 1-166 16,-2-3-154-16,0 0 27 0,0 0 46 0,-11 3 35 15,5-5-19-15,-19 2 50 0</inkml:trace>
  <inkml:trace contextRef="#ctx0" brushRef="#br0" timeOffset="206118.61">17792 10575 574 0,'0'0'162'15,"0"0"-25"-15,0 0 11 0,0 0-65 0,0 0 19 16,0 0 1-16,0 0-42 0,0 0-10 0,13 0-1 16,-13 0 9-16,0 0 0 0,0 0 10 15,22-15-11-15,-19 17-12 0,-3 3 4 0,2-4 3 16,-2 6-8-16,0-2-34 0,0 2 32 0,0-1-8 15,0 0-36-15,1 1 12 0,-1 1 8 16,0 2 11-16,0 2-9 0,0-3-4 0,0 1 7 16,12 4-1-16,-12-8-3 0,1-2-14 0,1 1-11 15,-1-3 18-15,-1 2 9 0,0-1 19 16,0-2 24-16,2 1-29 0,-2-2 15 0,0-3-1 16,0 0-12-16,2-1-9 0,-1 0 3 0,0-3 4 15,-1 1-11-15,0-3-9 0,4-9 8 16,-1-3-11-16,-1 0 4 0,-2-1-24 0,3 3 24 15,-2-1 0-15,1 0-1 0,2 3-27 16,-2-1 25-16,2 2-9 0,-4 5-7 0,3 1 10 16,0 5 0-16,-2-2-4 0,-1 4-14 0,0-1-6 15,3 0 27-15,-3-2-11 0,2 5 12 0,1-3-12 16,-1 2-8-16,1 0 2 0,2-1 8 16,-1 0 2-16,3 3-14 0,-1 0 8 0,0 0 2 15,-6 0-1-15,7 0 8 0,-7 0-17 0,30 10-13 16,-16-3 22-16,-4 3-10 0,-2-4-2 15,2 5 3-15,-6-1 14 0,5-3-14 0,-1 5-2 16,1 1 12-16,-3 0 3 0,2-3 2 0,1 2 14 16,0-1-21-16,-3-2 5 0,-1 0 9 0,-1-3-16 15,1-1 10-15,0-1-23 0,-2 3 14 16,-1-4 6-16,0 1-12 0,0-1-9 0,-2 2 16 16,0-1 1-16,3-1 2 0,-3 0-34 15,1 0-1-15,-1 1-30 0,1-3-1 0,1 1-20 16,-1-2 9-16,-1 4-67 0,2-4-74 0,-2 0-71 15,0 0 22-15,0 0-95 0,0 0 2 16,0 0-2-16</inkml:trace>
  <inkml:trace contextRef="#ctx0" brushRef="#br0" timeOffset="206348.56">17924 10554 379 0,'-2'0'199'0,"-1"0"-69"15,3 0 14-15,0 0-20 0,3-1 2 16,-1 1-50-16,3 0 20 0,3-2-45 16,0 2 35-16,10-3-7 0,2-1 8 0,2 2-39 15,-3-4-34-15,0 4 0 0,-2 0-115 0,-6-3-177 16,-1 3-43-16,-2-1 11 0,-3 2-50 15</inkml:trace>
  <inkml:trace contextRef="#ctx0" brushRef="#br0" timeOffset="210200.78">3024 10338 210 0,'0'0'81'15,"0"0"14"-15,0 0-7 0,-14 0-28 16,14 0 11-16,0 0 1 0,0 0 6 0,0 0-32 15,-14 0-4-15,-1-22-3 0,12 22 0 0,3 0-6 16,-1 3 53-16,1-3 10 0,-3 1-6 0,3-1-4 16,3 0-11-16,-2 3 10 0,2 0 7 15,2-3 16-15,0 2-8 0,14 3-23 0,2 0-21 16,2 0 12-16,2 0 5 0,7-3-12 16,-5 3 4-16,2 0-25 0,2 2-6 0,0-5 7 15,-1 4-11-15,-2 2-9 0,3-5 19 16,-7 2-13-16,2-1-7 0,-5 0-3 0,-1-2 2 15,-15-2 0-15,4 0-13 0,0 0 12 0,-1 0-16 16,-2 0 17-16,-6 0-7 0,8 0 3 16,-8 0-8-16,6 0 0 0,-6 0-6 0,0 0 6 15,0 0-14-15,0 0 9 0,13 10-2 0,-17-8 6 16,3 2 8-16,-13 6-12 0,1-2-1 16,-2 0 0-16,-1 1 5 0,-3 3-12 15,-3 0 14-15,-1-2-19 0,-1 1 20 0,-1 2-5 0,-1-2 0 16,2 0-6-16,0-3 10 0,0 5-14 15,3-2 10-15,-5 0-2 0,1 2-17 0,1-4 21 16,0 4-3-16,1-2 3 0,5 1 3 16,-2-2-3-16,3-1 0 0,4-1-7 0,-1-1 4 15,7-2-11-15,2 0 9 0,1 0-4 16,0-3-5-16,0 0 13 0,1 1-10 0,2 0 5 16,1-3 15-16,0 0-4 0,0 0-3 0,16 7-5 15,1-2 15-15,4-1-4 0,1 0 10 16,4-1-13-16,-1 1 4 0,3 1-17 0,0-2 9 15,3 2-9-15,-2-2 11 0,-1-3-13 0,2 4 17 16,-6 0-1-16,-2-1-7 0,-2 0 9 16,-2 0-8-16,1-2-1 0,-7 0-10 0,-1 2-3 15,-3-2 5-15,-3-1-15 0,0 0-13 0,-1 2-20 16,1-2-25-16,-1 0 8 0,-4 0-127 0,0 0-90 16,9 0-92-16,16-13 21 0,-8 8 31 15,0-2 15-15,1-3 7 0</inkml:trace>
  <inkml:trace contextRef="#ctx0" brushRef="#br0" timeOffset="210447.26">3923 10573 416 0,'-3'-5'294'0,"2"5"-61"0,-3-1-7 0,4 1-57 15,0-4-18-15,3 3-1 0,-1 1-29 16,3-2-12-16,-1 2 0 0,3-1-18 0,0 1-5 16,16-3-19-16,-14 3 0 0,5 0-2 15,4 0-21-15,1 0-37 0,1 0-35 0,-4 0-21 16,3 0 5-16,-2 0-109 0,-3 0-19 0,-5 0-130 16,0 0-48-16,-3 0 23 0,-6 0-32 15,7 0-5-15</inkml:trace>
  <inkml:trace contextRef="#ctx0" brushRef="#br0" timeOffset="210640.81">3980 10715 256 0,'-1'3'254'0,"-1"-2"-28"0,2 1-59 0,0-2-19 15,3 2 12-15,1-1-43 0,1 0-3 0,13 2-42 16,4 1 12-16,2-1-5 0,-1 1 8 15,5 1-22-15,-1-2-61 0,-2 2-38 0,5 1 5 16,-2-3-120-16,2-3 11 0,-2 3 15 16,-3-3 10-16,-12 0-260 0,6 0 6 0</inkml:trace>
  <inkml:trace contextRef="#ctx0" brushRef="#br0" timeOffset="210991.27">5199 10464 389 0,'-2'-5'213'0,"2"2"-2"16,0-1-58-16,0 2 2 0,0-1-30 0,2 3-5 15,0 0 7-15,3 2-46 0,0-1 19 0,13 8-30 16,2-3 19-16,2 0 0 0,3 3-26 0,0 0 8 16,1 0-7-16,4 0-8 0,-1 3-9 15,-1-2 3-15,1 1 0 0,4 0-13 16,-7-2-1-16,1-1-1 0,2 4-11 0,-5-2 9 16,1 0-6-16,-2-1-29 0,-5-1 4 0,0-3-15 15,-6 1-11-15,0-5-44 0,-3 0 0 16,-3-1 9-16,-6 0-87 0,0 0-12 0,7 0-80 15,3-12-115-15,-6 5 47 0,-3 3 13 0,3-10 11 16</inkml:trace>
  <inkml:trace contextRef="#ctx0" brushRef="#br0" timeOffset="211251.63">5653 10343 430 0,'-8'2'138'0,"1"-2"-17"16,-7 8-6-16,2 0-2 0,-1 0 2 0,-1 6-12 16,1-2-9-16,1 3-11 0,0 0 3 15,0 2-1-15,-3 0 4 0,1 2-29 0,-3 0 4 16,2 1 3-16,-3-2-1 0,3 0-31 0,1 2 11 16,-2 0-4-16,1-2-7 0,1 2-5 0,0 1-2 15,0-1 1-15,0 2-26 0,1-2 16 16,2-2-8-16,1-4-35 0,1 1 14 0,2-2-17 15,3-1 2-15,1-6-128 0,3-6-178 16,0 0-19-16,0 0 52 0,12 6 21 0</inkml:trace>
  <inkml:trace contextRef="#ctx0" brushRef="#br0" timeOffset="211561.79">5963 10622 610 0,'4'-1'239'0,"0"1"-43"0,-2 0-20 16,1 2-39-16,1 1-2 0,0 0-14 0,6 8-2 15,-3 2-25-15,0 3-18 0,-1-1 5 16,2 2-7-16,-2 1-8 0,-3 3-8 0,0-1-8 15,2-1 6-15,0 3-18 0,1-4-9 16,-2-1-8-16,2 2 13 0,-2-5-6 0,3 2 6 16,-1-4-2-16,-2-5-11 0,-1 0-20 0,-1-1 4 15,-1-5-47-15,-1 0-30 0,0-1 7 0,0 0-171 16,0 0 19-16,3-16-189 0,-5-2 28 16,2 4 17-16,0-6 13 0</inkml:trace>
  <inkml:trace contextRef="#ctx0" brushRef="#br0" timeOffset="211853.54">5229 10166 451 0,'-9'-4'217'0,"3"2"-3"0,2 0-35 0,0-2-5 16,3 2-33-16,0 0 2 0,1-1-5 0,2 0-40 15,1 2 7-15,1-3-7 0,0 1-16 16,12-3-4-16,0 1-7 0,3 1-1 16,0 1-20-16,3 0-20 0,-1 1-12 0,0-1-22 15,-2 3-57-15,-8 0-14 0,7 0 6 0,1 0-172 16,21 10-122-16,-18-8 24 0,-2 5 18 15,0-1 5-15</inkml:trace>
  <inkml:trace contextRef="#ctx0" brushRef="#br0" timeOffset="212087.51">6161 10467 607 0,'8'0'251'0,"-2"1"-41"0,2-1-22 16,11 1-40-16,-10-1-11 0,5 0-8 15,3 0-17-15,2 0 3 0,-5 0-25 0,3 0-19 16,-2 0 4-16,-1 0-28 0,-2 0-23 16,3 0-39-16,-4 0-55 0,1 0 5 0,-2 0-128 15,-1 0-141-15,0 0 23 0,-4 0-45 0,8-9 8 16</inkml:trace>
  <inkml:trace contextRef="#ctx0" brushRef="#br0" timeOffset="212349.4">6655 10413 269 0,'1'0'292'0,"0"-2"-83"0,2 5-15 0,1 0-39 16,-2-2-16-16,17 8-24 0,1 0 9 0,0 4-20 16,4-2-6-16,-1 1-4 0,2 1-16 15,0 1-20-15,2 0 9 0,0-1-18 16,-3 0-5-16,0-1 8 0,-3 0-19 0,2-1 3 16,-3 0-22-16,-1 0-27 0,-3-3-21 0,-6-2-12 15,3 1 4-15,-7-6-150 0,-3 0-133 0,-3-1 22 16,0 0 21-16,0 0-52 0,6-10 1 15</inkml:trace>
  <inkml:trace contextRef="#ctx0" brushRef="#br0" timeOffset="212578.34">6946 10357 217 0,'-5'0'172'15,"4"3"-37"-15,-2-2-20 0,-2 3-15 0,1-1 1 16,-7 8-29-16,-1-1-17 0,3 2 26 0,-3 2-4 16,-1 1-22-16,-4-1 12 0,4 3-46 15,1 0 1-15,-1-2 42 0,-3 5-13 0,1-1-4 16,3 0 1-16,-2-2-36 0,-1 3-3 16,1 0-41-16,5-4-42 0,-1-2-41 0,0-2-174 15,1 0-20-15,9-5-4 0</inkml:trace>
  <inkml:trace contextRef="#ctx0" brushRef="#br0" timeOffset="212984.62">7162 10636 237 0,'5'-5'263'0,"0"3"-47"0,-1-1-56 0,3 3-30 16,-2 0 10-16,18 0-26 0,-14 0-15 0,7 0-1 16,2 0-10-16,23 12-8 0,-23-3-15 0,0-3-10 15,-3 1-39-15,2 1 34 0,-2 1-8 16,-10-2-21-16,0 1 16 0,-2 1-12 0,-3-9-6 16,0 5-12-16,0 1 17 0,-10 17 13 15,1-12-34-15,-4 4 25 0,3-5-3 0,-2-1 4 16,1 1-47-16,-3-1 19 0,3-1-25 0,2-2 36 15,2-1-6-15,-1-1 5 0,7 1 2 0,-3-3-3 16,3 1 0-16,-3 0-18 0,3-2 3 16,-1 2 25-16,1 0 16 0,1-3-22 0,0 0 23 15,9 4-16-15,-4-2-12 0,14 1 7 0,1-3 6 16,3 0-6-16,2 2-10 0,0 0 14 16,2-2-11-16,0 1-11 0,-15-1 4 15,6 0-33-15,2 0-37 0,20-13 20 0,-23 9 4 16,0-3-108-16,-4-4-89 0,-4 0-111 0,1-3 55 15,-5-1 14-15,-2-2 10 0</inkml:trace>
  <inkml:trace contextRef="#ctx0" brushRef="#br0" timeOffset="213211.67">6817 10240 507 0,'-6'-8'227'0,"0"1"-44"0,5 1-2 16,1 1-37-16,5 2-34 0,8-4 6 15,4 2-17-15,1 1-3 0,7 2-38 16,2-1 16-16,1 2 5 0,3 1-26 0,-17 0-2 16,11 0-65-16,5 0 7 0,1 0-2 15,-2 0-127-15,2 0-126 0,-3 0-61 0,-3 0-3 16,25-8 7-16</inkml:trace>
  <inkml:trace contextRef="#ctx0" brushRef="#br0" timeOffset="213473.63">7613 9997 470 0,'23'12'202'0,"0"5"9"16,2 0-36-16,0 2-6 0,2 5-20 0,1 5-10 16,-2 3-17-16,-2 4-1 0,0 3-14 0,-2 0-16 15,-1 4-9-15,-4 2-11 0,-4 5-1 16,-4 3-9-16,-6 2 6 0,-3-27-30 0,-12 56-16 16,4-29-31-16,-11-2-20 0,-1-4-36 15,-6 2 6-15,-6-7-216 0,0-1-59 0,-3-2 23 16,-5-4 27-16,-1-4-42 0,-2-7 37 0</inkml:trace>
  <inkml:trace contextRef="#ctx0" brushRef="#br0" timeOffset="213958.76">4878 9728 363 0,'-5'0'141'0,"-2"3"13"15,-8 5-56-15,-3 7 15 0,0 0 1 0,4 8-8 16,-3 3-10-16,2 3 2 0,-2 5 12 16,4 4-31-16,-3 6 18 0,2 5-26 0,1 6-14 15,0-1 0-15,5 3-6 0,0 2 20 0,5 6-45 16,3-31 12-16,0 16 2 0,19 71-1 16,-1-50-2-16,8-2-42 0,3 1 0 0,6-1-136 15,4-4-216-15,5 1 24 0,7-2-44 0,12-8 6 16</inkml:trace>
  <inkml:trace contextRef="#ctx0" brushRef="#br0" timeOffset="214612.31">8644 10778 278 0,'-7'-6'208'0,"-4"-2"-51"0,1 1-38 0,3 2-10 15,1 0 10-15,2 1 13 0,-1 0-13 0,2 0-6 16,0 4-7-16,1-3-18 0,0 1 12 16,-1-1-3-16,0 1-10 0,3 1-20 0,-2 0-14 15,0 0 4-15,1 0 5 0,1-1-13 0,0 2 3 16,4 0-23-16,1-1 11 0,2 1 5 16,12-1-22-16,-7 1-6 0,4 0-2 0,6 0 15 15,2 0-14-15,3 0-11 0,0 0-66 0,32 10 6 16,-27-9-121-16,-7 3-181 0,1-1 19 15,-5-1 26-15,4-2-21 0,-5 2 4 16</inkml:trace>
  <inkml:trace contextRef="#ctx0" brushRef="#br0" timeOffset="-214289.66">9280 10899 386 0,'2'2'239'16,"2"-1"-54"-16,-1-1 13 0,2 0-30 15,0-1-5-15,2-1-20 0,6-4-28 0,3 0 4 16,-3-4-24-16,0-2 22 0,0-2-26 16,0-2-24-16,2-5-3 0,-3 0 7 0,0-3-13 15,-3 2 1-15,1-1-10 0,-2 0 7 16,1-4-5-16,-5-3-12 0,3 4 8 0,-3 0-3 15,1-1-2-15,-2 5 0 0,-2 0 0 0,2 3 0 16,-3-2-11-16,0 14-3 0,0-2-7 16,0 1 7-16,0 0-12 0,0 1 3 0,0 7 3 15,0-7-10-15,0 7 2 0,0 0-5 16,-2-8-1-16,0 11 13 0,0-1-17 0,1 2 10 16,1 4-4-16,-1-1-5 0,2 11-3 0,-1-9 9 15,0 6-21-15,15 18 9 0,-4-12-5 16,2 0 13-16,2-4-9 0,-3 1 9 0,8 0-13 15,-1-3 5-15,2-2 11 0,1 0-5 16,0-4-5-16,1-3 7 0,0-5-13 0,0-1-11 16,-11 0-2-16,4 0-5 0,19-18-5 0,-14 7 13 15,-5-2 0-15,0-2-23 0,-1-3 18 16,-5-3-6-16,-3 1 5 0,0 0-2 0,-4 0-7 16,-1-2 25-16,-2 0-7 0,1 5 4 0,-1 7-20 15,0-3 18-15,0-2 9 0,0 1-2 16,-11-10 10-16,11 16-9 0,0 6-5 0,-5-4 1 15,2 6-9-15,2 3 1 0,-3 0 17 16,2-1-15-16,-6 12 8 0,4 0 3 0,3-1-7 16,-3 5 8-16,2 3-6 0,2-11 7 0,0 7-7 15,0 4 0-15,17 27 8 0,-10-19-11 16,1-3 8-16,-1 0-19 0,2-3-16 0,1 2 3 16,2-3-145-16,-2 1-93 0,4-6-100 15,-3-4 36-15,1-3 21 0,-1-5 15 0,1-4-12 16</inkml:trace>
  <inkml:trace contextRef="#ctx0" brushRef="#br0" timeOffset="-214102.17">10175 10682 215 0,'4'1'213'16,"-3"2"-52"-16,-1 0-26 0,4 1 8 0,-4 4-46 15,4 8 32-15,-3 2-23 0,3 4-9 16,-3-3-39-16,1 2 20 0,-1 0-4 0,0 1-14 15,1 0-9-15,1-1-10 0,1-2-9 0,-1-2-4 16,3 0-72-16,-3-6-93 0,-2-5-166 16,4 1-26-16,-1-3 17 0,2-2 37 0</inkml:trace>
  <inkml:trace contextRef="#ctx0" brushRef="#br0" timeOffset="-213919.09">10404 10682 446 0,'3'-5'268'16,"-2"-1"-25"-16,1 2-52 0,9-3-27 0,4 0-38 15,0 2 0-15,7 1-13 0,-4 2-16 16,6 2-44-16,-1 0-38 0,-2 0-47 0,4 0 2 16,-2-3-135-16,-13 3-174 0,8 0 16 15,-1 0 12-15,3 0 14 0</inkml:trace>
  <inkml:trace contextRef="#ctx0" brushRef="#br0" timeOffset="-213342.72">10853 10846 433 0,'2'-4'214'15,"1"-2"-43"-15,3-4-8 0,3-3-22 0,3-1-49 16,-3 0 1-16,3-3 7 0,0-2-4 16,2 0-16-16,-3 0-17 0,2-6-10 0,-1 7 12 15,-3-2-9-15,0 0 4 0,1-1-21 0,-4 1 9 16,-1 1-7-16,-2 0-3 0,-1 2-13 16,1 0 33-16,-2 5-35 0,2 1 4 0,-3 2 2 15,0 2 4-15,0 0 3 0,0 3-17 0,2 0-2 16,-2 1 5-16,0 2-8 0,0 1 1 15,0 0-9-15,-8-3-2 0,6 6 8 0,1-1-1 16,0 0-6-16,-1 4-21 0,0-1 30 16,2 1-2-16,0 1-4 0,0 1-7 0,0 6 11 15,11 13-3-15,-5-10-10 0,2-1 4 0,1 2 5 16,5-4-1-16,-2 1-9 0,2-1 6 0,1-2 5 16,4 0-1-16,-3-4 2 0,2 0 4 15,-2-4-6-15,3-4 4 0,-11 0-2 0,7 0-3 16,17-10 7-16,-15 3-7 0,-2-3-15 15,-1 1-15-15,0-3 36 0,-5-5-32 0,-5 0 2 16,4 1 23-16,-5 1 6 0,-3 5-18 16,0-4 19-16,0-2 0 0,-12-17-22 0,7 15 21 15,1 1-1-15,-4 5-25 0,5 1 16 16,-2 1-5-16,2 5 4 0,0 0-18 0,2 0 16 16,-2 5-7-16,2 0 13 0,-1 0-15 15,0 0 15-15,2 0 11 0,0 0-29 0,-10 14 17 16,10-8-1-16,-1 1 10 0,-3 10 0 0,4-5-3 15,0 3-14-15,0 3-4 0,14 25-4 16,-6-18-18-16,-1 0-70 0,2-1 10 0,4-2-114 16,-1 2-148-16,2-2 3 0,2-2 24 0,2 0 15 15,4-5 10-15</inkml:trace>
  <inkml:trace contextRef="#ctx0" brushRef="#br0" timeOffset="-213023.59">11545 10660 347 0,'6'-12'221'0,"-3"1"-38"16,3 3-23-16,-1 5-40 0,3-2-13 16,4-2 1-16,2 4-12 0,3 2 10 0,-17 1-48 15,12 0 3-15,13 11 17 0,-9-4-26 0,-4 1-44 16,-1 0 33-16,-4 1 4 0,-3 0-18 16,-2 0 9-16,1-1-17 0,-3-1-16 0,0 3 20 15,0 2 7-15,-16 15 3 0,8-15-38 0,-1 2 28 16,-2-3-4-16,0-2 1 0,-1 2-25 15,3-2 42-15,2-5-21 0,2 1 26 0,1-1-5 16,0 0 0-16,1-3 19 0,2 2 12 0,-1-1-17 16,2-2 11-16,0 0-20 0,11 3-11 15,7 2 18-15,2-4-18 0,3-1 3 0,3 0-29 16,2 0 10-16,-14 0-30 0,10 0-26 16,5 0-22-16,1 0-12 0,30-15-16 0,-29 7 8 15,-4 0-136-15,-3-1 18 0,-5-6 15 16,2-2 16-16,-3-1-191 0,-4-1 18 0,1-2 3 15</inkml:trace>
  <inkml:trace contextRef="#ctx0" brushRef="#br0" timeOffset="-212804.84">12006 10178 320 0,'3'3'164'0,"11"5"16"0,-2 6-18 15,2 2-39-15,1 6 9 0,0 2-2 0,-1 3-16 16,-2 1-18-16,-2 4-5 0,2 2 19 16,-5 4-35-16,-4 6-22 0,-3-22 31 0,0 14-29 15,-16 55 3-15,0-39 1 0,-4 1-24 16,-4 1-42-16,-7-3 1 0,-4-1-144 0,-8-2-190 16,-3-5 11-16,-4-3 3 0,-5-5 56 0</inkml:trace>
  <inkml:trace contextRef="#ctx0" brushRef="#br0" timeOffset="-212289.59">9179 9948 468 0,'-18'5'137'0,"-2"1"-35"0,1 3 4 15,0 4-10-15,2 3-22 0,2 5-12 16,3-1 36-16,2 3-6 0,0 3 10 0,1 4 1 16,5 5-20-16,1 2-5 0,2 1 6 0,1-16-19 15,0 8-1-15,14 46-23 0,0-28 10 16,0 1 7-16,7 4-27 0,-1 0-3 0,4-1-31 16,3 3 0-16,3-1-185 0,2 0-175 0,2-6 27 15,0-1 15-15,7-8 8 0</inkml:trace>
  <inkml:trace contextRef="#ctx0" brushRef="#br0" timeOffset="-211570.67">4411 11419 280 0,'-3'3'136'0,"2"0"47"0,1 1-16 15,4 1-13-15,6 3 5 0,7 1-5 0,7 0-9 16,3-1 5-16,9-1-13 0,7 1-31 0,6 1 9 15,6 0-11-15,8-3-14 0,9 4-4 16,11-1-19-16,7 3 5 0,14 0-5 0,9-2-15 16,9 2 2-16,8 0-1 0,11 1-1 15,5-2-19-15,108 14 12 0,-5-1-1 0,-1-5-12 16,-46-2 8-16,-28-2-7 0,75 2-15 0,-43-3 6 16,-31-3-7-16,-20-4 10 0,113 8-5 15,-58-7-16-15,-39-1-2 0,-26 0 10 0,-9 0-13 16,-2-1 19-16,-4-3-10 0,-11 1-2 0,-9-2 4 15,-7 0-5-15,-11-2 1 0,-52 0 19 0,15 0-6 16,5 0-8-16,-5 0 1 0,47-12-14 16,-62 7-20-16,-7 2-37 0,-4-2-55 0,-4 3 11 15,-16 0-294-15,-6-1 11 0,-6 2 18 0,0-1 26 16,-3-1 27-16,-15 1 20 0,2-1 6 16</inkml:trace>
  <inkml:trace contextRef="#ctx0" brushRef="#br0" timeOffset="-209561.7">6479 12564 385 0,'2'-2'235'0,"-1"-1"-42"0,-1 1-33 0,1 0-29 15,-1 2-11-15,0 0-24 0,0 0-9 16,0 0 4-16,0 0-17 0,0 0-10 0,0 0-10 16,0 0 8-16,12 25 0 0,-5-7-22 15,-5-4-22-15,-2-4-10 0,1 0 33 0,-1-2 5 16,0 0-10-16,0-1-11 0,0-7 13 0,0 0-14 16,0 9 3-16,0-2-8 0,0-7-4 15,0 6-3-15,-11 4 14 0,6-9 14 0,-2-1-32 16,1 0 8-16,-13-4 2 0,7 4-10 15,-20-11 6-15,10 2-23 0,1 0 9 0,0-2 16 16,-3-1-3-16,4 2-5 0,-1-3-22 0,7 0 26 16,-1 0-3-16,0 2-1 0,6 3-16 0,3-6 23 15,1 3-7-15,4 4-22 0,1-2 19 16,0 9 5-16,0-7-5 0,15-11-14 0,-3 9 14 16,2 2 6-16,0-3-9 0,1 5 5 0,3 1-22 15,2 1 15-15,2 1-1 0,1 2 15 16,-10 0-28-16,7 0 20 0,5 0-7 0,3 0-1 15,30 14 10-15,-24-11-2 0,0-2-32 16,2 3 20-16,4-2 30 0,-2 2-17 0,3-3-6 16,-23-1 5-16,10 0-13 0,3 0-4 0,0 0 20 15,-1 0-43-15,21-15 1 0,-33 10 2 0,-7 0-134 16,-7 0-109-16,-2-3-84 0,-4 3 64 16,-1 0 17-16,3 5 12 0</inkml:trace>
  <inkml:trace contextRef="#ctx0" brushRef="#br0" timeOffset="-209278.75">7112 12640 510 0,'-2'4'189'0,"-1"-1"-6"0,-11 5-39 15,5-2 12-15,3 1-43 0,-2-2-3 16,-1 6-12-16,0 2-4 0,0-1-9 0,4 2 3 16,0 2-24-16,-1 2-34 0,2 0 33 15,-1-2 1-15,2-1-15 0,-1 2-33 0,2-2 19 16,0-1 9-16,2-14-16 0,0 10-5 0,0-1-31 16,0-1-35-16,0-1 1 0,0-7 3 0,0 7-105 15,0-7-137-15,0 0-58 0,-7 9 20 16,5-15 13-16,1 3 12 0</inkml:trace>
  <inkml:trace contextRef="#ctx0" brushRef="#br0" timeOffset="-208930.38">7092 12333 283 0,'5'-1'229'0,"1"1"-37"0,14-2-56 16,0 4-15-16,-10-2 8 0,5 0-5 0,19 12-57 15,-20-5 30-15,1-2-32 0,-7 2 7 0,1-2-10 16,-3 1 11-16,-2 0-5 0,-3-3-29 0,3 3-11 16,-3-2-8-16,-1 0 32 0,0-4-25 15,0 0-4-15,0 7-22 0,0-7 23 0,0 10-16 16,0-3 4-16,0-2-3 0,-12 6 25 15,8-7 0-15,4 1-31 0,-1 0-8 0,-1-1 16 16,2 1-41-16,-1-1 41 0,1-4 4 0,0 0 8 16,0 8-17-16,15 7-2 0,-2-5 8 0,4-3 26 15,3 1-24-15,6-1-51 0,-2 1 17 16,6-3-40-16,0 3 5 0,-1-1-138 0,0 1-120 16,-3-2-23-16,6 1 15 0,-8-2 8 0</inkml:trace>
  <inkml:trace contextRef="#ctx0" brushRef="#br0" timeOffset="-208566.19">5870 13044 291 0,'24'7'192'16,"3"0"-79"-16,5 0-6 0,6 0-2 0,4 2 35 15,4-1-25-15,2-1 21 0,3 1-21 0,2-1-39 16,-1 4 17-16,3-3 0 0,0 2-9 15,-2 0-3-15,3-1-18 0,-3-4-13 0,-2 3 7 16,0 1 0-16,-6-4-34 0,0 0 6 16,-7-2-19-16,-6 1 21 0,4-1-19 0,-12-1-4 15,2 0-32-15,-10 1 3 0,-4-3-113 16,-12 0-74-16,0 0-136 0,0-3 20 0,-5 3-41 16,-4-3-3-16</inkml:trace>
  <inkml:trace contextRef="#ctx0" brushRef="#br0" timeOffset="-208152.88">6473 13454 293 0,'0'17'227'0,"-1"-6"-78"0,1-2 8 16,0 3-15-16,0-12-39 0,0 8 29 0,0 0-52 15,0-1 9-15,0-1-6 0,0 1-42 16,0-1 17-16,0-6-5 0,0 7 3 0,-10 5 15 16,6-8-16-16,1-1-26 0,1-3 3 0,-1 1-18 15,-1 0 30-15,2-3-38 0,-2-1 31 16,-1-1 19-16,4-1-12 0,-2 0 0 0,-3-10-4 16,6 5-2-16,0 10 0 0,0-13-12 15,13-13-10-15,-5 13 10 0,3-2 3 0,1 3-11 16,4 3-2-16,-1 1-6 0,-1-2 10 0,3 5-28 15,-2 0 9-15,1 0 8 0,-3 1 7 16,-1 4-5-16,-1 0 0 0,-3 0-2 0,7 0-3 16,0 0 0-16,18 14 9 0,-18-6-13 0,2 2 6 15,-3 1 0-15,-4 1 1 0,1 0-9 16,0 2 7-16,-4 2 0 0,0 1-24 16,-3-1-25-16,0 1 6 0,-1 0-30 0,0 1 7 15,-1-7-168-15,0 8-127 0,-2-19 5 0,0 10 15 16,0-2 10-16,0-8-31 0</inkml:trace>
  <inkml:trace contextRef="#ctx0" brushRef="#br0" timeOffset="-207956.42">7145 13638 446 0,'-1'3'186'16,"0"2"-54"-16,0 0 24 0,-2 2-13 0,-2 8-9 15,3 4-42-15,-2 2-1 0,2-1-40 0,0-1-1 16,2 5-17-16,-1-4 28 0,-1 2-49 0,2-1 13 16,-1 0-3-16,-1-3-92 0,2-6-69 0,-2-1-175 15,1-5 30-15,1-6-14 0,0 1-11 16</inkml:trace>
  <inkml:trace contextRef="#ctx0" brushRef="#br0" timeOffset="-207662.54">7694 13202 269 0,'16'-9'225'0,"6"-1"-39"0,4 1-50 16,3 3-1-16,2 0 7 0,-2 1-35 15,5 1-26-15,1 1 10 0,-3 1 13 16,4 1-38-16,-2-3 1 0,0 4-56 0,-1-3 5 16,-4 1-2-16,-8-1-114 0,1-2-33 0,-10 2-138 15,1-6-37-15,-5 0 9 0,-8 1-4 16</inkml:trace>
  <inkml:trace contextRef="#ctx0" brushRef="#br0" timeOffset="-207437.31">7938 12928 212 0,'-4'0'231'0,"-1"2"-54"15,2 2 7-15,-5 9-64 0,3 2 30 16,1 3-21-16,1 0-7 0,3-7 17 0,0 6-20 15,0 8-14-15,0 1-12 0,14 27-4 16,-8-22-10-16,3-4-7 0,-5 0-26 0,1 4 7 16,-3-1-5-16,0-4-12 0,1 1-2 15,1-5-51-15,-3-1-54 0,1 1 6 0,-2-15-120 16,0 1-128-16,0 1 22 0,0-2-74 16,0-7 11-16,0 0 57 0</inkml:trace>
  <inkml:trace contextRef="#ctx0" brushRef="#br0" timeOffset="-206970.34">8731 12902 388 0,'2'3'217'0,"2"0"-23"15,0 1-34-15,7 9-26 0,-2 1 8 0,2-2-30 16,-1 5-31-16,-1-2 2 0,0-1-2 16,-2 3-17-16,0-2-11 0,-3-6-4 0,-3 0-14 15,3-1 17-15,-4-3 5 0,2 1-35 0,-2-1 11 16,0-4 7-16,2 2 16 0,-2-3-27 0,0 0 8 16,-4 2-7-16,-1-4-13 0,1 0-8 15,-2 0 2-15,-7-10 10 0,1 0-5 0,-1 1 3 16,0-3-22-16,1 1 25 0,1-3 0 0,0 3-12 15,0-1 10-15,3-1 4 0,3 3 0 16,-2 1-8-16,5 1-11 0,-3 2-3 0,4 3 9 16,-1-2 21-16,2 2-11 0,0 5-5 15,0 0 2-15,0-9-6 0,0 4 4 0,15-6 5 16,-3 4-2-16,1-2-21 0,5 3-3 0,-3-1 26 16,3 1-7-16,2 3-3 0,2-1 1 15,2 3 2-15,1-3 8 0,1 1-20 0,3 3 15 16,-1 0-10-16,4-2-1 0,-2-1 1 0,-2 2 1 15,-1-5-4-15,-5 4-10 0,5-2-24 0,-7 0-33 16,1 1-42-16,-2-1 9 0,-6-3-315 16,-3 4 49-16,-1-1 30 0,-7 1 21 15,0 3 14-15,-2-1-13 0</inkml:trace>
  <inkml:trace contextRef="#ctx0" brushRef="#br0" timeOffset="-206640.53">9195 13081 523 0,'1'-6'258'0,"-1"1"-61"0,6 0-28 16,3-5-20-16,-2 3-41 0,1 2 23 0,3 2-40 15,-2 1-7-15,-3 2-32 0,-6 0 34 0,0 0-37 16,8 0 9-16,-8 0-24 0,7 0 8 15,2 14-17-15,-9-8 11 0,-2-1-16 0,-3 10 26 16,-4-1-23-16,3 2 2 0,-4-1-27 0,3 0 16 16,0-1 13-16,0 0-20 0,2-4-9 15,1 0 22-15,0-3-1 0,4-7 4 16,0 0-28-16,0 9 23 0,0-3-9 0,0-6 14 0,0 7-2 16,9 3-1-16,7-4 0 0,-3-3-17 15,8-3-14-15,-12 0-35 0,9 0 4 0,0 0-175 16,27-14-150-16,-22 4 21 0,-3 1 10 15,-1-3 14-15,-1-1 49 0</inkml:trace>
  <inkml:trace contextRef="#ctx0" brushRef="#br0" timeOffset="-206293.86">9297 12607 293 0,'9'-9'267'0,"4"2"-56"16,-1 4-52-16,-1 1-2 0,-1-1-12 0,-1 3-9 15,-9 0 1-15,13 0-25 0,19 10-11 16,-17-1-6-16,-2-4 3 0,-2 1-32 0,1 3 9 16,-2-2-28-16,1 0 7 0,-4-3 2 0,-3 2 2 15,1-3-1-15,0 2-2 0,0-4 3 0,-1 2 14 16,-2 0 11-16,1-2 2 0,-2 0 19 15,2 0 16-15,2 1 6 0,-1-2-50 0,-4 0-4 16,9 0 3-16,1 0-13 0,22-12-13 16,-13 6-12-16,3 1 22 0,1-2-39 0,0-1-23 15,1 1-23-15,-2-2-24 0,0 2-25 0,-2 4-46 16,2-3-40-16,-1 4 14 0,-7 2-185 16,-14 0-41-16,9 0-20 0,-1 0 57 15,5 11 19-15,-9-6 6 0,-3 0-8 0</inkml:trace>
  <inkml:trace contextRef="#ctx0" brushRef="#br0" timeOffset="-205976.27">8808 13496 651 0,'-1'2'194'16,"2"0"-21"-16,2-1-14 0,1 2-33 0,14 1-4 15,6-1-19-15,2-1-2 0,3 4 13 0,3-6-12 16,4 1 10-16,2-1-29 0,-3 0-2 0,4 2 5 16,-18-2-8-16,7 0-10 0,6 0-15 0,37-14-10 15,-35 11 5-15,-3-2-2 0,0 1-20 16,-2-1 7-16,-3 0-6 0,2-2-13 0,-5 4-15 15,-6-2-33-15,-3 1-27 0,-3 1-39 16,-6 3 10-16,0 0-124 0,-1 0-81 0,-1 0-65 16,-5 0 26-16,0 0 16 0,0 0 22 15</inkml:trace>
  <inkml:trace contextRef="#ctx0" brushRef="#br0" timeOffset="-205564.13">9075 13811 251 0,'0'4'259'0,"0"1"-29"16,0 0-41-16,3-1-20 0,0 1-33 0,1 12-12 16,2-4-10-16,1-1-38 0,-4 2 5 0,0-3 2 15,0 0-4-15,-3-3-10 0,2-1-12 16,-2-7-5-16,0 7-5 0,0-7 0 15,0 7-5-15,0-7-6 0,0 7 2 0,0-7-19 16,0 0 16-16,0 0 8 0,-13 6 2 0,12-7-5 16,0-2 2-16,1-1-2 0,0-1-15 0,4-1-7 15,8-9-4-15,-3 0 13 0,0 0-6 16,5 1 11-16,-1-2-11 0,2 5 9 16,-2-1-7-16,0 1-8 0,2 2 1 0,0 0 9 15,0 0-3-15,-1 1 4 0,0 2 8 0,-4 4-18 16,-4-2 8-16,3 4-14 0,-2 0 13 0,-7 0-13 15,0 0 11-15,9 0-10 0,11 14 5 16,-13-3-6-16,2-3-8 0,1 5 4 0,-4 4-4 16,-2 1-11-16,2 0-29 0,-2-2-19 0,0 2-30 15,1-1 9-15,0 0-163 0,-2-5-148 16,3 2 5-16,-3-3 33 0,1-3 45 0,6 2 7 16,-1-3 7-16</inkml:trace>
  <inkml:trace contextRef="#ctx0" brushRef="#br0" timeOffset="-205297.41">9581 13987 257 0,'6'-3'155'0,"2"3"7"16,-3 0-6-16,1 0-51 0,-1 3-25 0,9 2-23 16,-3 2 2-16,-6-2 24 0,1 2-47 15,-3 0 52-15,-3 1-17 0,0-1-16 16,0 2 0-16,0-9 2 0,0 12-13 0,-12 13-34 15,8-11-7-15,-2-2 46 0,3-4-22 0,-2-1 30 16,3-1 10-16,-1 0 14 0,1-4 33 16,2 3 3-16,0-5-15 0,0 0-15 15,0 0 19-15,25 11-25 0,-1-9-22 0,5-2-30 16,-1 3-43-16,-10-3-66 0,6 0 7 0,37-11-317 16,-26 4 21-16,6-3 25 0,0-3 17 15,5-2 73-15,-2-4-44 0</inkml:trace>
  <inkml:trace contextRef="#ctx0" brushRef="#br0" timeOffset="-203396.38">12194 11962 480 0,'0'0'251'0,"0"-15"-53"16,-17-7-2-16,16 18-18 0,1-1-32 0,0 2-18 16,-3-1-25-16,2 1 8 0,1 1-22 15,-1 1-11-15,1 2-8 0,-3 0 0 0,3 2-6 16,-3 2-8-16,3-2-10 0,0 3-9 0,0 2 0 15,-4078 9 8-15,8159-8-31 0,-4071 18 15 16,-2-10-12-16,2 0 8 0,5-1-3 0,0-1-12 16,4 0-12-16,-3-5 10 0,6-1 11 0,-2-8-2 15,1 1-18-15,-8-2 4 0,3 0 2 16,4 0-12-16,25-17-19 0,-27 5 2 16,-2-1 32-16,-3-3-8 0,-2-3-30 0,-1 2 29 15,-5-1-2-15,1 1 21 0,-5-2-26 0,3 3-4 16,-3 3-4-16,0 3 30 0,-1 10-2 15,0-7 7-15,0 1-15 0,0 6 3 0,0-9-11 16,0 9-3-16,0 0-15 0,0 0 15 0,0 0 12 16,-5-8-14-16,3 9 10 0,0 2-1 15,1 0 1-15,2 2-1 0,-1-1-19 0,2-1 6 16,-2 1 6-16,2 1 1 0,-2 0 30 16,3-2-42-16,-2 1 30 0,0-2 1 0,4 2 1 15,-1-2-15-15,0-2 6 0,1 2-16 0,2-2 9 16,-1-2 9-16,3 2-11 0,-9 0-14 0,5 0 22 15,1 0 1-15,1 0 1 0,-7 0-2 16,10 0 5-16,-2 0-22 0,-1 0 8 16,0 0 9-16,-7 0-14 0,8 0 30 0,0 0-18 15,-1 0-13-15,12 12-1 0,-11-7-6 0,-1-3 19 16,0 0-6-16,-2 1-11 0,0-1 27 0,-1-1-28 16,1 0 30-16,-4-1 0 0,1 3 2 15,1-3-12-15,1 0-3 0,-4 0 29 0,0 0-40 16,0 0 24-16,0 0-15 0,15-11 2 15,-11 8-7-15,4-6 4 0,1-1-4 0,0 1 3 16,-1 0-40-16,0 2 37 0,4-1 2 0,-6 2-16 16,1 3-21-16,-3-1 40 0,2 3 7 0,-2-1 4 15,1 0-21-15,-3 1 9 0,2 1-3 16,-4 0 0-16,0 0 7 0,0 0-35 0,7 0 10 16,-7 0 11-16,17 11 24 0,-2-3-33 15,-3 0 9-15,1 0 4 0,2 0 37 0,-4-3-25 16,-1-1-3-16,8 0-30 0,-5 2 44 0,6-4-14 15,-6 0-43-15,-3-2 48 0,3 0-29 16,4 0-24-16,0 0 34 0,24-12-24 0,-24 6-9 16,2-3 31-16,-4-1-8 0,-1 2-21 15,-2-3 3-15,-5-1 3 0,0 2 32 0,-7 1-23 16,0 9 4-16,0-9 1 0,-23-11 30 16,5 9-18-16,1 1 14 0,1 4-1 0,-7 0 0 15,1 2-28-15,1 1 29 0,11 3-28 0,-6 0 44 16,0 0-36-16,-17 17 14 0,18-9-1 15,3 4 0-15,2 0-5 0,5 1 20 0,1-1-1 16,4 0-40-16,0-12 3 0,0 9 48 0,11 13-33 16,0-14 55-16,-1 0 27 0,6-3-27 15,-5-2-3-15,-11-3 9 0,16 0 6 0,-2 0-6 16,16-20-15-16,-15 7 28 0,2-4-1 16,-4 0-9-16,-1-6-7 0,-1 0-27 0,-1-4 31 15,-4 2-30-15,2-4-9 0,-4-1 26 0,1 1-2 16,-1 2 0-16,-3 1 8 0,3 3-9 15,-3 0-9-15,2 5 4 0,-3 6 0 0,0 1 4 16,0 3 1-16,0 2-26 0,0 6 18 16,0 0-19-16,0 0-6 0,0-9 21 0,-3 9-4 15,2 3-18-15,-1 1 22 0,-1 2-23 0,-1 10 23 16,1 1-20-16,-2 5-9 0,3-2 15 16,-1 3 8-16,2-1-22 0,1 4 25 0,0-15-19 15,0 10 0-15,15 25-5 0,-5-21 20 0,2-4-6 16,-1-1 5-16,5 1-7 0,1-3 14 0,3-2-16 15,-1-4-4-15,8 0-12 0,-1-2 22 16,4-4-24-16,-2-4-7 0,3-1-20 0,-16-1 23 16,6 0-9-16,26-17-2 0,-24 8-2 0,0-3 21 15,-6-1 1-15,-2 0 7 0,-2 1-22 16,-6 0 18-16,-2 2-20 0,-2 1-5 0,-3 3 35 16,0 6-5-16,0 0-6 0,0 0 12 0,0-9-5 15,0 9-9-15,0 0 6 0,-10-8-11 0,10 8-5 16,-3 3 19-16,5-3 2 0,-1 2-5 15,1 0 22-15,3-1-6 0,-1 2-36 0,2-3 41 16,0 1-36-16,0-1 44 0,12 0-24 0,-10 0-5 16,4 0-17-16,0 0 24 0,15-15 0 15,-16 9-4-15,-1-3 13 0,-3 1-11 16,-3 0 0-16,-2 0-1 0,0 0 12 0,-2 2 14 16,0 6-38-16,0 0 3 0,0-7 18 15,0 7-5-15,0-8 6 0,0 8-23 0,-11-12 15 16,10 10-4-16,-1 1 19 0,1 1-8 15,1 1-4-15,-1 1-11 0,1 2-4 0,1 0 7 16,0-1 4-16,1 1-8 0,1 1-9 0,2 8 25 16,0-4-6-16,4 6-20 0,1-2 10 0,-1 3 21 15,-4-2 1-15,3-2-8 0,5 7 6 0,-2-3-1 16,4 2-3-16,-2-1-31 0,0 0 40 16,-1 0-6-16,-2-3-38 0,1-1-16 0,-3-1-39 15,0 3 7-15,3-8-124 0,-2-4-136 16,-3 1-3-16,1-3 20 0,-7-1 13 0,13 0 0 15</inkml:trace>
  <inkml:trace contextRef="#ctx0" brushRef="#br0" timeOffset="-202944.5">14229 11771 306 0,'1'0'244'0,"-1"0"-55"16,0 0-18-16,0 2-28 0,0 1-21 0,-1 4-7 15,1-3-10-15,-3 3-11 0,3-1-19 0,-1 10 2 16,1-9-11-16,-9 13-4 0,9-9-17 0,0-4-6 16,-2-1 12-16,1-1 7 0,-3-2-7 15,3-2 5-15,-4 0-12 0,1-2 12 0,1-2-32 16,-1 2 10-16,-7-11-4 0,1-1-2 16,1-2-7-16,1-1 10 0,2-2-17 0,1 0-4 15,4-2 9-15,1 10-21 0,0-3 11 0,11-16-32 16,-8 14 23-16,-3 5 15 0,5 2-7 0,-1 2-1 15,-3 1-17-15,2 0 8 0,-1 5 7 16,2-3-32-16,2 3 22 0,1 3 21 0,-1-3-11 16,20 14-5-16,-11-4-6 0,6 5 12 15,3-1-19-15,-1-1-9 0,-1 1 27 0,3 1 0 16,1-4-28-16,2 3 20 0,-3-4 4 0,-1-1 8 16,5 0 21-16,-7-4 2 0,-1 1 10 0,-12-6-22 15,8 0 13-15,12-12 2 0,-13 3-14 16,-4-3-2-16,-3-2 24 0,0-4-13 0,-5-1-10 15,4 0-15-15,-8-3 12 0,5 1-1 16,-1 0 6-16,-3 3-20 0,-1 7 1 0,0-3-2 16,0 3-19-16,0 0-37 0,0 0-18 0,0 3 6 15,0 1-142-15,0 7-98 0,0-7-28 16,0 7-2-16,0-7 30 0,0 7-16 0,9-13 34 16</inkml:trace>
  <inkml:trace contextRef="#ctx0" brushRef="#br0" timeOffset="-202714.48">14777 11491 242 0,'0'-4'302'0,"3"0"-53"16,-3 1-16-16,0 0-47 0,0 1-13 0,1 0-32 16,0 2-9-16,-1 2-24 0,3 2 0 15,-2 2-22-15,-1 1-8 0,4 10-19 0,-2 4-10 16,1 0 17-16,-2 3-19 0,-1-1 0 15,4 1-5-15,-1-2-2 0,-2 1-12 0,0-1-17 16,6-3-46-16,-7-4-15 0,7 4 3 16,-3-5-119-16,0-5-177 0,1 1 24 0,0-6 24 15,2-3-15-15,-7-1-23 0</inkml:trace>
  <inkml:trace contextRef="#ctx0" brushRef="#br0" timeOffset="-202444.01">14974 11368 222 0,'-1'-4'302'0,"-1"-1"-56"15,0 1-67-15,2 0 4 0,0 3-32 0,0-1-20 16,0 2-18-16,2 2-2 0,-2-1-16 0,5 3-4 16,-2 1 6-16,5 6-25 0,3 4-7 15,-3-1-2-15,-2 4-16 0,3 6 5 0,1-1 0 16,-2 1-21-16,0 1-7 0,1-3 12 15,1 4-11-15,-2-3-12 0,1 0 3 0,-2-1 12 16,2 3-6-16,-4-7-2 0,4 2-1 0,-2-3 0 16,-4-2-19-16,1-3-64 0,3 1-22 15,-5-4 4-15,3 0 8 0,1-5-119 0,-5 0-162 16,1-1 18-16,1-2 24 0,-1-1 39 0,-2 0 8 16</inkml:trace>
  <inkml:trace contextRef="#ctx0" brushRef="#br0" timeOffset="-202225.49">14741 11636 651 0,'-1'-3'220'0,"2"3"-35"0,3-3-31 0,4 3 6 0,16 3-42 16,-7-3-14-16,8 0 2 0,35 9-27 15,-23-4-1-15,3-1-38 0,-3-1-10 16,-1-1-73-16,-2 1 3 0,-16-3-129 0,7 0-195 16,1 0 47-16,29-12-7 0,-34 7-1 15</inkml:trace>
  <inkml:trace contextRef="#ctx0" brushRef="#br0" timeOffset="-202054.07">15554 11657 394 0,'-1'0'364'0,"-1"-1"-43"0,1 0-65 0,1 1-41 15,-2 0-39-15,0 0-40 0,0 0-91 16,0 1-4-16,-1 0-368 0,0 1 21 0,0-1-39 16,0-2 10-16,0-3-2 0</inkml:trace>
  <inkml:trace contextRef="#ctx0" brushRef="#br0" timeOffset="-198617.73">4944 15256 427 0,'0'0'283'0,"0"0"-62"0,0 0-20 0,0 0-30 16,0 0-19-16,0 0-14 0,0 0-10 15,0 0-21-15,27-15-3 0,-6 16-6 0,-13-1-6 16,10 0-12-16,2 0-9 0,5 0-5 0,26 8-3 16,-17-6-2-16,-4 3-15 0,-2-4-2 15,0 0-10-15,-1 2 4 0,-3-3-17 0,-4 4-31 16,0 0-30-16,-2 0-54 0,-1-1 8 0,-6-1-96 15,-3 1-83-15,-2-2 19 0,-1 1 19 16,-1 0-93-16,-2-1-9 0,-2 2 6 0</inkml:trace>
  <inkml:trace contextRef="#ctx0" brushRef="#br0" timeOffset="-198360.88">5103 15455 282 0,'-4'0'218'16,"1"3"-25"-16,6-3 8 0,-2 0-18 0,5 3-18 16,0-2-4-16,12 3-10 0,9-2-3 15,1 0-10-15,1 1 2 0,2-1-21 0,2-1-12 16,-2 0-18-16,-1 1 6 0,0-1-22 16,-16-1-9-16,4 0 0 0,2 0 1 0,0 0-6 15,-3 0-12-15,-3 0-1 0,-2 0-2 16,-3 0-35-16,-3 0-27 0,-6 0-43 0,8 0-61 15,-8 0 13-15,0 0-135 0,0 0 21 0,13 8-181 16,-15-4 20-16,1-1 23 0,0-1 79 0,1 1 6 16</inkml:trace>
  <inkml:trace contextRef="#ctx0" brushRef="#br0" timeOffset="-182997.66">6578 14918 523 0,'0'0'270'16,"0"0"-26"-16,0 0-57 0,0 0-5 0,0 0-13 15,0 0-26-15,0 0-22 0,0 0 2 16,8-28-25-16,2 22-17 0,5 3 1 0,-2-1-2 15,-1 2-18-15,-2-1-3 0,1 3-2 0,-2 0-5 16,-9 0-8-16,8 0-10 0,1 0 0 0,-3 0-6 16,17 10-6-16,-14-5 12 0,-2 1-14 15,4 2-3-15,-6 0-12 0,-2 1-8 0,-3-9 17 16,0 10-3-16,0-1-9 0,-13 16 14 16,4-11-6-16,-3 1 4 0,1-1-22 0,3-2 1 15,3-2 20-15,-4 1-3 0,-1-3-18 16,6-3 18-16,-1 1-6 0,1-4-5 0,3 4 10 15,-2-5-3-15,2 2-16 0,0 0 18 0,1-3-4 16,0 0-4-16,0 0-7 0,0 0-8 0,10 3 16 16,-5-5 1-16,3 1-10 0,11 0-7 15,-9 1 22-15,4 0-3 0,25-8 0 0,-14 4-8 16,1 3 9-16,0 1-1 0,-2 0-10 0,-10 0 4 16,4 0-1-16,0 0 4 0,22 15-11 15,-23-9 17-15,-4 3-22 0,1-2 23 0,-8 5-7 16,-1-3 1-16,-3 0 11 0,-2-9-8 0,0 13-4 15,-12 19 1-15,2-15 3 0,0-2-2 16,-6-2-6-16,0 1 4 0,0-3-1 0,-2-1-8 16,2 2 0-16,0-3 13 0,-1-1 3 15,5-1 0-15,0-3-3 0,4-3 12 0,-1 2-8 16,0-1 2-16,0-1-14 0,2 0 15 0,1-1-6 16,0 0-2-16,-1 2 6 0,-12-2 1 15,5 1-9-15,14-1-3 0,-9 0-21 0,-1 0-35 16,2 0-38-16,-5-13 10 0,10 8-170 0,1 1-120 15,1-4-6-15,4 2 24 0,-3 0 19 16,0-3 35-16,16-16 6 0</inkml:trace>
  <inkml:trace contextRef="#ctx0" brushRef="#br0" timeOffset="-182339.84">7277 14818 342 0,'0'-6'194'0,"-1"-2"-7"15,0 4-8-15,-2-3-50 0,2 4-22 0,-2-3 17 16,1 0 5-16,-7-4-30 0,-3 1-7 16,4 1-3-16,-4 3-15 0,0 0-7 0,3 1-16 15,-7 4-3-15,2-1-11 0,2 1 9 0,-2 0 2 16,-1 0-11-16,-2 0-16 0,-19 14 8 0,16-9-1 15,2 2-4-15,0 1-3 0,1 1-5 16,2 0-11-16,0 0 12 0,5 1-4 0,-1 0-14 16,1-1 7-16,4 2 13 0,3-1-6 15,2-3-10-15,1-7 21 0,0 9-46 0,0 3 46 16,20 14-18-16,-11-11-12 0,5-4 18 16,4 3 8-16,0-2-10 0,4-2 5 0,-1 2-43 15,4-3 8-15,-1 1 12 0,1-1 0 0,-1 0-9 16,1-1 3-16,-2 1 18 0,-2-1 15 0,-2-2-24 15,1 2 17-15,-7 0-8 0,1 2 2 16,0 1-21-16,-6-1 26 0,-2 0-33 0,1-1 44 16,-5 2-28-16,-2-2 16 0,0-1 6 0,0-8-12 15,0 8-26-15,0-2 31 0,0 1 2 16,0 0-13-16,0-2-2 0,0 0 5 0,-9 10 14 16,2-1 7-16,0-3-20 0,-2 0-11 0,0 0 16 15,2-3-4-15,-1-3 2 0,2 1 0 16,-6 1-13-16,3-3 38 0,0 1-5 0,2-2 13 15,-1-2-9-15,2-1 9 0,-2 0-18 16,8 0 27-16,0 0-16 0,-8 0 4 0,8 0-19 16,-19-18 12-16,13 10 10 0,1-1-12 0,0-4 8 15,1-2-8-15,2 2 7 0,1-6-15 16,1 11 9-16,0-6 8 0,0-1-9 0,0-4 8 16,12-20-14-16,-9 15 10 0,0 2-7 15,-2 0-15-15,0 2-4 0,0 1 13 0,2 2 5 16,-1 3-5-16,0-1-2 0,-2 2-3 0,3 2-18 15,-3 2-15-15,0 0-15 0,2 1-34 0,0 0-56 16,2-6-2-16,4 1 12 0,-1-2-141 16,0 1-127-16,2 2 13 0,-1 0 4 15,2 1 22-15,-1 2 12 0,1 0 55 0</inkml:trace>
  <inkml:trace contextRef="#ctx0" brushRef="#br0" timeOffset="-181884.96">7627 14561 374 0,'-17'3'179'0,"5"1"-9"15,-3 5-67-15,2 3 38 0,5 0-24 0,-1 6-6 16,3-1-50-16,3 5-5 0,2 2 22 0,0-1-5 15,1-8 8-15,0 4-25 0,14 28-9 16,-4-21-1-16,-4 2-6 0,2-5 11 0,5 0-6 16,-2-2-9-16,4 0 6 0,0-1-27 15,-1 0 16-15,4 0-1 0,-4 0 13 0,1-5 0 16,-1-2-17-16,3-2-26 0,-7 0 7 0,3-3 18 16,-7-3 14-16,2 0 8 0,-2-5 1 15,-6 0 10-15,0 0-33 0,0 0 9 0,0 0-6 0,12-13 11 16,-10 8-9-16,0-2-5 0,-4 0 8 15,2 0-4-15,0 0-3 0,0-3 9 0,0-2-12 16,-17-14-4-16,11 12-9 0,-3 1-3 16,-3 1 21-16,1 2-24 0,-3 0 8 0,0 3-9 15,-1 3 16-15,0 1-9 0,3 1-17 0,12 2 0 16,-11 0 14-16,-6 0-2 0,3 0 1 0,-2 0 4 16,-14 12-8-16,13-8-13 0,8 0-30 15,2-1-33-15,0 0-30 0,5 1 10 0,4 2-98 16,-2-4-55-16,4-2 20 0,0 2-164 15,1-2 24-15,2 0 10 0,13-4 0 0</inkml:trace>
  <inkml:trace contextRef="#ctx0" brushRef="#br0" timeOffset="-181485.97">7903 14708 270 0,'-6'0'178'16,"-3"1"-34"-16,2 2-32 0,3 2 23 16,0 1-25-16,-3 8-11 0,1 3-9 0,2 0-12 15,2 3-10-15,-1 1-2 0,3 1-37 0,0-11 32 16,0 6-8-16,14 22 2 0,-6-14 1 16,-2-4-19-16,6 0-28 0,-2-2 16 0,0 2 30 15,5-4-22-15,-6-4-33 0,4 0 42 0,0 2-22 16,0-8-11-16,2 0 39 0,-5-4-37 15,1-3 48-15,-11 0-34 0,8 0 38 0,14-12-8 16,-10 0-6-16,-2 0-25 0,-1-3 40 16,0 0-23-16,-3-5-4 0,-2 5 8 0,-4 4 7 15,0-5-4-15,0-2-3 0,0-1 2 0,-19-16-14 16,17 15 7-16,-8 4-9 0,3 1 1 16,-1-1-10-16,-4 0 8 0,2 7 5 0,-1-3-13 15,7 4-12-15,-4 2 12 0,3-1-19 16,1 3 7-16,0 1-39 0,-2 1-18 0,2 0-29 15,4 1-15-15,0 1 9 0,0 0-93 0,-2 1-35 16,2-1-150-16,2 0-4 0,1 0 46 0,1 0 5 16,1 0-14-16</inkml:trace>
  <inkml:trace contextRef="#ctx0" brushRef="#br0" timeOffset="-181046.46">8125 14729 224 0,'-11'14'153'0,"5"0"2"16,-4 0-47-16,3 3-9 0,5 1 28 0,-1 2-46 16,3-2-20-16,0-8 3 0,0 4 4 15,16 25-5-15,-6-20 3 0,0-2-45 0,5-2 43 16,0 2-10-16,-3-2-49 0,1 0 8 0,-3-5 22 15,6-2-10-15,-7 2 28 0,1-3 12 16,5-3 4-16,-6 1-19 0,0-4 25 0,-9-1-15 16,6 0 7-16,2 0-11 0,4-10 7 0,0 0 13 15,-4-2 2-15,-1-1-22 0,4-1 12 0,-9 2-19 16,5-5 14-16,-2 2-9 0,3-2 4 16,-6 0-15-16,1 0-7 0,-3 2 24 0,0 6-14 15,0-5-4-15,0-1 1 0,0-2-2 16,0 3 9-16,-13-15 14 0,7 12-2 0,-2 5-28 15,0 1-9-15,5 2 16 0,-3 2-22 0,1 2 14 16,-1-1-9-16,0 3-14 0,0-1 14 16,3 3-14-16,-10-7-5 0,1 6 19 0,3-1-30 15,2 3-12-15,7 0-29 0,-10 0-30 16,0 0-65-16,4 0 12 0,0 0-96 0,6 0 17 16,-11 0-234-16,11 0 21 0,-6 0 30 15,1 9 17-15,6-11 1 0</inkml:trace>
  <inkml:trace contextRef="#ctx0" brushRef="#br0" timeOffset="-180148.2">8805 14888 270 0,'-13'0'242'0,"13"0"-38"0,0 0-35 15,0 0 2-15,-17 0-34 0,3 24-27 16,12-23-14-16,0-1 18 0,2 0-2 0,0 0 5 16,0 2-16-16,3-2 0 0,0-2-26 0,2 2 26 15,2-1-14-15,0-2 2 0,11 1-22 16,-3-1 10-16,2-1 6 0,-4-3-9 0,3 4-20 15,-3 0 1-15,-2 0 3 0,-2 2 8 0,-1-1-26 16,0 0 1-16,-3 0 8 0,2 0-16 16,0 0 0-16,-1 1 4 0,-2-1-3 0,4 0-12 15,-6 1 1-15,4 0 0 0,-2 0 1 16,0-1 3-16,-1 2-13 0,-1-1-24 0,0 0-43 16,2-1-41-16,-3 1-25 0,-1-2 11 0,2 2-228 15,0-1 25-15,-2 1 25 0,0-5-60 16,0 2 3-16,1 1 11 0,2-1 25 0</inkml:trace>
  <inkml:trace contextRef="#ctx0" brushRef="#br0" timeOffset="-179601.63">9203 14582 570 0,'2'-5'226'15,"0"0"-12"-15,1 1-47 0,0 0-12 0,0 1-17 16,9-5-26-16,1 1 3 0,-2 4-21 0,-1 1-22 16,-2 2 6-16,0 0-12 0,-8 0-9 0,7 0-21 15,0 0 2-15,-7 0 0 0,9 0-2 16,2 11-18-16,-1 0 12 0,-3-2 0 16,-6 1 0-16,-1-10-16 0,0 8 18 0,0 2-20 15,0 2 8-15,-11 17 1 0,6-16-7 0,-2 0 3 16,1-4-9-16,4 1 4 0,0-3-8 15,-3-2 9-15,2-1 6 0,2-1-25 0,-1 1 6 16,2-2 15-16,-2 1-15 0,1 0 12 0,1 0-8 16,-1-3 9-16,1 0 6 0,0 0-17 15,0 0-4-15,0 0 15 0,15 3-27 0,-9-1 14 16,1-2 5-16,2 0 14 0,1 0-11 16,3 0 1-16,4 0-5 0,19 11-6 0,-17-8 13 15,-2 4-15-15,0-2 0 0,-3 5 4 16,0-2 14-16,-3 2-18 0,-2 2-16 0,-1-1 26 15,-2 2-1-15,-3-2 2 0,1 4-13 0,-4-15 8 16,0 11 4-16,0 0-9 0,0 1-2 16,-11 12 17-16,2-11-5 0,6-5 9 0,-6 5-1 15,4-4 9-15,-9-1 5 0,3 1 1 16,0 0-13-16,-3-1 10 0,-2-2 7 0,-1-1-12 16,-1 2 2-16,0-4-3 0,-1 0-9 0,1-2 15 15,6 1-13-15,1-2-1 0,11 0 9 0,-9 0-17 16,0 0 6-16,9 0-11 0,-8 0 1 15,8 0-32-15,-15-12-72 0,16 9 6 0,0-1 8 16,1 2-110-16,3-13-62 0,1 3-130 0,3-3 25 16,1 2 25-16,-1-1 7 0,3 2 7 15</inkml:trace>
  <inkml:trace contextRef="#ctx0" brushRef="#br0" timeOffset="-179061.04">9608 14504 376 0,'3'-4'255'0,"-3"1"-30"0,2-1-58 0,-2 1-12 16,0 1-5-16,2 1-4 0,1 3-31 0,-1 1-16 15,0 0 4-15,1 2-12 0,0-1-9 16,5 10-8-16,-3 0-17 0,0-5 12 0,4 5-27 15,-2 1 5-15,-4081-2 6 0,8164 0-20 0,-4085-1-4 16,1-2 1-16,3 1 13 0,-1-4 4 16,5 2 3-16,-4-4-17 0,-3-1-2 0,2-1-4 15,1-2 12-15,-3 0-13 0,1-1 1 16,-7 0-22-16,6 0 20 0,-6 0-15 0,14 0 4 16,-1 0 5-16,12-12-5 0,-8 10-5 15,-7-1-2-15,3 0 8 0,-4 2-15 0,-1 0 15 16,1 1-19-16,-2-1 12 0,-1 1-13 0,1 0 9 15,-7 0-3-15,0 0 2 0,9 0-3 16,4 0 7-16,8 11-8 0,-10-6 9 0,1 1-2 16,-5 0-14-16,2-1 10 0,-4 1-10 15,-1-1 6-15,0 1 6 0,-2-1 6 0,8 5-5 16,-6-2 2-16,0 0-1 0,-2 0 4 16,0-1 6-16,-2-7-6 0,0 5 9 0,0-5 2 15,0 9 17-15,-18 13-22 0,9-10-2 0,-1-1 25 16,-4-2-6-16,-2-1-10 0,1 0-6 15,0-2-2-15,1-2 14 0,-1 2-19 16,2-4-2-16,3 1-10 0,3-3 16 0,1 1-7 16,0 1-16-16,6-2-31 0,0 0-11 0,-6 0-53 15,6 0-25-15,0 0 12 0,-8 0-140 0,0-11-103 16,5 7 26-16,0-3-66 0,2 1 19 16,-1 1 12-16,1-2 59 0</inkml:trace>
  <inkml:trace contextRef="#ctx0" brushRef="#br0" timeOffset="-178373.11">9761 14492 325 0,'-5'0'293'0,"1"-2"-32"0,-4 0-31 0,5 2-42 16,0 1 0-16,2-1-15 0,-1-1-22 15,2 1-17-15,0 1-5 0,3-1-7 0,1 0 1 16,2 0-1-16,0 0-23 0,1 0 4 15,15 0-15-15,-11 0 10 0,7 0-14 0,4 0-13 16,1 0-25-16,4 0-3 0,28-12 11 0,-27 8 0 16,-5-3-12-16,6 4-14 0,-10-3 17 15,0 3-29-15,-1 0 20 0,-6 0-16 0,-3 1 0 16,-1 0-8-16,-2-1 4 0,-2 3 16 16,0-1-9-16,-2-2-4 0,2 3-9 0,-3 0-18 15,1-1 0-15,-1-2-41 0,-1 2-18 0,0-2-33 16,0 3-51-16,0 0 14 0,0 0-103 15,0 0-123-15,0 0-48 0,0 0 24 0,0 0 27 16,-12-9 34-16,12 9 9 0</inkml:trace>
  <inkml:trace contextRef="#ctx0" brushRef="#br0" timeOffset="-178022.43">10340 14409 560 0,'0'0'204'0,"1"0"-44"0,1 1-2 0,-1 1-35 0,0-1 26 15,-1 0-13-15,1 0-13 0,2 2-21 16,-3-1 11-16,0 0-14 0,0 1 0 0,4 0-15 16,-4-1-4-16,0 1-8 0,1 0-19 0,-1-2 6 15,0 1-3-15,0-1-5 0,0 0 1 16,0 1-7-16,0-1-9 0,0 1-3 0,0-2-4 16,0-2-38-16,-1 1-50 0,-2 1-51 0,2-2 8 15,-2 0-253-15,1 0-23 0,-3-2 24 16,-7-2 22-16,1-1 34 0,5 0-8 0</inkml:trace>
  <inkml:trace contextRef="#ctx0" brushRef="#br0" timeOffset="-177028.78">10308 14379 209 0,'-3'-4'293'0,"1"2"-39"0,2 2-33 16,0 0-37-16,0 0-8 0,0 0-21 0,0 0-8 16,-14-15-41-16,13 14-11 0,-1 1-8 15,1 1 1-15,1-1-10 0,-2 3-13 0,-1-2-4 16,3 3 5-16,0 3 0 0,0 2-4 0,0-2-11 15,0 4 14-15,0 4-18 0,0 4 8 16,14 17-18-16,-9-11-2 0,4-3-3 0,0-1 8 16,2-4 1-16,4 6-5 0,1-3-10 15,0-2-9-15,0-1-10 0,5-3 14 0,-2 0 4 16,1-4-15-16,-3-2-4 0,1-1 8 0,-3-2 0 16,3-2 8-16,-13-3 9 0,6 0-23 15,10-11 2-15,-8 3-5 0,-3-5 5 16,2 3-3-16,-4-5 3 0,0 1 8 0,-4-2-17 15,-1 3-2-15,-3 5-1 0,0-3-2 0,0-1 8 16,0-2 6-16,0 1-2 0,-15-12 15 16,13 14-3-16,-2 0-12 0,2 4 21 0,-4 1-24 15,5-1 13-15,-1 2-8 0,0 2-14 0,1 0 22 16,0 0-6-16,-2 2-12 0,3-2-2 16,0 3 2-16,0 0 15 0,3 0-10 0,-2 3 3 15,-1 1 3-15,3 0-14 0,-1 2 10 0,5 11 0 16,-1 0 2-16,4-1 3 0,-5 2 3 15,3 3-13-15,-1 0 25 0,3-1 11 0,-1 1-30 16,0 3-4-16,3-1 7 0,-1-3 28 0,1 2-36 16,0-5-8-16,-2 0 27 0,1-2-6 15,0-3-8-15,-5-1-1 0,2-1-16 0,-3-7-9 16,-5-1-20-16,2-2-55 0,-4 0-32 0,2-3 12 16,0-1-114-16,-3-11-97 0,3 1 26 15,0 5 22-15,-10-21 21 0,4 4 19 0,-2 0-104 16,4-3 16-16,0 1 11 0</inkml:trace>
  <inkml:trace contextRef="#ctx0" brushRef="#br0" timeOffset="-176573.59">10741 14258 553 0,'-2'2'173'0,"-2"0"-41"15,0 1 7-15,3 2 10 0,-2-3-32 0,1 4-16 16,2 2-9-16,0-3-22 0,0 3 33 16,1-2-33-16,-1 3-14 0,0 4 19 0,14 12-4 15,-10-11-12-15,5-1 0 0,0-1-8 16,1 0-1-16,1 2-3 0,4-6-4 0,0 3 1 16,2-7 3-16,-1 3-13 0,2-3-2 0,-3 3-8 15,3-1-3-15,-2 0 2 0,-3-3-11 0,-3 1 8 16,-1-1 7-16,-3 1-13 0,1-3-11 0,-1 3 9 15,-4-3-6-15,2 2-3 0,1-1 16 16,-1 3-23-16,-1-2 9 0,7 9 18 0,-6-3-12 16,-2 1-17-16,0-1 15 0,0-1-23 15,-1-1 21-15,1 2 4 0,-1-1 7 0,0 11-5 16,-1-5-5-16,0-1 8 0,0-13-13 16,0 15-1-16,0 1 17 0,0-1 4 0,-13 18 0 15,6-19 4-15,-1 0-10 0,4-1 6 16,-3-3-4-16,1-3-4 0,-3 3 0 0,3-2 5 15,1-5 3-15,-1 2-11 0,0-1-12 0,-1-1 14 16,4-2-12-16,3-1-21 0,0 0-21 16,0 0-25-16,-7 0-40 0,-3-9 9 0,8 3-88 15,-7-6-11-15,-1-6-106 0,1 1-84 0,5 0 29 16,-6-2 15-16,4 1 6 0</inkml:trace>
  <inkml:trace contextRef="#ctx0" brushRef="#br0" timeOffset="-176290.53">10809 14343 363 0,'3'-6'280'0,"-2"2"-25"0,10-6-33 15,1-1-33-15,5 0-8 0,2 1-12 0,3 2-9 16,3-3-26-16,3 4 11 0,-2-1-32 15,-1 0-13-15,1 0-9 0,-3 0-11 0,-1 1 6 16,-1 2-4-16,-3 0-3 0,-2 1-28 16,-5 1-8-16,-2 1-3 0,-1-2 3 0,-2 2 1 15,-1 1-29-15,-2 1-2 0,-1-3-41 0,1 1-44 16,-1 1-24-16,-1 0 8 0,-1-2-168 0,0 2 20 16,0-1 19-16,0 0-152 0,0 0 27 15,0 2 19-15,2-1 12 0,-1-3 2 0</inkml:trace>
  <inkml:trace contextRef="#ctx0" brushRef="#br0" timeOffset="-175874.18">11295 14209 290 0,'0'7'190'0,"0"12"-27"0,2 3-15 0,-2-12-43 0,0 5 10 16,0 3 15-16,12 24-13 0,-7-22-12 16,8 2-13-16,-2-1 22 0,2 2-8 0,1-2-31 15,0-1-5-15,2-1 10 0,-1 0-5 16,0-3-16-16,1-1 16 0,-2-4-1 0,2-1-5 16,-2-1 5-16,-1-2-3 0,5-4-8 0,-9-1-14 15,-9-2 5-15,10 0-3 0,0 0 2 0,-1 0-19 16,10-17 14-16,-7 6-19 0,-2-2 8 15,-2-2 0-15,-3-2-9 0,0 2-10 0,-5-6 10 16,0 4 0-16,0 6-8 0,0-2-5 16,0-2 17-16,-18-21 11 0,8 19-8 0,1 0-15 15,-4 0 5-15,3 1 10 0,-4 3-29 16,0 3 8-16,4 0 6 0,-7 3-16 0,3 2 0 16,-1 1 5-16,-1 3 16 0,2 1-13 0,3 0-7 15,2 0-40-15,-5 0-10 0,0 0-38 16,1 0-30-16,0 0 9 0,5 0-136 0,-8 10-175 15,10-10 25-15,6 0 23 0,0 0 29 0,0 0 16 16,-4-7 8-16</inkml:trace>
  <inkml:trace contextRef="#ctx0" brushRef="#br0" timeOffset="-175557.36">11854 13896 464 0,'1'-3'310'0,"1"2"-44"0,1 1-34 16,2 0 0-16,6 8 14 0,8 1-22 0,0 2-7 15,1 4-8-15,3 3-16 0,3 1-21 0,3 7-19 16,3 1 6-16,0 7-27 0,1 5-14 0,2 0-13 15,-7 7-11-15,1 4 3 0,-4 4-9 16,-4 2-12-16,-4 4-15 0,-6 1-6 0,-9 5 11 16,-2-32-6-16,-17 68-135 0,-6-35-69 15,-9 3 13-15,-11 2-336 0,-8-2 35 0,-11-3 31 16,-6-2 31-16,-8-4 24 0,-9 1-3 0,-3-5 75 16,-8-2-34-16,0-5 35 0</inkml:trace>
  <inkml:trace contextRef="#ctx0" brushRef="#br0" timeOffset="-174493.17">6307 14888 244 0,'-13'0'167'16,"13"0"-29"-16,0 0-21 0,-24 16 40 0,19-2-33 16,1 5 35-16,-4 3-5 0,6 1-19 15,-2 3 18-15,4 2-19 0,-3 2 1 0,3 4-9 16,0-17-17-16,0 7 15 0,0 5-23 0,11 38-6 16,-4-25-8-16,3 4-13 0,2 0 2 15,8 3 1-15,5-1-18 0,3-1-7 16,5-4-3-16,5-4-18 0,10 1-37 0,5-4-70 15,12-2 6-15,3-4-343 0,6-5 29 0,3-4-29 16,0-2 28-16,2-12 15 0,0-4 29 0</inkml:trace>
  <inkml:trace contextRef="#ctx0" brushRef="#br0" timeOffset="-173408.81">12822 14545 280 0,'-15'0'246'0,"15"0"-8"0,0 0-34 16,-13 0-22-16,-4 23-18 0,15-23-6 0,0 2-13 15,2-2-19-15,0 0 5 0,1 2-4 0,2-2-17 16,3 0 4-16,0 0-18 0,10-2 1 16,-5 2 13-16,3 0-16 0,7 0 13 0,3 0-13 15,0 0-28-15,28-11-7 0,-23 9 21 0,-1 0 1 16,-1-1-40-16,-6 2 11 0,1-1-13 15,-4-1 34-15,-4 1-6 0,-2 1-21 16,-2-1 20-16,-6 2-16 0,1-2 10 0,2 1-10 16,-3-1 6-16,0 2-28 0,-1-2 4 0,-1 2 2 15,1-1-2-15,-1 1-30 0,1 0-9 0,-1-3-44 16,0 2-38-16,-1 1-40 0,3-3 12 16,-3 1-235-16,4 0 28 0,0-1-146 15,8-4 30-15,0 0 70 0,-2-1 28 0,1-1 17 16,-3 3 8-16</inkml:trace>
  <inkml:trace contextRef="#ctx0" brushRef="#br0" timeOffset="-172629.78">13559 14070 386 0,'-16'5'167'15,"5"-1"-48"-15,-3 3-2 0,-3 3 25 0,7-1-36 16,1 1-1-16,3 0-13 0,2 5 6 15,0 1-51-15,3-2 35 0,1-4-20 0,0 3 3 16,15 19-3-16,-9-12-42 0,2 2 31 0,4-5-2 16,0 3 3-16,0 1-30 0,2-1 8 0,-1 1 1 15,2 0 19-15,1-3-10 0,0-1-4 16,1-3 2-16,2-1-2 0,-1-1-12 0,1-2 7 16,0 1-28-16,-3-5 8 0,1-2 14 15,-4-1-3-15,2-1 15 0,-15-2-29 0,12 0 16 16,-3 0-21-16,1 0 21 0,-1 0-8 15,4 0 11-15,15-12-8 0,-11 6-4 16,-2-2-5-16,-2-1 20 0,0 1-2 0,-1-5-28 16,-1 1 12-16,-2 0 11 0,-1-1-10 0,-1 0 4 15,1 1 3-15,-6 1-9 0,1 1-10 16,-2 2 14-16,2-2 6 0,-2 2 2 0,0 0-18 16,-1 0 28-16,0 8-21 0,0-7 25 15,0 2-26-15,0-3 10 0,0 1 2 0,0-4-3 0,0 0 4 16,-10-10-7-16,6 13 8 0,-1 1 4 15,3 1-6-15,0 0-4 0,-2-1 13 0,-5-2-21 16,-1-2 9-16,0-1-3 0,-2 2 5 0,1 2 13 16,-1-3-20-16,2 2 0 0,-2 1 3 15,-1 1-4-15,1 0 2 0,-3-2 18 16,2 3-7-16,3 1-22 0,-4-2 4 0,2 0 5 16,4 4 8-16,-2 0-16 0,2 2-12 0,2-1 18 15,-3 0-38-15,2 1-41 0,7 1-65 0,-7 0 13 16,-6 0-198-16,1 0-103 0,-1 0 28 15,0 0 42-15,4 0 24 0,0 0 16 0,-6 5 8 16</inkml:trace>
  <inkml:trace contextRef="#ctx0" brushRef="#br0" timeOffset="-170382.26">6798 16016 343 0,'0'0'125'0,"0"-12"-9"16,0 12-8-16,0 0-20 0,0 0 14 16,-3-26-20-16,7 22-9 0,14-2-8 0,-3 0 15 15,-2 0-15-15,6 2-16 0,1-1 20 0,1-1-1 16,1 2 0-16,1 1-30 0,1 1 3 0,2-3 12 15,2 3-39-15,1-1 13 0,2 0 23 16,-1-1-11-16,3 0-4 0,1 1-11 0,5-1 12 16,1-1-8-16,1 0-9 0,0-1-18 15,2 1 0-15,1-1 24 0,1 1 0 0,-2-2-25 16,3-1 14-16,-1 1 1 0,2-2 4 16,1-1-8-16,0 0 0 0,1 1-31 0,1-1 24 15,2-1 8-15,-1 2 0 0,-2-3-5 0,6 0-1 16,-2 4 0-16,1-4 0 0,0 3 11 15,0 0-1-15,2-2-11 0,-3 2 0 0,6-5-5 16,-6 2 1-16,0-2 14 0,1-1-14 16,0 2-4-16,-2-1-2 0,1 1 3 0,-4-1 7 15,-2 0-10-15,-1 0 7 0,-3 1-2 0,-1-1 3 16,-2 1-12-16,1 1 8 0,-5 1 1 0,2 1-18 16,-1-3 21-16,-3 5-24 0,2 0 9 0,-2 0 32 15,2-1-1-15,-2-1-37 0,1 5 31 16,1-3-2-16,-1 2-34 0,-2-2 33 0,2 2-22 15,-1 0 5-15,0-1 13 0,0 2-2 16,-2-2-10-16,0 0-1 0,-2 3 17 0,2-3-7 16,-1 6-18-16,2-4 11 0,-3 0 10 0,-3 2-1 15,2-1-13-15,2 1 18 0,-2-1 2 16,-1 0-32-16,1 1 20 0,-4 0 13 0,9 0-3 16,-2 0-6-16,-1 1-2 0,1-2 6 15,1 1-6-15,-1-1 15 0,0-2-28 0,0 4 7 16,-4-4 2-16,4 1 4 0,-2 2-14 0,3 0 14 15,-3-2-23-15,0 0 22 0,0-1-8 16,0 2 18-16,-1-3-3 0,1 3-5 0,0 1 3 16,1-1-4-16,-4-1 2 0,0-1-4 0,-2 4 16 15,-3-3-9-15,1 3-7 0,0-3-5 0,1 4-9 16,-2-2-5-16,2 0-3 0,-2 2 24 16,1 0 15-16,0 1-12 0,0-3-18 0,0 3 9 15,-1-3-13-15,0 3-5 0,1 0 47 16,1-1-25-16,-14 1-2 0,8 0-1 0,1 0 25 15,2 0-27-15,2 0 5 0,-2 0 5 0,0 0-2 16,-3 0-1-16,-3 0-26 0,0 0 29 0,-5 0-10 16,7 0-15-16,-4 0 4 0,6 7 28 15,-3-7-5-15,0 0-32 0,4 0 3 0,-1 0 32 16,1 0 4-16,-1 0-12 0,0 0 6 16,2 0 16-16,-2 0-20 0,1 0 10 0,0 0-26 15,-1 0 33-15,1 0-43 0,-1 0 19 0,22-3-1 16,-19 3 7-16,-1-2-30 0,-1 0 43 0,2 2-4 15,-2-3-8-15,2 2-35 0,-2 0 34 16,2-1-5-16,-1 0 9 0,-1-1 0 0,2 2-5 16,-12 1-2-16,5 0-25 0,7 0 7 0,1 0 21 15,0 0 0-15,0 0-3 0,1 0 6 16,3 0-1-16,0 0 10 0,1 0 6 0,0 0-17 16,2 0-7-16,-1 0 6 0,2 0-20 0,27-12 22 15,-26 10 6-15,2-1-17 0,-2 3-17 16,0-3 28-16,0 2-25 0,-2-2 26 0,1 3-2 15,0-1 1-15,-3 1-22 0,-1 0 4 0,1-1 38 16,0 1-10-16,-1-3 3 0,-1 3-7 16,4-3-7-16,-3 2-5 0,1-2 2 0,1-1-13 15,1 2-20-15,-1-3 35 0,-14 5-17 16,8 0 16-16,4 0-18 0,3 0 25 0,31-11-18 16,-28 8 21-16,-3-1-3 0,5 2 18 0,-3-2-42 15,-1 0 8-15,0-1 13 0,-1 2 3 16,-2-1 4-16,0-1-2 0,-3 0-8 0,2-1-2 15,1 5-4-15,1-3 21 0,-1 1-17 0,-1 3 10 16,1-4-20-16,1 1 10 0,-1 0 0 16,1 3-32-16,-2-1 22 0,1-2 14 15,0 2-1-15,4-2 8 0,3 2-19 0,-2-2 8 16,4 3 1-16,-2 0 12 0,-1-3-33 0,2 3-10 16,-4-1 46-16,-1-2-10 0,5 0-25 0,-1 1 36 15,-3-3-20-15,-3 0-24 0,-2 2 30 16,0-1-17-16,0 1 18 0,0 1-4 0,-3-1 10 15,4-1 9-15,-6 0-15 0,2 3-2 0,-2-2-8 16,2 0 8-16,-1 2 2 0,3 1-8 16,2 0-12-16,-5-1-7 0,-8 1 28 0,7 0-3 15,1 0-15-15,3 0 14 0,-1 0 14 0,-2 0-5 16,1 0-3-16,-3 0 8 0,-1 0 9 16,13 9-9-16,-24-9-14 0,2 0 5 0,-5 0 4 15,-2 0 1-15,4 2-6 0,-6-1 15 0,1-1-41 16,-3 0-48-16,0 0 6 0,0 0 6 15,-3 0-335-15,-2-3 9 0,0 2 20 0,-8-5 43 16</inkml:trace>
  <inkml:trace contextRef="#ctx0" brushRef="#br0" timeOffset="-165620.95">8578 17012 325 0,'0'-13'253'16,"0"13"-27"-16,-12 0-49 0,12 0-10 15,0 0-27-15,0 0-13 0,0 0-39 0,0 0 19 16,0 0-34-16,0 0-15 0,0 0-1 0,0 0 15 16,0 0-16-16,0 0-3 0,0 0 8 15,12-3-34-15,4 14 13 0,-6 1-25 0,6 2 13 16,0 2-9-16,-1 2-2 0,2 1 10 0,5 1-13 15,-8 5 3-15,7-2 5 0,1 3-9 16,0 1-16-16,1-2 31 0,3 4-36 0,-2-5 25 16,3 1-9-16,-2 1 12 0,2-3-15 0,0-1-12 15,-1-2 30-15,-2-1-15 0,0-4-12 0,-3 2 0 16,-1-3 26-16,0 1-11 0,-3-2-8 16,-2-4 11-16,-2 1-20 0,-6-3 21 0,1-3 14 15,-2-1-16-15,-1-3 19 0,-5 0-20 0,0 0 0 16,0 0 4-16,16-19 14 0,-11 4-14 15,-4-4 4-15,5-6-1 0,-4-1-5 0,-2 11 7 16,0-8-8-16,0-4-3 0,0-5-1 0,-14-36 4 16,7 32-3-16,2 1 6 0,1 0-7 15,0-1 4-15,-5-1 0 0,1 3-17 0,1 1 23 16,3-1-1-16,-5 0-11 0,3 2-9 16,-1-1 13-16,2-2-5 0,2 0 2 0,-3 0-2 15,1-3 7-15,-3-1-6 0,3 0-12 0,0-2 6 16,0 2 11-16,0 1-2 0,2-1 3 0,-4 3 3 15,3 4-7-15,-1 1 7 0,1-1-11 16,-1 3 7-16,1 3 12 0,-2-3-14 16,3 2 3-16,0 1-10 0,3 15 15 0,0-7-8 15,0 0 11-15,0-3-7 0,0 1-6 16,0 3 1-16,0 0 5 0,0 0-15 0,0 3 11 16,0 4-12-16,0-4 18 0,0 1-14 0,0 1 1 15,0 3 11-15,0-1-13 0,0 2 9 0,6-7-2 16,-3 9-7-16,-2 2-4 0,-1-2 5 15,2 1 5-15,-2 0 8 0,0-1 1 0,0 1-11 16,1 2-1-16,0-1-6 0,1-1 9 16,-2 2-12-16,1-1 6 0,1 1-8 0,-2-2 2 15,2 2-3-15,0-1 10 0,1-1-10 16,1 0 6-16,2-7 6 0,5 1-2 0,-5 3-6 16,0 0 15-16,-3 1-7 0,7-4-2 15,-3 3-2-15,-1 1-9 0,-2-1 22 0,1 3-17 16,-1 0 2-16,7-5-4 0,-5 4 6 0,-1 1-4 15,-1-2 7-15,9 0 2 0,-5 0-13 16,-2 1 9-16,7-2 5 0,0 2 4 0,6 1-12 16,-4-2 14-16,6 0-14 0,3 1 8 0,0 0-1 15,6-2-1-15,-3 3-6 0,5 0-8 16,3-2 4-16,2 2 9 0,2 0-3 0,2-2 5 16,2 4-18-16,3 1 19 0,3-3-8 15,-5 1-7-15,4 1 9 0,-1-1-4 0,0 2 4 16,2-2 3-16,-3 0 13 0,2 2-2 15,0-1-15-15,2-3 2 0,-2 3 3 0,2-1-9 16,1 0 1-16,0 1 15 0,-2-1-7 0,2 0-14 16,0 0 7-16,-2 0 10 0,0-2-8 0,0 2-5 15,0-1 4-15,4-4 0 0,-4 4 7 0,6-2-2 16,-1 1 7-16,-1-1-12 0,2-1-1 16,2 2-5-16,0-1 7 0,3-1-6 0,3 1-3 15,-2 2 14-15,1-1-6 0,-1-1-4 16,0 1 2-16,-3-1 14 0,2 0-12 0,-3-2-9 15,3 3 14-15,1-4-4 0,-7 2-6 16,4-1 17-16,-4 1-11 0,-4 2-6 0,-2-2 9 16,3 0-8-16,-5 1 19 0,0 0-11 0,-4 3-1 15,1-4 11-15,-3 4-22 0,1-2 10 0,-1 1-3 16,1 0 7-16,-1-2 1 0,-4 2 6 16,1 1-18-16,1 0 18 0,0-1-10 0,-1-2-1 15,2 2-3-15,0-1 5 0,1-1-3 0,0 2 11 16,2 1-19-16,-3-3 19 0,1 1-7 15,1 2-8-15,0-2 7 0,0 1-13 0,1 1 13 16,-4 0 3-16,1-1-8 0,1 0 1 16,1 2-1-16,3-3 2 0,-1 0-8 15,-1 4 15-15,1 2 3 0,1 0-13 0,4-3 11 16,-27 3-7-16,14 0-2 0,6 0 5 0,0 0-10 16,6 0 15-16,-3 0-7 0,44 12-10 15,-46-10 20-15,-1 2-5 0,-2-1-6 0,1 0 0 16,-3-1-3-16,-1 2 6 0,-2-3-6 15,0 2 2-15,-1 0-1 0,0 0-6 0,-1-2 5 16,4 0-3-16,-3-1 12 0,-19 0-15 16,10 0 5-16,5 0 16 0,-3 0-3 0,1 0 1 15,-3 0-14-15,24-11 17 0,-25 9-22 16,-6-2 8-16,-1 0-2 0,-2 3-2 0,-4-1 1 16,-3 1 10-16,-1 1-9 0,3-3-6 0,-5 2 4 15,2 0-17-15,-2 0-14 0,1 1-45 0,-5 0-7 16,0 0-31-16,0 0 11 0,7 0-111 15,-7 0-199-15,5 0 21 0,-5 0 28 0,11 0 21 16,2 11 12-16,-5-11 1 0</inkml:trace>
  <inkml:trace contextRef="#ctx0" brushRef="#br0" timeOffset="-150492.5">9828 16020 219 0,'16'0'88'0,"-16"0"72"16,13 0-42-16,8-22-15 0,-14 21-11 15,-3-1-11-15,1 2-9 0,0-1-5 0,1 1-7 16,-2-3-27-16,-4 3-4 0,0 0 19 16,0 0-18-16,7 0 17 0,-7 0-6 0,0 0-4 15,0 0 14-15,10 10-16 0,-13-8-31 0,1 0 24 16,-2 1-5-16,-1-1 11 0,1 0 9 15,-5 1-17-15,4-3 1 0,-4 1-14 0,2-1 36 16,-10 3-14-16,3-3-2 0,1 0-9 0,3 1-9 16,1-1 30-16,1 0-3 0,8 0-18 15,0 0 11-15,-9 0 3 0,4 0 9 0,5 0-25 16,-9 0-2-16,9 0 5 0,-7 0-4 16,7 0 10-16,0 0-31 0,-10 0 16 0,10 0-4 15,-6 0-29-15,6 0 28 0,0 0 1 0,-7 0-10 16,7 0-12-16,0 0 22 0,-13 9-6 0,10-7 3 15,0 2-12-15,1 2 10 0,1-1-4 16,-3 2-2-16,1 8-1 0,0-3 8 0,0-2-29 16,3 0 37-16,0-1 2 0,0-2-11 15,0 1-7-15,0-8-23 0,0 7 22 0,0-2 4 16,0-5 11-16,0 9-9 0,0-1 20 0,0-8-35 16,0 8 32-16,9 3 1 0,-5-8 1 15,-1 1-1-15,0-4 4 0,1 1-21 0,3-1 24 16,-2 0 2-16,2 0-15 0,-1-1-5 0,-6 1 0 15,0 0 0-15,16 0-3 0,16-13-9 16,-22 9 8-16,-1 3-1 0,0-3-4 0,-3 2-6 16,2 1 16-16,-2 0-9 0,0-2 0 15,1 3 2-15,-4 0-5 0,6 0-17 0,-3 0 12 16,-6 0 17-16,7 0-11 0,0 0-6 16,6 0 4-16,2 0 4 0,12 12-1 0,-13-7-1 15,-4 0 0-15,-1 0 6 0,-4-2-1 0,3-1-7 16,-4 5 5-16,2-2 2 0,-3 0-32 15,-1 2 35-15,4 7-11 0,-4-5-9 0,0 2 2 16,-2-11 11-16,0 9-10 0,0-1 12 0,0 5-22 16,0-2 24-16,0-1 0 0,-14 14-9 15,9-15-20-15,-1-2 19 0,2 0 10 16,-1-1-7-16,1-1 7 0,0-1-5 0,-1 1 5 16,1-4 6-16,0 1-9 0,1 1-11 0,-1 1 22 15,0-2-5-15,0 0-20 0,0 1 17 0,1-3-28 16,-1 3-38-16,0-2 4 0,0 0-24 15,1-1 6-15,0 3-76 0,3-3-35 0,0 0-94 16,0 0-73-16,-7 0 21 0,7 0-53 16</inkml:trace>
  <inkml:trace contextRef="#ctx0" brushRef="#br0" timeOffset="-149959.05">10147 16061 291 0,'-4'-3'112'0,"-1"6"-6"16,1-2-13-16,3 1-12 0,-2 0-10 0,0 2-9 15,0 1 1-15,-1-1-7 0,-1 9-5 16,0-1-42-16,0-3-2 0,4-1 49 0,1 2-4 16,0-3-5-16,0-7-1 0,0 7 3 15,0-2 8-15,12 15 6 0,-8-10-27 0,3-3 19 16,-1 0-12-16,-2-6-21 0,5 3 29 0,-3-1-13 16,1-2 12-16,-2 0-35 0,2-1 20 15,0 0-26-15,-7 0 7 0,0 0 22 0,9 0 3 16,-2 0-10-16,-7 0 16 0,18-10-10 0,-5 2-5 15,-3 1-30-15,-5 1 23 0,-1-1-4 16,0 2 10-16,-2-2-10 0,2 3 16 0,-2-1 5 16,-1-2-12-16,0 2-2 0,-1 1-6 0,0-1-6 15,0-1 7-15,0 6-4 0,0 0-3 16,0-7 6-16,0 0-15 0,-13-14 5 0,7 10-14 16,-4-3 22-16,1 2-16 0,5 4 9 15,-2 2-4-15,0 3-12 0,-1-3 17 0,0 2-9 16,5 1 3-16,-1 2 3 0,2-2-10 0,-3 0 3 15,4 2-25-15,-1 0 4 0,-2-2-7 16,2 3-12-16,1 0-17 0,0 0 12 0,0 0 3 16,0 0-53-16,-4 11-23 0,5-10-57 15,2 2-26-15,-4 1-91 0,2-2 22 0,3 2-108 0,-3-2 13 16</inkml:trace>
  <inkml:trace contextRef="#ctx0" brushRef="#br0" timeOffset="-149454.44">10445 16007 320 0,'0'0'69'0,"0"1"7"16,-4 0 27-16,4 2-48 0,0 0-2 0,-1 1-7 15,1 0-4-15,-1 0-2 0,-2-1 14 16,3 2-12-16,0 1-4 0,-1-2-4 0,2 2-3 16,-1-6-3-16,0 7-3 0,0-1-12 0,0 6-15 15,0-1 1-15,13 18-1 0,-11-17 19 16,2-4-11-16,1 1 0 0,-1-4 47 0,0 2-2 16,-1-5-4-16,3 4 8 0,4 2-6 15,0-4-4-15,-1-2 8 0,0-1-9 0,-3-1-14 16,-6 0 6-16,7 0-20 0,2 0 24 0,2 0-16 15,16-15 5-15,-14 8-32 0,1-1 40 16,-4 1 2-16,1-3 7 0,-5 2-25 0,0 2 9 16,-3-1 6-16,-2-1-24 0,2 1 30 15,-3 1-42-15,0 6 3 0,0-7 26 16,-12-14 1-16,2 9-36 0,-3-1 3 0,-3 4 30 16,0-1-3-16,0 0-2 0,-1 1-12 0,3 3-1 15,1-1 7-15,-2 1-7 0,1-1 14 16,5 4-18-16,0 0 7 0,2 1-7 0,1-1-6 15,2 2 6-15,2-1-2 0,-1 1-13 0,-2 1-22 16,3 0 16-16,0 0-8 0,1 0-21 16,1 0 5-16,0 0-25 0,0 0-27 0,0 7-21 15,0-5-43-15,3 0-78 0,-1 2 18 0,2 0-132 16,0-1 4-16</inkml:trace>
  <inkml:trace contextRef="#ctx0" brushRef="#br0" timeOffset="-148823.04">10761 15981 277 0,'0'2'86'16,"0"2"-1"-16,0-1-20 0,0 2 24 16,0 0-45-16,0-2 6 0,0 2-15 0,1-1 18 15,-1 1-21-15,0 1 12 0,0 0-19 0,0-6-1 16,0 0-4-16,0 5 2 0,0 2-16 16,10 3 35-16,-10-5-4 0,3 0-3 0,-2-2-34 15,1 1 21-15,2 0-7 0,-4-1-2 16,4 1 0-16,-1-1-2 0,0-1 32 0,0 1-12 15,2 0-6-15,-1-3 0 0,2 2-4 0,-1 0-3 16,2-2-3-16,-2 0-1 0,0 0 25 16,-5 0 13-16,0 0-23 0,9 0-11 0,-9 0 8 15,8 0-22-15,-8 0 41 0,7 0-15 0,-7 0-1 16,8 0-8-16,1-10 18 0,-6 9-21 16,0-2 11-16,1 1-6 0,-1-1 6 0,-2 0-14 15,0 1 5-15,3-2 6 0,-2 2 8 0,-1-1-25 16,0-2 9-16,-1 0-13 0,0 0 18 15,0 5-20-15,0 0 11 0,0-8-23 0,0 8 28 16,0-9-35-16,-13-10 5 0,7 10 41 16,-2-1-43-16,1 2 14 0,0 1 14 0,2 5 19 15,0-3-26-15,1-1-37 0,-1 5 39 16,1-4-15-16,-1 3-2 0,1 1 11 0,-1-1 1 16,0 2-23-16,1-3 7 0,-3 2 21 15,0 1 2-15,4-1-16 0,3 1 23 0,0 0-38 16,-9 0 28-16,2 0 10 0,7 0-24 0,-9 0 29 15,3 0-45-15,-7 10 17 0,5-5 28 0,3-4-29 16,1 2 10-16,-1-1-4 0,1 0-6 16,0 2-18-16,-2-2-17 0,4 1 5 0,0 1 2 15,0-4 5-15,2 4-93 0,2-3-71 16,1 0-147-16,4 1 15 0,-3 1-44 0</inkml:trace>
  <inkml:trace contextRef="#ctx0" brushRef="#br0" timeOffset="-147492.75">10786 15629 348 0,'-1'-3'151'0,"-2"2"16"16,3-1-29-16,0-1-25 0,0 2 5 0,0-2-60 15,0 2 8-15,0-2 8 0,1 2-17 0,1-2-15 16,-1 0-7-16,0 3 11 0,2-1 4 15,-2 1 5-15,0 0-37 0,2-1 13 0,-2 2-1 16,3 0-42-16,-2 2 23 0,0 0 13 16,1-2-19-16,0 3 26 0,0 0-25 0,7 8 12 15,-5-4 2-15,2 1-32 0,-1-4 41 0,-1 2-40 16,2 5 12-16,-1-5 24 0,-1-1-34 0,-2-1 36 16,0-1-51-16,0 1 7 0,0-4 17 15,-1 1 1-15,-2 2 5 0,3-3-6 16,-2 0 7-16,0 2-25 0,-1 0 49 0,0-2-26 15,3 2-11-15,-2-2-15 0,-1-1 1 16,0 0 2-16,0 0 33 0,0 0-31 0,0 0 47 16,0 0-19-16,0 7-12 0,0-7 0 15,0 0 0-15,0 7-9 0,0-7 3 0,0 0 33 16,0 7-50-16,0-7 36 0,0 7-28 0,0-7 11 16,0 0 13-16,0 6-1 0,0-6-6 15,0 7-4-15,0-7 12 0,0 0-14 16,0 5 1-16,0-5 15 0,0 7-2 0,0-7-29 15,0 0 38-15,0 7-10 0,0-7-6 0,0 0-30 16,0 7 27-16,0-7-16 0,0 0 24 16,0 0-26-16,0 5 45 0,0-5-38 0,0 0 17 15,0 0-11-15,0 0 1 0,0 7 0 0,0-7 14 16,0 0-20-16,0 0 23 0,0 0-3 0,0 0-11 16,0 0-22-16,0 6 39 0,0-6-10 15,0 0-8-15,0 0-10 0,0 0 9 16,0 0 12-16,0 6-18 0,0-6 38 0,0 0-18 15,0 0-33-15,0 0 35 0,0 0-16 0,0 7-26 16,0-7 43-16,0 0 0 0,0 0 10 16,0 0-34-16,0 0 19 0,0 0 10 0,-6 6-26 15,6-6 4-15,0 0-14 0,0 0 6 0,0 0 29 16,0 0-20-16,0 7 17 0,0-7-37 0,0 0 44 16,0 0-39-16,0 0 31 0,-9 7-14 15,9-6 24-15,0 0-47 0,-3-1 21 0,3 0-1 16,0 1 9-16,-2-1 9 0,2 0-6 15,0 0-6-15,0 0-5 0,0 2 6 0,-3-2-2 16,3 0-2-16,0 0 8 0,0 0-4 0,0 0 4 16,0 0-27-16,0 0 12 0,0 1 18 15,0 0-12-15,0 1-18 0,0-2 1 0,0-2 32 16,-2 4-7-16,2-4 21 0,0 2-30 16,0 2 9-16,0-2 8 0,0 1-25 0,-2-1 56 15,4 2-19-15,-2-2 14 0,0 0-6 16,0 0 5-16,2 0-8 0,-1 0 1 0,1 0 10 15,0-2-15-15,1 1 2 0,-2-1-24 0,5 0 14 16,0 0 1-16,-1 0-10 0,8-4-3 16,-1 4 9-16,3-6-11 0,1 1 19 0,-1 1-20 15,2-2 9-15,-2 3-5 0,1-2 16 0,-1 1-40 16,-5 0 14-16,-2 3 13 0,2-2-8 16,-4 4-6-16,-2-2 12 0,0 2-2 0,0 0-3 15,-1-1-2-15,-1 1-11 0,1 1 14 0,-1 0-4 16,-2 0-10-16,0 0-50 0,0 0 6 15,0 0-60-15,0 0-45 0,4 5-30 0,-4-3-149 16,-4-1-17-16,4 0 17 0,-1-1 4 16</inkml:trace>
  <inkml:trace contextRef="#ctx0" brushRef="#br0" timeOffset="-146376.59">9657 16704 342 0,'-14'0'171'0,"14"0"-20"0,0 0-9 15,0 0-45-15,0 0 12 0,0 0 0 16,0 0-52-16,0 0-6 0,0-5 25 16,23-2 4-16,-1 2-23 0,9-1 1 0,-3-2-13 15,4 2-18-15,7-3 32 0,0 0-51 16,9-2 36-16,4-1-33 0,6-3 38 0,7-1-11 15,2-2-8-15,2-1 3 0,4 1-7 16,-1 0-3-16,-2-1-6 0,-4 0 9 0,1 0-6 16,-2 3-8-16,-5-2 9 0,-5 3-1 15,-1-1 2-15,-6 1 1 0,-2 0-5 0,-5 1-9 16,-5 2-7-16,-4-2 20 0,-4 6 3 16,-3-2 3-16,-3 0-3 0,3-1-7 0,-5 4-10 15,-6 1-13-15,-1 1 15 0,-5 3-5 0,-3 0-69 16,-5 2 7-16,0 0-44 0,0 0-11 15,0 0-77-15,9 7-96 0,-9-4 22 0,-2 1-94 16,0 1-4-16</inkml:trace>
  <inkml:trace contextRef="#ctx0" brushRef="#br0" timeOffset="-145242.83">10045 16990 317 0,'0'0'223'0,"0"-15"-43"0,0 15-21 0,0 0-20 15,-8-29-53-15,21 22 28 0,3-1-13 16,-7 1-15-16,11 5-7 0,0-2-17 16,2 1-19-16,-3 3 17 0,-7 0-8 0,0 0-11 15,2 0-11-15,2 0 9 0,-4 0-10 0,13 14 1 16,-20-9-5-16,0 2-6 0,-2-2 11 16,-3 1-8-16,0 0-13 0,0-1-20 0,0 2 34 15,0 5 1-15,-12 13-19 0,3-13 21 0,5-1 2 16,-6-1-25-16,5-2 2 0,1-1 17 0,-2-2-1 15,6 0-21-15,-2-3-18 0,-2 2 10 16,3-1 16-16,1-1-32 0,-3-1 16 0,3 1 23 16,0 0-11-16,0-2 3 0,0 0-25 0,0 0 31 15,7 0-7-15,-4-2-32 0,3 0 4 16,-2 2 24-16,1-1 4 0,0 1 5 0,4 0-3 16,-4-2-8-16,1 2-29 0,-6 0 37 15,0 0-11-15,14 0-5 0,15 15-11 0,-19-13 29 16,4 6 10-16,-1 1-30 0,-2 3 6 0,1 0 14 15,-2 3-5-15,-2 2 8 0,1-2-27 16,-2 1-14-16,0 2 34 0,-5 0-2 0,2-1 5 16,-4-9 1-16,0 5-1 0,-12 15-2 0,4-13-3 15,5-1 8-15,-3-2-3 0,-2-2 5 16,3-3 13-16,-8 1-26 0,5-2 22 0,-1-3 5 16,1-1-12-16,3 1 11 0,-2-3 5 0,2 0-3 15,5 0-23-15,0 0 6 0,-8 0 10 16,1 0-11-16,-14-12-40 0,8 3-15 0,2 1-20 15,-3-2 5-15,7 3-117 0,-2-5-66 0,3-3-100 16,3 3 23-16,3 0-28 0,0 2 6 16</inkml:trace>
  <inkml:trace contextRef="#ctx0" brushRef="#br0" timeOffset="-144877.96">10684 16811 363 0,'-4'4'149'16,"3"1"-23"-16,-3 11-16 0,-1 0-15 16,0 3 4-16,2 1-23 0,3 1 12 0,0-9 0 15,0 5-24-15,0 3 4 0,17 25-8 0,-6-21-6 16,-2-4-12-16,4 1-10 0,1-2 3 15,1-4-17-15,3-3 41 0,-2-2-19 0,3-6 23 16,0 2-42-16,2-5 18 0,-12-1-21 0,3 0 35 16,18-15-10-16,-14 4 18 0,1-3 7 15,-2-1-5-15,-1-3-3 0,-5 1-12 0,-4-2 11 16,-2-2-3-16,-3 12-8 0,0-5-18 0,-23-20 11 16,8 16 2-16,-2 2-19 0,-2 1 5 15,-4 0 5-15,-1 1-12 0,-1 2-12 0,-4 0-29 16,1 0-54-16,-1 3 7 0,1-1-116 0,0 4-217 15,0 0 24-15,-1-2 26 0,1 1 48 16,3-1 7-16</inkml:trace>
  <inkml:trace contextRef="#ctx0" brushRef="#br0" timeOffset="-144202.46">11673 16094 560 0,'0'-3'214'0,"0"2"-20"0,0-2-9 16,0 0-50-16,3 1-1 0,2-2-19 15,13-4-10-15,-3 2-6 0,7 0-20 0,0-1-8 16,4 0-17-16,2-2 6 0,-2 3-8 16,0-1-3-16,-1 0-4 0,2-1 0 0,0 1 4 15,-3-3-15-15,2 3 8 0,-3-2-8 0,-2 1-12 16,0-2-11-16,-3 3 11 0,-1 0 1 0,-4087 5 0 15,8159-4-7-15,-4080 4-8 0,-4-3 5 16,0 3-6-16,0-3-20 0,-1 3-15 0,0-2-17 16,-1 1-27-16,0-2 8 0,0 3-102 15,-1-3-125-15,-1 1-52 0,1 0 24 0,-2-2-47 16,0 1 3-16</inkml:trace>
  <inkml:trace contextRef="#ctx0" brushRef="#br0" timeOffset="-143920.03">11976 15741 345 0,'-2'-3'205'0,"0"3"-56"0,1 0-9 0,-3 3-22 15,4 0-2-15,0 1-26 0,3 2-17 16,2 10 25-16,-1 4-21 0,0-1-41 0,0 3 23 15,3-3-3-15,1 3-22 0,-1-1 16 16,3 0-4-16,-4 2-10 0,5-1 17 0,0-2-53 16,3 1 37-16,-2-1-20 0,1 1 13 15,3-4-29-15,-6 1 28 0,2-2-16 0,0-2-25 16,-1 0-8-16,-2-1-17 0,-2-6 2 16,-2 0-104-16,-1-4-70 0,1 1 19 0,-4 1-184 15,3-3 8-15,-3-1 69 0</inkml:trace>
  <inkml:trace contextRef="#ctx0" brushRef="#br0" timeOffset="-141829.32">13011 15575 282 0,'0'0'195'0,"0"0"-37"0,0 0-21 15,0 0-34-15,0 0-8 0,-12 0-25 0,12 0 20 16,-23-16 7-16,14 26-23 0,-5 4-10 0,4 0 2 15,-3 2-19-15,4 5-14 0,-1-1-11 16,3 1 14-16,0 4 31 0,-2 0-27 0,6 0 18 16,1 0-28-16,0-1-4 0,2-3 1 0,0-8-3 15,0 4 11-15,0 3-1 0,16 24-14 16,-9-24-2-16,5-2-3 0,-3-1-21 0,5-3 26 16,-2 0-3-16,5-3 10 0,-4-3-14 0,5 0 4 15,-3-2-29-15,2-4 12 0,-2 0 0 16,-15-2 16-16,13 0-28 0,-4 0 32 0,9-10-9 15,-12 6 10-15,6-4 0 0,-3-1 4 0,-2 0-5 16,-3 3 0-16,-1 1-11 0,-2-2 11 16,-1 7-5-16,0 0 8 0,0-7-12 0,0 7 8 15,0-7-11-15,0 7 8 0,0-8 3 16,-14-2-16-16,13 7 4 0,-3-1 7 0,1 1-4 16,-2 3 9-16,3-2-23 0,-5 0 12 0,5 1-22 15,-5-1 2-15,2 2 25 0,0 0-4 16,0 0-5-16,-2 0-18 0,7 0 10 0,-8 0 10 15,1 0 2-15,-6 0 6 0,-17 10-8 0,16-7-4 16,3-3-22-16,2 1-1 0,1 0-10 0,1 1 3 16,2-1-87-16,1 1-22 0,0-1-37 15,0 0-31-15,2-1-74 0,2 0-46 0,0 0 14 16,0 0 7-16</inkml:trace>
  <inkml:trace contextRef="#ctx0" brushRef="#br0" timeOffset="-141494.02">13232 15634 328 0,'0'-2'202'16,"2"-3"-52"-16,-2 3-34 0,3 2 17 15,-2 1-21-15,3 2-38 0,-4 0 8 0,5 2-3 16,0 8-1-16,3 3-1 0,0 1-4 0,-1 0-18 16,-1 0-22-16,2 3 29 0,-1-1-11 15,-1 1-15-15,1 2-7 0,1-2-8 0,4-2-28 16,-2 1 33-16,-1 3-3 0,-3-8 1 16,2 6-30-16,0-9 27 0,-3-3-19 0,0 2 23 15,0-5-35-15,0 0 24 0,-4-1-6 16,1-1-17-16,3-1 14 0,-4-1 0 0,3 1-83 15,0-2-38-15,-4 0-56 0,0 0-73 0,0 0-100 16,16-20 10-16,-11 7-1 0</inkml:trace>
  <inkml:trace contextRef="#ctx0" brushRef="#br0" timeOffset="-141062.29">13486 15620 269 0,'-5'3'125'0,"0"-1"-17"0,1 0-17 16,0 3-33-16,3 0-1 0,-7 10-7 0,2-1-7 15,-2 3 1-15,3 0-5 0,2 0-4 0,1 2 13 16,2 1-14-16,-3-3-4 0,3-8-5 15,0 3 0-15,0 0 14 0,14 18-5 0,-7-16-2 16,3-2-4-16,-4-2 10 0,7-1 7 0,2-2-28 16,2-1 2-16,-5-2 15 0,5-2-2 15,-5-1-4-15,-12-1-7 0,12 0-8 0,0 0 34 16,15-16-28-16,-18 11 16 0,1-6-22 0,-2-3 45 16,1 2-28-16,-5-3 12 0,-3 3-14 15,-1 6-3-15,0-5 2 0,-14-18 25 0,4 13-31 16,-1-2-9-16,2 3-6 0,-4 1 20 15,0 1-18-15,1-1 37 0,2 3-31 0,1 0 10 16,-5 2-8-16,5-2-26 0,3 7 33 16,3 0-38-16,-1 1-5 0,0 3 26 0,4 0-35 15,0 0 5-15,0 0-54 0,0 0-8 0,0 0-33 16,-7 13-15-16,7-11-96 0,0 1-115 16,1 1 10-16,2-3-59 0</inkml:trace>
  <inkml:trace contextRef="#ctx0" brushRef="#br0" timeOffset="-140513.9">13845 15666 298 0,'-1'10'82'15,"-2"7"-22"-15,1-5 3 0,2-5 5 0,0 5 6 16,0 2-4-16,0 2-13 0,-4081-4-8 16,8162-1 4-16,-4067 17-6 0,-12-12-9 0,1-6-2 15,-1-1-5-15,2-1-1 0,-1-4 4 16,2 2-11-16,0-2-4 0,-1 0 47 0,0-1-17 15,3 0-6-15,-1-1 9 0,11 1-36 0,-5-1-2 16,1-2-13-16,-13 0 2 0,9 0 53 0,-3 0-7 16,3 0-33-16,10-14-2 0,-6 7 8 15,-7 0 10-15,1 0 4 0,-3-1 17 0,-2 3-18 16,2-3 5-16,-1 1-13 0,-3 0 25 0,1 0-17 16,-1 2-3-16,0 5 0 0,0 0 4 15,0-10-12-15,0 0 11 0,0 3-5 0,0-1-2 16,0 2-11-16,0-1-1 0,0 1-7 0,-14-13-17 15,5 7 12-15,-1 3 4 0,2 1-1 16,1 1 2-16,1 2-21 0,-4 2 19 16,5 1-13-16,-2-1 15 0,-9-1-32 0,8-1 25 15,-3 2-7-15,4 1 18 0,1 0 7 0,1-1-17 16,0 3 13-16,-1-2-37 0,1 0 31 0,0 0 0 16,2 1-4-16,-1-1 1 0,1 1-17 15,-1-1-38-15,3 2 6 0,0 0-52 16,-1 0-12-16,2 0-51 0,0 0-58 0,2 1-128 15,-1-1 16-15,5 1-50 0</inkml:trace>
  <inkml:trace contextRef="#ctx0" brushRef="#br0" timeOffset="-139905.34">14083 15338 212 0,'0'-1'156'0,"0"-3"10"0,2 3-2 15,1-1-41-15,-2 2-42 0,3-1-19 0,0-1 2 16,1 2 13-16,-2 2-18 0,4-1 7 0,0 0-13 15,0-1-2-15,-2 2 0 0,9 5-39 16,-3 0 24-16,2 3-1 0,-7-5-10 0,3 6 0 16,-1 2 19-16,-6-1-16 0,2-3-38 0,0 0 32 15,-3 0 13-15,5 6-19 0,-2-1-7 16,-1-3 10-16,-3-1-30 0,2-1 9 0,0-2 20 16,0 1 4-16,-2-3-2 0,0 2-28 0,0-3 12 15,0-4-18-15,0 0 24 0,0 7-9 16,0 0-5-16,0-7-21 0,-11 16 40 0,8-11-5 15,0-3 1-15,1 2-15 0,0-1-9 16,-1 1 3-16,3 0 1 0,0-1 15 0,-2-1 28 16,2-2-50-16,0 0 30 0,0 0-8 0,13 5 14 15,-6-5 6-15,17-3-42 0,-14 3 10 16,26-7-9-16,-10 3 30 0,2 0-19 0,5 3 20 16,-1-2-7-16,0 0-2 0,3 1-69 0,-1 2-52 15,-4-5-92-15,0 5 18 0,-4-2 16 16,-1 0-136-16,-4-1 6 0</inkml:trace>
  <inkml:trace contextRef="#ctx0" brushRef="#br0" timeOffset="-139324.55">13065 16530 424 0,'-2'-2'181'0,"2"-2"-26"16,5 2 0-16,10-6-38 0,11-2 26 15,-1 2-29-15,9-1 0 0,6-2-21 0,7 0-44 16,5-4 27-16,4 1-5 0,9-1-11 0,3-2-9 16,4-1 5-16,2 2-13 0,8-5 13 15,-3 1-27-15,1-1 26 0,1 1-34 0,-3 1-2 16,-5-5 8-16,-3 7 5 0,-2 0-3 0,-8 0-10 15,-3 2 8-15,-8 1 15 0,-5-1-36 16,-7 4 8-16,-4 1 9 0,-6 1-17 16,0 1-1-16,-2 0-8 0,-8 6-44 0,-3-1 6 15,-9 2-88-15,-4 1-77 0,-1 0-165 0,-2 6 27 16,0-3 16-16,-3 3 36 0</inkml:trace>
  <inkml:trace contextRef="#ctx0" brushRef="#br0" timeOffset="-138608.08">13335 16681 404 0,'-3'-4'136'16,"1"1"16"-16,2 2-21 0,-4-2 16 0,3 1-49 15,0 0 16-15,-1-1-56 0,0 1-10 0,1 2 23 16,1 0-4-16,-2-2-30 0,1 2 11 0,1-1-1 16,-1 2 9-16,-2-1-44 0,3 2 35 15,-1 2-15-15,1-1 6 0,0 2-10 0,-2-3-15 16,2 4-4-16,-1 0 37 0,1 0-36 16,0 2 15-16,0 2 11 0,0 1-23 0,0 0-7 15,17 12 45-15,-9-11-17 0,-2-1-6 0,3 0-4 16,0 1 6-16,1-5 1 0,0 2-12 15,-1-4 9-15,3-3 17 0,-7 1-11 16,4 0-11-16,1-2 9 0,9-1-9 0,3 0-2 16,-9 0 0-16,6 0-19 0,24-12 13 15,-18 8 5-15,3-3-20 0,0 1 5 0,0-1 3 16,-1 1 8-16,-2-2-12 0,0 0-2 0,-2 2 6 16,-4 1 5-16,-1-2-4 0,-4 3 10 15,-3 0-4-15,-1-1-10 0,-2 3-8 0,-1-3-1 16,-3 3-19-16,2-1 4 0,-5 0-19 0,3-1-14 15,-3 3-34-15,2-2 9 0,-2 2-90 0,-1-2-54 16,0 3 18-16,0 0 15 0,0 0-160 16,0-7 42-16,0 7-22 0</inkml:trace>
  <inkml:trace contextRef="#ctx0" brushRef="#br0" timeOffset="-138335.55">13571 16590 222 0,'-2'1'137'16,"4"1"-22"-16,1 2-11 0,-3 1-13 0,9 8 4 15,0 1 2-15,0 1-27 0,0-1 55 0,0 2-38 16,-1 3 10-16,-1 0-18 0,0 0-15 16,-1 2 1-16,0 1 10 0,0 1 1 0,1 0-5 15,-3-1-49-15,0 2 25 0,1-3-34 0,-1 2 1 16,1-1 9-16,0 1-14 0,1-5 25 15,-1-1-8-15,-2 0-12 0,1-5 10 0,-3-3 18 16,1-3-50-16,0 1-3 0,2-3 16 16,-4 0-1-16,0-1-98 0,0-3-87 0,0 0-144 15,0 0-11-15,0 0 13 0,9 0 2 16</inkml:trace>
  <inkml:trace contextRef="#ctx0" brushRef="#br0" timeOffset="-137776.08">14134 16441 277 0,'-4'2'132'16,"-7"9"-21"-16,-1 0 0 0,3 0-2 15,3 0-10-15,-3 4-9 0,5 0 2 0,0 1-32 16,3 0-19-16,0 4 19 0,1-6-30 15,0-4 28-15,0 4-22 0,0 3 19 0,17 13-1 16,-11-14 3-16,1 1-36 0,2-5 37 16,3 1-12-16,-1-1 20 0,5-2-37 0,-4-1 12 15,5-2-8-15,-3-1 4 0,5-1-22 0,-3-1 16 16,1-1-29-16,-4-2 20 0,8-1 7 16,-11 0-2-16,3 0-20 0,2 0 18 15,17-12-3-15,-13 4-23 0,-2 2 28 0,-2-4 4 16,-2 1 7-16,0-1-4 0,-3-3 3 0,-1-1 9 15,1 0-2-15,-3-3 6 0,0-1 14 16,-3 0-12-16,-4 0-7 0,0 9 0 0,0-5 13 16,-11-18-13-16,7 15 0 0,-9 0-8 0,4 3-2 15,-1 1-6-15,-4 1 0 0,2 3 0 16,-4 2-13-16,0-1 1 0,-2 3-25 0,4 1-32 16,-1 2-12-16,2 1-35 0,4 1 8 15,9 0-92-15,-10 0-75 0,1 0-148 0,3 0 24 0,-2 0 24 16,8 0 14-16,-6 0 2 0</inkml:trace>
  <inkml:trace contextRef="#ctx0" brushRef="#br0" timeOffset="-136763.49">16223 14282 425 0,'0'0'214'0,"0"0"-40"0,0 0-14 16,0 0 15-16,0 0-22 0,0 0-28 0,0 12 9 15,0-12-14-15,0 0-16 0,0 0-34 16,1 17 16-16,18-14-29 0,-1-1 15 0,3 1-30 15,0-3 8-15,-1 2-3 0,0 1-26 0,2 1 7 16,-4-2 11-16,3 1-10 0,0-1 10 16,-2 1-5-16,2-2-12 0,-1 2-11 0,-2-2 21 15,1 1-3-15,-6-2-21 0,7 2-6 0,-2-2 5 16,-1 3 8-16,-10-3-6 0,5 0-11 16,1 0 6-16,-2 0-22 0,2 0-27 0,16 12-50 15,-16-10 7-15,0 7-33 0,0-2-43 0,-4-3-23 16,-2-1-53-16,-2-3-81 0,-2 4 24 15,1-1-13-15,-3-3 3 0</inkml:trace>
  <inkml:trace contextRef="#ctx0" brushRef="#br0" timeOffset="-136429.82">16471 14808 282 0,'-1'0'201'15,"-1"-1"-18"-15,2 0-11 0,0-1-34 16,3 0 13-16,1 0-13 0,1 0-3 0,13-3-17 15,1 4-7-15,3-1-29 0,3-1 5 16,3 0-15-16,4 2 7 0,-1 1-15 0,5 0-11 16,-21 0 2-16,10 0-7 0,5 0-1 0,-2 0-9 15,35 12-3-15,-33-7-18 0,-6-1-66 16,0 0 4-16,1 4-87 0,-8-3-86 0,-4-1-124 16,-6-3 23-16,0-1 19 0,-7 0 2 0</inkml:trace>
  <inkml:trace contextRef="#ctx0" brushRef="#br0" timeOffset="-101490.91">3945 15469 389 0,'0'0'221'15,"0"0"-27"-15,-13 0-5 0,13 0-34 0,0 0 4 16,0 0-11-16,0 0-11 0,0 0-3 16,0 0-25-16,0 0 0 0,0 0-5 0,0 0-8 15,0 0 3-15,0 0-16 0,0 0 17 0,0 0-24 16,-19-8-9-16,21 5-4 0,1 3-6 15,2-3-13-15,0 1 12 0,12-5-20 0,-1 2-2 16,3-2 2-16,-1 2 8 0,0-3-20 0,5 3-5 16,0-2 5-16,1-2 2 0,3 2 5 0,-1 1-8 15,-1 2 6-15,2-3-13 0,-2 1-13 16,4 1-4-16,-2-2 17 0,-4 3-10 0,0-3-8 16,-4 2 16-16,1 0 6 0,-2-1-20 0,-4 2 20 15,-1 0-4-15,-3 1-14 0,-3 2 2 0,-1-1-4 16,-1 0-1-16,0 0 12 0,-2 1 7 15,1 0-9-15,-2 1-10 0,2-3-7 0,0 3 7 16,-3 0 0-16,2-3 15 0,0 3 1 16,-1-1-28-16,-1 0 29 0,3 1-11 0,-3 0-21 15,0 0 10-15,2 0-5 0,-2-3 18 0,-1 3 3 16,3-2-14-16,-2 2-5 0,-1 0 3 16,0-1 13-16,0 1-21 0,2-1 2 0,-2 0 9 15,0 1-6-15,-2 1 12 0,2 0 1 0,-1-1 5 16,-2 3-18-16,3-2 5 0,-4 2 6 15,2-2 7-15,-3 5 5 0,4-4-20 16,-3 2 9-16,-6 5-9 0,1 2 10 0,-1-4-9 16,-1 6 1-16,1-2 12 0,-1 1-22 0,0 1 3 15,0 0 22-15,-1 2-3 0,2-1-18 0,-1 4 4 16,0-2-2-16,-2-3 4 0,1 7-5 16,0-4 5-16,0-1 14 0,1 2 0 15,-2 0-8-15,1 0-4 0,1-4 6 0,2 3-8 16,-1-2 3-16,1-3 9 0,3 1-17 15,-2-1 2-15,2-2 11 0,1-3-1 0,1-1 7 16,1 0-7-16,0-1 7 0,0-1-2 16,0-1-16-16,2 3-8 0,0-4 20 0,-2 0-1 15,2 2 8-15,1-1-13 0,-2 0-1 0,0-2 4 16,2 3-3-16,-1-3-11 0,1 3 11 0,-1-3 0 16,1 1 8-16,-3-1-9 0,3 1 2 15,0 1-9-15,0-1 8 0,0 0 2 0,-1 1 0 16,1-2 16-16,0 0-17 0,0 0-3 0,0 0-2 15,0 0 24-15,0 0-18 0,0 0 8 16,0 0 0-16,1 2 6 0,-1-2 17 16,1 0-18-16,1-1-5 0,0-2 12 0,2 2-24 15,1-2 6-15,-1 1 2 0,11-4 9 0,3-1 6 16,-4 0-11-16,5-1-12 0,2 1 16 16,-2-2-12-16,4 0-5 0,0 1 0 0,-5 0 15 15,5 2-12-15,-1-2-3 0,3 1 8 0,-3-7-1 16,1 7 16-16,-5-3-23 0,0 2 7 15,1 1 16-15,-1 2-18 0,-1 0 3 0,0-2 2 16,-2 1 3-16,-3 5 16 0,-1-3-18 0,-2 3 6 16,-3-4 3-16,1 4 2 0,-1-2 13 15,-3 0-8-15,4 2 11 0,-4 0 13 0,0-2-16 16,4 3-3-16,-4 0 1 0,0-3-23 0,0 2-12 16,0 0 16-16,0 1 1 0,1-3-20 0,-3 1 20 15,4 2-4-15,-5-1 20 0,4 1-60 16,-3-1-34-16,-1 0-43 0,1 1 11 0,-1 0-251 15,0 0-99-15,0 0 33 0,0 0 27 16,0 0 25-16,0 0 64 0,0-9 16 0,0 2-51 16</inkml:trace>
  <inkml:trace contextRef="#ctx0" brushRef="#br0" timeOffset="-67058.09">18070 14347 502 0,'0'0'196'0,"0"0"-45"15,0-14-14-15,0 14-4 0,0 0 2 0,-11-26-9 16,12 20-9-16,-1 2 17 0,0-2-17 0,5 2-21 16,-4-1-2-16,2-2-6 0,-1 2-15 15,-2 0-9-15,8-7-14 0,-3-2 13 16,-1 4-9-16,2 2-12 0,3-4 2 0,-1 0-5 15,2 3-7-15,4-1-15 0,-1 0 8 0,5 0 1 16,-3 2-7-16,3 0-13 0,0 3 18 0,1-2-8 16,3 3 5-16,-3 3-17 0,-1-2 18 15,1 1-13-15,-11 2-9 0,7 0 6 0,-1 0-19 16,17 17 14-16,-15-8-3 0,-3 0-8 16,-2 2-1-16,0 5 0 0,-5-1-3 0,-4 2-3 15,-1 2-8-15,-1-11 11 0,0 8 8 16,-10 16-17-16,0-12 24 0,2-1-3 0,-4 0 14 15,0 2-12-15,0-5-4 0,-2-1-12 0,5 1 30 16,-1-1-14-16,-3 1 12 0,3-3-15 16,-1 1 3-16,3-3-22 0,1-3 21 0,2 0-2 15,1-4 5-15,3 3-5 0,-3-6 10 16,4 5 4-16,-1-5-12 0,-1 2-5 0,1-1-3 16,1 0 8-16,0-2 7 0,0 0-4 0,0 0-6 15,0 0-8-15,9 4 34 0,-4-4-21 16,13-1 11-16,-8 1-6 0,26-7 2 0,-13 3-7 15,0 1 8-15,-1-1-9 0,6-4 0 16,-5 5 16-16,1-2-19 0,-1-2 15 0,-5 3-11 16,3 2-15-16,-1-1 5 0,-6 0-22 15,2 0-36-15,-9 3 7 0,2 0-52 0,0 0-33 16,0 0-38-16,-1 0-110 0,-2 0 20 0,1 0-100 16,0 0 12-16,-7 0 50 0</inkml:trace>
  <inkml:trace contextRef="#ctx0" brushRef="#br0" timeOffset="-66875.14">18924 14376 219 0,'2'-3'267'0,"0"1"-26"16,0-1-57-16,0-1-44 0,0 2 6 15,-2-1-27-15,4 2-11 0,-3-2-31 0,-1 1-35 16,2 1-23-16,-1-1 0 0,2-1-130 0,-1 3-27 15,0-2-178-15,-2 0-1 0,3-1 27 16</inkml:trace>
  <inkml:trace contextRef="#ctx0" brushRef="#br0" timeOffset="-66256.72">19212 14083 367 0,'3'-10'170'0,"2"2"-19"0,0 2-3 0,5-3-39 16,-4 2 18-16,1 2-35 0,1 0-6 0,-1 1-24 16,0 1 20-16,1 2 8 0,9 0-31 15,-11 1-5-15,3 0-28 0,0 0-6 0,0 0 33 16,6 9-16-16,1-3-6 0,-9 0 12 15,-1-1-11-15,-2-1-8 0,-1 1-9 0,-3 2-22 16,1 0 32-16,-1-7-2 0,0 6-15 0,0 6 27 16,-18 11-16-16,9-12-7 0,0-2 6 0,-2 3-24 15,4-3 18-15,1-2-14 0,2-1-6 16,0-3 35-16,1 1-3 0,-1-1-15 0,3-1-12 16,-1 1-18-16,1-1 41 0,1 0-20 15,0-2-3-15,0 0 2 0,0 0 8 0,0 0-4 16,0 0-5-16,11 1-2 0,-5-2 10 0,-3 1-20 15,2 0 37-15,-1 0-51 0,5 0 36 0,-2 0 0 16,6 0 4-16,0 0 9 0,3 0-24 16,-1 0 4-16,1 0-2 0,13 13 3 15,-11-10 13-15,0 2-15 0,0-1 2 0,-5 5-28 16,3-1 19-16,-4 4 5 0,0-3 12 0,-3 1-6 16,-4 0-17-16,4 0 31 0,-1-1-17 0,-8-9-6 15,0 9-12-15,0-2 16 0,0 0 21 16,0 0-45-16,0 4 22 0,-10 16 27 0,3-12-22 15,1-3 9-15,-4 0 4 0,-3 1 10 16,0-2 2-16,1-3-2 0,3 0-3 0,-2-1 13 16,1-2 5-16,4-2-2 0,1 0-5 15,-2 1 6-15,4-1-11 0,0-1-6 0,-2-1 3 16,2-1-2-16,2 2-10 0,-3-2 1 0,4 0-1 16,0 0-15-16,0 0 5 0,-6 0-30 15,6 0 8-15,-7 0-40 0,7 0-34 0,-9 0 8 16,9 0 7-16,-13-12-115 0,8 9-127 0,1-1 22 15,4-2 23-15,-1 1-52 0,1-3-3 0</inkml:trace>
  <inkml:trace contextRef="#ctx0" brushRef="#br0" timeOffset="-65629.59">19773 13949 391 0,'0'-3'225'15,"0"0"-12"-15,0 1-40 0,1-1-16 0,0 1-4 16,0 0-6-16,-1-1-17 0,4 1-9 15,0-1-13-15,8-7-9 0,2 3-26 0,2-2 7 16,4 3-1-16,1-2-16 0,0 1-4 16,1-1-21-16,2 0 6 0,-1-1-3 0,-2 1-5 15,-1-1-3-15,-1 2-6 0,-2 2 6 16,-2-1-12-16,-2-1 2 0,-3 3 3 0,-1 1 8 16,-5 1-15-16,1-1 15 0,-1-1 0 15,-2 4 0-15,1-3-6 0,2 1-16 0,-4 2 14 0,2-3-6 16,-2 0-11-16,1 3-13 0,0-1 21 15,0 1-17-15,0-1-2 0,0-1 15 0,1 2-9 16,-3 0-5-16,1 0 12 0,-1 0 2 16,0 0-13-16,0 0 6 0,0 0 9 0,0 0-10 15,11 12 1-15,-9-6-5 0,-1-1-5 16,1-1 5-16,0 3-1 0,2 10-2 0,2-3 3 0,2 6 0 16,-5-3-4-16,1 1-13 0,1 1 18 15,3 2-9-15,-3-4 5 0,3 1 1 0,-4 1-1 16,1 0-1-16,-1-3-12 0,0 1 18 15,1-2-2-15,0 0-8 0,0-4 10 0,-4-1-4 16,2-1 0-16,-1-2 5 0,1-1 9 0,-2 0-8 16,0 0 3-16,-1-1 7 0,2-2 4 15,-2 1-8-15,1 0 9 0,-1-1 8 0,1 1-2 16,1-1 17-16,-1-1-15 0,0 1 16 16,0 0-15-16,1-1-12 0,-1 0 10 15,1 1-8-15,1-1-25 0,1-1-28 0,-3 1-69 16,2 0 11-16,-3 1-351 0,1-3 57 0,0 0 5 15,-3 0 23-15,0-3 25 0,0 1 15 0,-4-1-65 16</inkml:trace>
  <inkml:trace contextRef="#ctx0" brushRef="#br0" timeOffset="-56267.42">16655 16549 314 0,'0'0'199'15,"0"0"-69"-15,0 0 1 0,0 0 7 0,0 0-13 16,0 0-19-16,0 0-27 0,18 5 14 16,0-10-16-16,2-2-30 0,0-2 17 0,4 3-2 15,4-4-9-15,0 1-5 0,-1 0-4 0,0-2 4 16,-1 2-27-16,2-3-4 0,3 0 14 0,-2 2 8 15,2 1-29-15,0 0 36 0,0-2-41 16,-2 3 12-16,-2-2 6 0,0 2 1 0,-2 0-13 16,1 1 10-16,-4 0-10 0,-2 0 7 0,-2 2-2 15,-7 1-19-15,-2 1 1 0,-1-1 11 16,-3 3-7-16,1 1 3 0,-6 0 10 0,0 0-20 16,0 0-2-16,6 8 6 0,-9-4 15 15,-6 10-3-15,-2 1-6 0,1 0-14 0,-2 1-4 16,-4 2 35-16,0 0-16 0,-2-3-10 15,0 4 10-15,-1-3-21 0,1 2 4 0,-1-2 29 16,0 0-17-16,0-2 11 0,-3 1-15 0,-1-1 21 16,6 1-20-16,-1-5 11 0,3 2-25 0,0 0 21 15,2-2-5-15,6-3 9 0,1 0-21 16,1-1 24-16,2-1-11 0,-2 1 6 0,4-4-24 16,0 1 13-16,1 1 8 0,0-1 13 0,0-3 11 15,0 0 1-15,0 0-12 0,26 12-13 16,-4-10 11-16,3-2-1 0,-1 0 3 0,-10 0-23 15,6 0 9-15,5 0 15 0,0 0-5 16,29-12 4-16,-26 8-13 0,-4 2 12 0,-1-1-6 16,-2 1 1-16,-3 0-18 0,1 1 26 0,-5-2-22 15,-4 2-7-15,0-1 6 0,-1 1-4 16,0 0 4-16,-1-1 19 0,-1 1-7 0,-1 0-8 16,12-2-11-16,-8 3 12 0,3-4-8 0,-4 3-29 15,-3-3-15-15,2 2 3 0,-2 1-123 16,-3-3-71-16,7-5 19 0,-4 1-181 0,-1 0 19 15,0-6 52-15</inkml:trace>
  <inkml:trace contextRef="#ctx0" brushRef="#br0" timeOffset="-55699.4">17890 16102 377 0,'-3'0'197'0,"4"0"-55"16,1 0-13-16,0 2 2 0,0 0-17 0,0 3-41 15,7 5 32-15,1 0-28 0,0 7-30 16,2 0 29-16,2 0-8 0,2 1-5 0,-2 2-3 16,0-3-33-16,0 0-14 0,-3 0 30 0,2-4-11 15,-3 1 8-15,0-5 10 0,-1-4 12 0,-1 0 15 16,-3-3 2-16,-5-2-9 0,0 0 0 16,24-12 0-16,-13 0-9 0,0-4-14 0,-1-1 7 15,-1-4-6-15,-1 0-10 0,1 0 5 16,-1-4-11-16,-2 1-8 0,-1 0 3 0,2 2 5 15,-1-2-10-15,-4 5-3 0,2-1 8 16,-1 2-7-16,-2 0-16 0,-1 4-8 0,0 14-14 16,0-10-39-16,0 2-35 0,0 1 10 0,0 7-109 15,0 0-4-15,0-6-111 0,0 6 22 16,0 0-97-16,0 0 36 0,0 0-12 0</inkml:trace>
  <inkml:trace contextRef="#ctx0" brushRef="#br0" timeOffset="-54237.73">18470 16016 269 0,'1'-1'208'0,"-1"1"-80"0,-1-3 7 16,-3 3-18-16,1 0-6 0,-2 0-12 0,1 3-26 15,-9 5-32-15,4-2 46 0,-8 2-24 0,4 1-11 16,-1 1-14-16,4 0 13 0,2 0-15 15,-2 1-9-15,1 0 18 0,5-2-29 0,-1 0 22 16,5-2-14-16,-1-1-9 0,1-2-28 16,-1 2 37-16,1-6-6 0,0 0 19 0,0 0-6 15,0 0-15-15,0 0-32 0,11 11 20 16,-4-13-2-16,-1-1 6 0,9-2 9 0,-2-4 10 16,5 1-31-16,-6-2 13 0,3 2-9 15,-5 0 6-15,-2 1 6 0,0 1-12 0,-2 2 0 16,-2 2 4-16,-2-1 1 0,3 1 8 0,-3 1-18 15,0-1 10-15,3 2-4 0,-1 0-17 16,-4 0 28-16,0 0-13 0,0 0-25 0,8 0 24 16,-8 0-5-16,6 0-3 0,2 0 20 15,-1 0-31-15,0 0 46 0,6 0-32 0,1 0 15 16,2 0-3-16,1 0-6 0,0 0-2 0,0 0 6 16,0 0-16-16,15-5 42 0,-15-2-54 0,-5-1 40 15,4-1 8-15,-3 0 8 0,-1-6-37 16,-3-1 33-16,0-2 1 0,-5-2 2 0,2-3-10 15,-4-1 6-15,-2 12-14 0,0-9 14 16,0-4 8-16,0-2-15 0,-17-29 31 0,12 30-15 16,-1-2 5-16,0 1 9 0,1 1-4 0,-5 0-8 15,4 0 4-15,-2 4-7 0,0 2-12 16,0 1 8-16,4 4-2 0,0 5-8 0,0 1-6 16,3 4-13-16,-2 2 12 0,-1 3 6 15,4 0-8-15,0 0 3 0,-5 12-16 0,0 7-7 16,4 0 16-16,0 5-5 0,1 2-5 15,0 2 0-15,0-13 8 0,0 7-9 0,0 1 7 16,19 26-5-16,-12-23 12 0,7 0-9 0,-1-3-4 16,3 0 13-16,1-2-3 0,4-2 7 15,-1-1-6-15,3-1-8 0,0-6 6 0,0 2 3 16,3-5-6-16,-2-3 6 0,2-3 1 0,-14-2-5 16,4 0-1-16,20-10-4 0,-20 0-5 15,1 2 12-15,-6-1-5 0,-2-3 3 0,-2 0 10 16,-5 2-11-16,1 0-1 0,-3 2-8 0,1 0 9 15,-1 8 1-15,0 0-11 0,0-7 18 0,0 7-27 16,0-8 5-16,0 8-7 0,0 0 7 16,0 0 12-16,-1-11-4 0,2 12-4 15,1 2-6-15,1-1 24 0,-2 3-12 0,3-3 0 16,-2 3-14-16,11 5 5 0,-7 0 8 0,5-3-12 16,-2 0 7-16,7-3 3 0,-4 2 6 0,2-1-3 15,-1-3-21-15,-4 1 20 0,1-3 6 16,-1 2-3-16,-1-2 8 0,-8 0-12 0,8 0-4 15,-1 0 11-15,0 0-17 0,1 0-5 0,2 0 16 16,10-12-1-16,-3 7-4 0,-4 2 5 16,-6 1-3-16,2-4-9 0,-1 4 5 0,3-4-2 15,-1 2 2-15,0 0 11 0,-4 0-9 16,0 1-6-16,1-1-6 0,-4 3 26 0,3-4-29 16,-4 3 24-16,2-1-14 0,-2-3 6 0,0 1-4 15,-1 0-14-15,-1 5 7 0,0 0 2 16,0-8 9-16,0 1 0 0,0 7-9 0,0-10 2 15,-11-4 12-15,5 9-4 0,5 2 2 0,-4-1-19 16,1 1 24-16,-2 1-5 0,3 2 10 0,0 0-7 16,-1 0-12-16,1 1 13 0,0 1-23 15,0 2 20-15,0-2 4 0,2 4-14 0,0-5 7 16,1 7 7-16,2-3 0 0,1-1 4 16,6 7 13-16,4-2-24 0,0-1-1 0,3-3-4 15,0 2 16-15,-1-5-16 0,0 1 19 16,-3-1 7-16,-2-2-18 0,-10 0-5 0,11 0 3 0,-2 0-1 15,17-10 17-15,-16 6-31 0,0-1 6 16,-1-5 25-16,3 0 1 0,-2 0-7 0,-6 3-7 16,2-2-2-16,-2 3 7 0,-2 4 3 15,2-3-3-15,-1 3-7 0,-3-3-3 0,2 5 6 16,-2-1-9-16,4 1 5 0,-4 0-9 0,0 0 8 16,0 0 2-16,0 0-6 0,3 9 5 15,-1-4 1-15,1-1 0 0,1-1 2 0,-1 1 4 16,9 4-1-16,2-2 0 0,-1-1-7 15,1 0 4-15,-3-4-5 0,9 1-11 0,-2 0 0 16,-11-2 25-16,4 0 1 0,22-11-24 16,-17 5 20-16,0-2 2 0,-1-3-19 0,-2-1 22 15,-3-1 8-15,-2-3-13 0,-3-1 0 0,-3 0 0 16,-2-2 12-16,0 0-22 0,0 11 8 16,0-8-1-16,0 0 12 0,-15-15-13 0,9 19-8 15,-3 0 8-15,2 3-6 0,3 1 0 0,-3 4 17 16,6 1-15-16,-2 0-3 0,2 2-5 15,1 1 7-15,0 0 18 0,0 0-20 0,-6 11 3 16,6-6-11-16,3 2-9 0,1 7 16 16,4 3 15-16,-1 3-32 0,6-1 23 0,0-2-7 15,1 5-5-15,1-5 4 0,0 2 14 16,2-1-21-16,-1 3 32 0,3-2-16 0,-5 1-4 16,0-1-5-16,-4 1 8 0,2-4-1 0,-6-1 3 15,-3-1-6-15,-3-14 21 0,0 10-23 0,0-1 16 16,-18 11-12-16,6-11-11 0,-3-4-14 15,-3 2-29-15,-1-3 6 0,0 3-132 0,-2-5-82 16,12-2 21-16,-1 0-115 0,2 0 16 16,-11-14 19-16</inkml:trace>
  <inkml:trace contextRef="#ctx0" brushRef="#br0" timeOffset="-53858.96">20472 14945 287 0,'-22'-12'153'0,"3"-2"-25"15,0 4-4-15,0 2-17 0,6 0-13 0,-1 7 1 16,6 0-11-16,8 1-9 0,-6 0-14 16,6 0 0-16,-22 18-25 0,17-5 1 0,2-1-2 15,3 10-34-15,0-12-1 0,0 6 43 16,12 27 3-16,-3-14 2 0,-2-3 5 0,3 0 0 16,2 2 3-16,1 1 0 0,1 1-44 0,-1 3 25 15,2-1-12-15,-2 4 3 0,4 2-13 16,-1 0-16-16,1 1-3 0,-1-2 33 15,1-1-14-15,-4 0-34 0,0-4 0 0,-1 0-89 16,-3-6-81-16,-2 0-130 0,-4-8 19 0,1-4 14 16,-4-14-40-16</inkml:trace>
  <inkml:trace contextRef="#ctx0" brushRef="#br0" timeOffset="-52670.69">20420 15438 232 0,'17'-12'119'16,"0"2"-18"-16,5-1-44 0,3 1 33 0,1 1-23 15,1-4-19-15,3 0 22 0,5 3-2 0,-6 0-15 16,4-4-14-16,1 1 3 0,0-2-12 16,-2 0-25-16,-4-1 0 0,-2-1-1 0,-1 4 33 15,-4-2-2-15,-3 0 9 0,1 0-2 0,-6-2-6 16,-4 4-2-16,0-1-17 0,-8 4-4 15,-1 10 0-15,0-6-11 0,-13-9 2 0,7 11-2 16,-1 0-16-16,-8 1 10 0,4 3 8 16,11 0-8-16,-11 0 16 0,-4 0-3 0,-9 10 0 15,11-2-1-15,4 0 0 0,-1 0-12 0,6-2 2 16,0 2-1-16,3-3 1 0,1-5 1 16,0 0-2-16,0 9 2 0,19 10-1 0,-8-9 2 15,2-3-3-15,4-4 16 0,-2 2-3 0,1-4-4 16,-6 1-4-16,-10-2 27 0,14 0-7 15,15-14 0-15,-13 9-2 0,-4-1-3 0,0-2 0 16,-3 5-1-16,-4-4-3 0,1 1-1 16,-1 2-1-16,-2 0-3 0,0 1 16 0,-3-1-30 15,3 3 2-15,0-1-1 0,-2 1 14 16,2 1 8-16,-3 0 1 0,0 0-45 0,0 0 3 16,5 0 2-16,-5 0 4 0,15 11 20 0,-10-7-7 15,8 2 22-15,0 1-16 0,3 1-1 16,-3 1 0-16,3-4 15 0,-5-1-14 15,-1-4-5-15,-1 3 55 0,-9-3-38 0,13 0 18 16,14-12-8-16,-18 7 12 0,0-7 1 0,4 2-18 16,-6-4 33-16,0-3-10 0,-1 1-6 0,-1-7-17 15,2 1 28-15,-5-2-9 0,2-5 9 16,-3 3-8-16,4-5 13 0,-2 2-9 0,-3-1 16 16,0 14-14-16,0-7 6 0,0-4-3 15,-9-28 6-15,4 29 0 0,0 3-15 0,0 0 11 16,-4 3-5-16,4 2 1 0,-2 3-10 0,2 0-4 15,2 5-9-15,1 2 7 0,-3 1-13 16,1 5 2-16,0 2-3 0,4 0-4 0,0 0 2 16,0 0 0-16,-10 14 2 0,7 6-15 15,-4 2 5-15,7 0 2 0,0-8 7 0,0 5-11 16,0 5 5-16,18 27-1 0,-8-24-7 0,0-3 3 16,2 1 10-16,3 1-11 0,-1-2-4 15,3-2-2-15,-2 0 15 0,7-3-5 0,-3-2 1 16,0-3-8-16,4-2 12 0,-4 0-7 0,0-4 3 15,2-4 1-15,-3 0-8 0,-9-4-8 16,1 0-1-16,18-13 13 0,-15 0-1 0,-3-1 1 16,-2-3-2-16,-2-2 0 0,-2-1 3 0,-4-3-16 15,0 2 9-15,0 8 2 0,0-5-3 16,-12-22 0-16,7 18-5 0,0 2 11 0,0 3-8 16,-3 2 5-16,3 3 4 0,2-2-6 0,1 7 5 15,-2 2 4-15,0 0-2 0,2 3-6 16,0 2-12-16,2 0 8 0,0 0-1 0,-3 12 2 15,3-5 6-15,5 12-10 0,-5-6 11 16,11 20 0-16,-2-9-11 0,1 3 3 0,0-2 9 0,1-1-8 16,3-3-5-16,-4 1 18 0,8-2-5 15,-5-2-3-15,6 1 5 0,-1-4-4 0,1-2-1 16,3 0 2-16,1-1 9 0,-2-2-9 16,1-6-1-16,-10-4-7 0,5 0 14 0,1 0 0 15,18-20-6-15,-15 8-8 0,-6-2 15 0,0-5 4 16,-4-1-12-16,2-3-2 0,-7 0 2 0,1-1-7 15,-6 0 6-15,-1 11 1 0,0-5-3 16,-12-22 6-16,5 19-7 0,-5 4 3 0,2-1-2 16,-2 4-10-16,1 2 5 0,2 0 10 0,-4 3-4 15,4 6-5-15,0 1 10 0,2 0-16 16,7 2 6-16,0 0-8 0,-9 0 14 0,-3 10-1 16,10-6-13-16,-1 13 22 0,2-5-5 15,1-2-9-15,0 4-5 0,0 2 6 0,18 19-1 16,-8-15-5-16,0 1 18 0,1-2-1 0,5 3-21 15,-2-3 9-15,0-2 10 0,4 3-5 16,-3-1 0-16,3 0 5 0,-2-2-7 16,4 3 8-16,-5-2-5 0,3 0-1 0,-5 0-15 15,2 0 18-15,-4 2-10 0,-4-3-17 0,-2 1-43 16,-5-8-56-16,0 3 13 0,-21 16-139 0,0-14-138 16,-2-1 29-16,-6-4 24 0,3 0 20 15,-7-4 11-15,1 2 0 0</inkml:trace>
  <inkml:trace contextRef="#ctx0" brushRef="#br0" timeOffset="-50889.5">22370 14625 224 0,'-3'-7'256'15,"2"1"-14"-15,1 1-59 0,-2 2-46 0,2-1-24 16,-3 1 9-16,3 0-39 0,0 3 12 16,3 0-5-16,-2 3-6 0,0-2-23 0,2 2 13 15,8 9-18-15,-4 0-6 0,6 2-13 16,1 1 8-16,2-1-30 0,2 0 20 0,4 0-23 15,1 1 14-15,0-3-8 0,1-2 6 16,2 0 13-16,-3-2-22 0,0 2 10 0,2-5-2 16,-3-2-14-16,1-2 7 0,-13-1 3 15,6 0 4-15,15-11-22 0,-16 2 10 0,-2-4 15 16,2 3-8-16,-8-6-16 0,1 3 8 0,0 1 1 16,-6 1 4-16,5-5-28 0,-6 7-6 15,0 2 29-15,1 1-6 0,-2 6 4 0,0 0-4 16,0-7-16-16,0 7 24 0,0 0-5 0,0-7-16 15,0 7 0-15,0 0 9 0,0 0-23 16,12-10 23-16,-10 8-7 0,0 3 18 0,1 0-13 16,0-1 6-16,1 1-10 0,0 1 2 15,1-2 24-15,-1 0-23 0,3 2 12 0,-4-1-15 16,-3-1 2-16,0 0 0 0,11 0-4 0,-4 0-2 16,-7 0 17-16,10 0-8 0,-2 0-7 0,-1 0 11 15,0 0-24-15,15 13-2 0,-12-9 28 16,0-2 15-16,-2 1-16 0,-1-2-16 0,-2-1 12 15,-2 1 10-15,3-1-20 0,-4 2 27 16,2-2-12-16,-4 0 15 0,0 0-19 0,0 0-5 16,0 0 14-16,6 0 9 0,7-11-6 0,-10 7-17 15,1 0 17-15,-2-3 2 0,5-4-21 16,-4 0 22-16,0 1-19 0,2-2 20 0,3 1-18 16,-5 2-7-16,3 2 17 0,1-3-7 0,-1 4-13 15,4 0 17-15,-4 1-7 0,-2 1 5 16,4 2-13-16,-2 1 17 0,-1-1-6 0,1 1-19 15,0 1 27-15,-6 0-15 0,6 0 14 16,2 0-8-16,-2 0-6 0,7 0 11 0,14 12 9 0,-13-6-15 16,-4-5-13-16,4 5-1 0,-4-1 33 15,-1-2-40-15,1-1 32 0,1 0-8 0,-2-1 2 16,10 2-1-16,-6-2-11 0,7-1 5 16,1 1-27-16,-11-1 27 0,8 0-37 0,17-13 6 15,-10 6 7-15,-5 2 12 0,-2-6 1 16,0 1-2-16,-3-3-6 0,-3 0-6 0,-2-1-11 15,-2 0 29-15,-3-3 14 0,-4 5-22 0,-1 12-27 16,0-12 43-16,-18-14-6 0,8 14-1 16,-3 2 10-16,-1-2-2 0,-2 6-6 0,1 1 12 15,-2 0-12-15,4 3 3 0,5 2-26 16,-1 0 43-16,-2 0-18 0,-14 12-25 0,14-4 22 0,-2 2-16 16,4 1 43-16,4 2-23 0,1-3 18 15,3 0-4-15,1-10-11 0,0 11-15 16,13 16 36-16,-3-16-46 0,3 0 33 0,0 0 1 15,2-2 7-15,0-1-8 0,2-2-4 16,2-2 2-16,-6-3-21 0,2 0 33 0,-6-1-4 16,4 0-13-16,19-19 19 0,-16 7-1 0,-1-5-20 15,1-1 16-15,-4 0 7 0,0-7 4 0,-3 0 0 16,-2 0-12-16,-3-5 11 0,-2 4 1 16,-2 11 7-16,0-6 1 0,0-4 17 0,0 0-16 15,-13-25-16-15,8 26 6 0,0 5 2 16,-1 2 6-16,1 0-15 0,2 5-7 0,-2 5 8 0,4-1-14 15,-2 4 7-15,2-1-5 0,-3 5 1 16,4 0-2-16,0 0-10 0,0 0 16 0,-5 14-3 16,1 3-13-16,4-2 18 0,0 5-8 15,0-9 1-15,0 7-12 0,11 25 10 0,-7-17 7 16,7-1-18-16,1-1 15 0,1 0-17 0,1-2 12 16,3 1-10-16,2-5 21 0,-2-1-7 15,7-3-7-15,-1-1 1 0,4-3-2 0,-2-2-2 16,1-6 2-16,-12-2-19 0,6 0 28 0,22-16-9 15,-21 5 12-15,-4-5-29 0,-4 0 28 16,-3-1-22-16,-3 0 11 0,-3 1 8 0,-3-1-13 16,-1 9 1-16,0-3 3 0,-12-14-18 0,4 12 18 15,-1 2-5-15,0 4 11 0,4 2-15 16,0-1 11-16,1 3-5 0,-2 3-18 0,3-1 28 16,3 1-19-16,0 0 12 0,0 0-4 0,0 8 5 15,3-2 4-15,7 2-10 0,4 1 13 16,4 0-6-16,6 1-4 0,-1-2-10 0,3 1 28 15,2-2-12-15,-3-4 6 0,1 2 8 0,-3-5-10 16,-13 0-12-16,7 0 1 0,-1 0 9 16,19-15 1-16,-20 6-15 0,-2-1 2 0,-3-2 7 15,-2-2 8-15,-2-1-12 0,-3 2 7 0,-3 0-2 16,0 2 5-16,0 2-7 0,-14-16-4 16,7 11-2-16,-2-1 11 0,0 3 2 0,-3 1-14 15,3 1 6-15,2 5 3 0,1 1-2 0,1 0 11 16,0 2-9-16,1 1-3 0,4 1 1 0,0 0 2 15,0 0 0-15,-9 11 5 0,8-7-22 16,1 3 21-16,1-1-6 0,0 13-10 0,-1-10 13 16,12 18-5-16,-2-5-11 0,3 2 4 15,2-4 12-15,3 1-5 0,2 2 20 0,1-2-11 16,1 3 3-16,-2-1-19 0,-3-2 27 0,2 3-23 16,-1-1 1-16,-4-1 12 0,-3 3-6 15,-3-1-29-15,-7 2-75 0,-1-14 9 16,0 6-242-16,-20 20 25 0,3-15 18 0,2-5-22 15,-4-3-7-15,3 3 2 0</inkml:trace>
  <inkml:trace contextRef="#ctx0" brushRef="#br0" timeOffset="-49853.75">20329 16668 249 0,'-3'-7'283'16,"2"0"-45"-16,1 2-27 0,-3 1-26 0,3 3-24 16,-2-2-19-16,2 0-19 0,2 2-8 0,0 1-19 15,-1 1-20-15,0 2-6 0,0 0-6 16,1 2-1-16,4 11 0 0,2 0-9 0,1 0 2 16,-7 2-29-16,4 0 1 0,1-1 1 0,2 4 2 15,-1-1-16-15,1-3 11 0,-3 0-6 16,0 0 5-16,-2-5 3 0,0-4-8 0,-1-1-14 15,1 0 13-15,-2-2 2 0,-1-2 11 0,1-1 10 16,-2-2-22-16,-2-3 5 0,2-1-5 16,-1-3-10-16,-1-11 10 0,-4-5-2 0,4-3-3 15,-1-5-4-15,1-1 4 0,0-2-6 16,0-4 1-16,2-3 9 0,0 23-16 0,0-12 5 16,0-4-3-16,0-2 4 0,0 1 1 0,10-29-9 15,-6 35-7-15,1-1 2 0,4 6 5 16,-5 0-11-16,6 3 22 0,0 6-14 0,6 1 4 15,-2 4 0-15,0 2-4 0,0 1 0 0,-2 5 0 16,-1 2 2-16,-11 0-3 0,9 0-1 0,2 0-1 16,13 15-3-16,-15-9 5 0,-2 1-10 15,-5 1-1-15,1-1 4 0,-3 1 8 0,0-1-1 16,0 2-3-16,0 6-7 0,-22 13 11 16,15-13-7-16,-4 2 0 0,0-5 0 0,1 3 15 15,1-3-6-15,-5-2 9 0,7 2-2 16,1-5-4-16,2 0-8 0,-1-3 7 0,0 0-11 15,2-2 9-15,1 1-8 0,0 0 1 0,1-2-12 16,-1 2 23-16,0-1-10 0,1-1-5 16,1 0-7-16,-1 0 17 0,1 1 1 0,-2 0-1 15,2 0-22-15,0-2 23 0,0 0 6 0,0 0-12 16,13 8-5-16,-6-5 9 0,8 4-5 0,3 0 14 16,0 0-14-16,5 1 6 0,0 0-8 0,5 0 5 15,-3 0-6-15,1 1 6 0,1-1-4 16,-3 1 12-16,4-1-1 0,-3 1-10 15,-1 0-35-15,-4 1-7 0,1-2 3 0,-2 0-93 16,-5 1-37-16,-4-5-104 0,-2-1 20 0,-3 0 21 16,-5-3-93-16,0 0 6 0,0 0 34 0</inkml:trace>
  <inkml:trace contextRef="#ctx0" brushRef="#br0" timeOffset="-49659.78">20962 16508 312 0,'3'0'94'0,"1"-2"-67"15,-1 4-44-15,3-4-135 0</inkml:trace>
  <inkml:trace contextRef="#ctx0" brushRef="#br0" timeOffset="-48923.36">21232 16214 290 0,'-2'-3'251'15,"2"0"-65"-15,0 1-20 0,0 4-34 0,-1 1-7 16,2 0-10-16,0 5-4 0,3 13-9 15,-4-10-19-15,0 9-7 0,0 4-6 16,0 2-24-16,12 30 9 0,-6-25 11 0,-1-3-36 16,3 0 21-16,-3 0-10 0,3 0-3 0,-1-2-20 15,2-4 10-15,-5-1-23 0,0-5 25 0,1 0-1 16,0-6 4-16,-4 0-16 0,3-3 1 16,-1-4 18-16,-2 1 11 0,1-4-13 0,-2 0-6 15,0 0-19-15,3-14 15 0,-3 7-13 0,0-15-7 16,0 7 4-16,0-4-1 0,0-7 6 15,0-1-15-15,-15-28 12 0,6 27 4 0,5-1-14 16,-2-1-2-16,-3 0 13 0,0-2-9 16,2 3 20-16,2 0-11 0,0-2-10 0,1 0-12 15,2 2 13-15,2 6 7 0,0 11-4 16,0-4 9-16,0-2-17 0,11-13 6 0,-3 14-5 0,5 7-1 16,-1-1 4-16,4 1 3 0,-1 3-2 15,2 2 12-15,-1 0-9 0,3 3 8 0,-6 2-10 16,-5 0-10-16,3 0 2 0,1 0-10 15,11 11 19-15,-10-3-11 0,-2-1 11 0,-4 0-8 16,-1 0 1-16,1-1 1 0,-5 1-11 16,1-2 7-16,-1 2 4 0,-2-2 8 0,0-5-31 15,0 0 22-15,-11 26 3 0,2-14-3 0,-3-3-17 16,1 2 20-16,0-2-2 0,-4-1-6 16,-2 1 25-16,0-2-15 0,1 1-21 0,-3-3 36 15,4 2-17-15,2-2 3 0,4-1-1 0,0-2-7 16,-1 2 5-16,2-2-12 0,3 0 3 0,-8 6 13 15,4-4-19-15,4 1 19 0,0-2-8 16,-1-1 11-16,2 1-9 0,-1-1 6 0,4 0 2 16,-2 1-7-16,2-3-6 0,-1 1 8 15,2 2-6-15,0-3 13 0,0 0-5 0,0 0 0 16,0 0 3-16,27 19-6 0,-4-12 8 16,0 1-3-16,4 0 9 0,3-1-16 0,-2 0 15 15,2-3 0-15,0 3-4 0,-3-1 5 16,2 1-5-16,2-1-4 0,-3 3-9 0,-2-4 15 15,-1 3-1-15,-3-4-13 0,-1 1 7 0,0 1 4 16,-5-1-13-16,2 0-3 0,-4 0 16 0,2 0-5 16,-5-2 9-16,-2-1-11 0,-4 0 0 15,2 1-6-15,-4 0-35 0,3-1-24 0,-4 0 4 16,-1-2 3-16,1 2-101 0,-1 0-58 16,-1-1-164-16,0 1 38 0,4-2 20 0,-4 1-29 15,1-1 9-15</inkml:trace>
  <inkml:trace contextRef="#ctx0" brushRef="#br0" timeOffset="-48718.41">22079 16651 295 0,'0'3'214'0,"0"2"-17"0,0 1-39 0,0-1-42 16,0 2-2-16,1 1 3 0,0-1-4 15,-1 2-15-15,0 4-22 0,0 3-12 0,0 2 8 16,0-1-52-16,0 1-1 0,-6 16-154 0,5-14-198 16,-1-3 19-16,-4-5 9 0,6-12 12 15</inkml:trace>
  <inkml:trace contextRef="#ctx0" brushRef="#br0" timeOffset="-47721.19">22548 16136 436 0,'-5'-17'222'0,"-2"5"-42"0,6 9-40 0,1-2 4 15,-1 5-22-15,2 1-28 0,0 3 17 16,1 3-15-16,5 10-40 0,2 5 20 0,1 0-25 16,1 5 22-16,1 2-15 0,0 5-21 0,-3-3-6 15,5 0-3-15,-5 1-3 0,1-3-15 16,-2-5 25-16,-1 1-27 0,-4-2 32 0,2-6 23 16,-1-4 7-16,-3-6-3 0,-1-7-5 0,-3 0-9 15,-4-7-2-15,-1-11-4 0,-4-3 0 0,-2-4-3 16,-3-5-14-16,0-2-3 0,-1 0 6 15,-1-4-23-15,-1 0 5 0,2 2 13 0,4-1 0 16,-1-1-1-16,3 0-9 0,4 0-5 16,1 2 16-16,3 3-14 0,4 16 2 0,0-9 2 15,0 0-7-15,18-27-8 0,-4 27 9 16,4 5-2-16,-2 5-11 0,7 1 4 0,0 5 1 16,5 1 5-16,-2 2-7 0,-1 5-8 15,-13 0 5-15,8 0-5 0,20 14 6 0,-18-3-1 16,-2 0-11-16,-6 1 3 0,-2 4-2 0,-3 0 11 15,-2-1-5-15,-5 4 11 0,-2-10-6 0,0 5 6 16,-18 19-2-16,5-14-4 0,2-4 3 16,-3 1-13-16,-2 1 8 0,0-2 2 0,0 0-3 15,1-1-7-15,0 0 4 0,-1 0 9 0,4-1 3 16,1 2-11-16,1-2 8 0,-4-2-5 16,10 1 1-16,-1-2 2 0,5-2-16 0,0-2 20 15,0-6 0-15,0 0-6 0,9 14 0 16,10-8-4-16,3-6 2 0,2 0-2 0,-11 0 8 15,6 0 4-15,28-12-15 0,-17 7 8 16,0-3 4-16,-4-1 8 0,1-1-16 16,-2-1 14-16,-1 0-10 0,-5 1 7 0,1-2-6 0,-5 0 0 15,-2 2 2-15,-4-2-2 0,1 4-4 16,-6 0 2-16,-2 0-8 0,-2 1 1 0,0 7 7 16,0 0-4-16,-17-19 10 0,3 12-7 15,4 3 0-15,-1 0-12 0,3 1 9 0,0 3-2 16,5 0-1-16,3 0 6 0,0 0-2 0,0 0 2 15,-10 11-3-15,12-6-9 0,6 6 15 0,4-1-4 16,6 0-1-16,2 0 3 16,3-1 3-16,3-2-6 0,0-2-2 0,3-1-5 15,-3-3 17-15,-11-1-4 0,2 0-6 0,5 0 5 16,22-12 1-16,-27 5-7 0,-1-1 14 16,-3-1-9-16,-1-1 3 0,-2-3 6 0,-3 4-8 15,-2 1-10-15,-2 1 6 0,-3 0 0 16,0 3 4-16,1-1-7 0,-1 5 12 0,0 0-6 15,0 0-5-15,0 0-10 0,0-7 9 0,0 7-1 16,3-6 3-16,-3 9-3 0,0 0 3 0,1 1 0 16,3 1 6-16,1 12-10 0,1 0 7 15,0 3-12-15,0 6 0 0,1-1 6 0,-1 4 6 16,2 1-12-16,-1 2 6 0,-2 0 7 16,1 2-10-16,0 0 7 0,0 2 4 0,-3-5-1 15,3 1-1-15,-2-3-1 0,1 2 5 16,-1-4 0-16,-4-3 4 0,2-2-5 0,-2-16 2 15,0 2 11-15,0 2-10 0,-11 4-24 16,5-12-32-16,-1-3-54 0,-3 1 11 0,-15-13-196 0,2-2 21 16,0-5-160-16,3-5 48 0,-3-4 21 15,1-5 33-15</inkml:trace>
  <inkml:trace contextRef="#ctx0" brushRef="#br0" timeOffset="-47522.82">23023 15823 616 0,'-1'-4'188'16,"-1"1"-55"-16,2-2 2 0,0 2-53 0,2 0-35 15,-1 3-3-15,5 0-135 0,-5-1-167 16,1-1 11-16,4 2-148 0</inkml:trace>
  <inkml:trace contextRef="#ctx0" brushRef="#br0" timeOffset="-47155.05">23463 15926 265 0,'2'3'202'0,"0"-2"-49"0,0 1-22 16,0-1-53-16,-1 0 36 0,2-1-15 0,2 0-11 15,-1 3-7-15,1-3-52 0,1 0 33 16,1-3-32-16,0 3 39 0,2 0-17 0,17-9-10 16,-18 4-2-16,3 0-36 0,-3 3 29 0,-3-5-24 15,-3 4 16-15,1-2-17 0,-2 1 7 16,-1 1 9-16,0-2-10 0,0 5 10 0,0 0-17 16,0 0 6-16,-11-14-19 0,7 9 7 15,-9 0 3-15,1 1 6 0,2-1 13 0,0 4-33 16,0 1 13-16,5-1-3 0,-3 1 16 0,8 0-2 15,-12 0-9-15,-8 15-13 0,7-7-2 0,3 1 18 16,5-1-14-16,1 0 11 0,2 1 5 16,2-2-27-16,0-7 30 0,0 8 1 0,0 3 4 15,21 17 14-15,-7-16-9 0,0 1-25 0,3 0 17 16,2-1 9-16,5-2-7 0,-1-1 9 16,3-2-26-16,2-1-37 0,-2-1 3 0,2-1-70 15,1-4-49-15,-15 0-69 0,7 0 17 0,25-16-176 16,-19 3 6-16</inkml:trace>
  <inkml:trace contextRef="#ctx0" brushRef="#br0" timeOffset="-46626.03">23983 15700 307 0,'-5'2'145'0,"-2"11"-15"0,3-3 0 0,1 0-15 16,2 1 6-16,1-3-1 0,0 4-7 0,17 17-44 16,-5-14 26-16,3 0-9 0,0-2 1 15,3-1-36-15,1-4 18 0,1 0 2 0,2-1-8 16,1-3-13-16,4-1-4 0,-13-3 5 16,4 0-8-16,23-18 1 0,-16 8 8 0,-4-4-30 15,-2-4 13-15,-4-3 3 0,-4-2-15 0,-3-2-12 16,-4-6 9-16,-4-1 7 0,0 14-7 15,0-8 5-15,-14-36 7 0,3 28 3 0,-1-2-9 16,-3 3 20-16,-1-1 4 0,0 1 5 16,2 1 10-16,-4 3-4 0,0 1 5 0,3 0-6 15,0 2 8-15,3 5 0 0,-4-1 1 16,5 0 3-16,1 5 6 0,1 0 2 0,1 5-18 16,4 5-18-16,1 1-3 0,0 2 14 15,2 3-27-15,1 1 1 0,1 0 8 0,0 5-24 16,3 0 10-16,4 8-10 0,2 3 15 0,-1 0-23 15,0 1 1-15,5 1 3 0,-4 6 14 0,3-1-21 16,-3 0 0-16,2 0 4 0,3 1-6 16,-2 2 15-16,1 1-12 0,0 0 22 0,2 0-33 15,0 0 1-15,3-4 10 0,-2 1 1 0,4-2 5 16,0-5-6-16,-1 2 1 0,1-2 4 16,-1-2-6-16,1-4 17 0,2-3-26 0,-2-3-41 15,6-2-21-15,-15-3-29 0,6 0-62 0,20-12 15 16,-15 4-153-16,-8-5 26 0,-1 1-192 15,-3-3 39-15,-4 0 27 0,-5 3 23 0,-2-1 7 16,0 5 69-16</inkml:trace>
  <inkml:trace contextRef="#ctx0" brushRef="#br0" timeOffset="-46447.65">24224 15350 357 0,'0'-5'245'0,"0"1"-83"0,7 0 17 16,10-2-43-16,7 1 3 0,7 2-9 15,4-1-16-15,-5 1-14 0,5 2 0 0,2-2-36 16,-4-1 8-16,0 1-8 0,3 3-48 16,-2-1-55-16,-4 0 3 0,-2-1-154 0,-18 2 15 15,3 0-218-15,-4 0 13 0,-2 0-7 16</inkml:trace>
  <inkml:trace contextRef="#ctx0" brushRef="#br0" timeOffset="-45777.34">23251 16983 377 0,'0'9'170'0,"-3"0"2"16,5-3-26-16,3 11-16 0,-5-8 16 0,0 6-30 0,6 19-6 15,-1-15-11-15,-2 0-20 0,2 1 8 16,0 0-19-16,-1-2-7 0,1-3 0 0,-1-2-7 15,0-2-8-15,-3-4-6 0,0 0-4 16,1-2 19-16,-2-2 37 0,0-1 9 0,0-1-5 16,0-3-8-16,0-1 4 0,0-3-18 0,-3-10-18 15,2-4-1-15,1 11-4 0,-8-25-6 0,7 8-7 16,-6-1-10-16,5 2 18 0,1-1-8 16,-2 1-18-16,3 14 3 0,0-5-7 0,0-2 9 15,0-1 3-15,0 1-16 0,0 3-11 16,13-13 10-16,-10 17-5 0,3-2-5 0,-2 5 2 15,5 3-7-15,-3-2 18 0,9 2-10 0,-4 3 8 16,4 1-3-16,5 1-12 0,-8 0 7 16,4 0-5-16,32 13 2 0,-23-3-2 0,3-2 15 15,-2 2-13-15,2 1 12 0,3-1-4 16,1 3-9-16,-2-3 4 0,-2 0 3 0,-4 1-4 16,4-2-5-16,-7-3 6 0,-2 0-6 0,-4-6 18 15,-6 0-19-15,-9 0 7 0,10 0 5 16,-10 0 0-16,14-14-7 0,-13 7-1 0,0 1-1 15,-2-1-11-15,1-3 16 0,0-4-1 0,0-3-2 16,-10-24 12-16,1 21-15 0,3 1-5 16,2-1 5-16,-5 1 14 0,0 3-13 0,3 1 7 15,1 1-2-15,2 4 11 0,-2 2-6 16,3 3-12-16,1 0-19 0,0 0-14 0,1-1-30 16,-3 3-54-16,3 1 11 0,-2 0-117 0,-1 0-88 15,3 1 24-15,0-2 23 0,0 3-104 0,0 0 25 16,0 0-13-16,0 0-18 0</inkml:trace>
  <inkml:trace contextRef="#ctx0" brushRef="#br0" timeOffset="-45499.32">24045 16511 320 0,'2'-3'326'16,"0"-1"-69"-16,-1-1-32 0,0 4-37 15,2-1-12-15,1 4-27 0,-1 1-18 0,8 7-11 16,1-1-10-16,-2 6-23 0,3 1 0 16,-1-1-22-16,-2 5-1 0,3 1 4 0,-4-1-22 15,3 0 13-15,-1-1-13 0,-2 1-10 0,0-2-3 16,1 0 0-16,-1 1-3 0,1-3 2 0,0-1-13 16,-1 0 3-16,-2-1-7 0,-2-4 7 15,2 2-8-15,-3-4-21 0,0-1-22 0,-1-2-28 16,2-1-45-16,-1 0 10 0,1-4-144 15,-5 0-146-15,0 0 25 0,15-15 25 0,-6 2 17 16,-2-2-65-16</inkml:trace>
  <inkml:trace contextRef="#ctx0" brushRef="#br0" timeOffset="-45209">24400 16404 516 0,'0'-9'300'0,"-1"1"-50"0,1 4-30 15,0-1-34-15,-1 2-19 0,1-2-32 16,0 3-10-16,0 2-25 0,1 0 4 0,-1 2-23 16,1 3-4-16,4 10 4 0,0 1-18 0,1 5 9 15,-1 1-20-15,0-1 7 0,2 3-8 16,0 2-12-16,3-2 1 0,-1 1-8 16,1 1 4-16,0-4-6 0,1 2-3 0,0 0-1 15,-1-6-1-15,-1 3 3 0,3-6-7 0,-2 0 7 16,-1 0-1-16,-4-2-10 0,5-1-6 15,-1-3 6-15,-5-1-8 0,1-3-1 0,-3 0-16 16,5-3-30-16,-3 1-43 0,1-1-33 16,-1-2 11-16,-4 0-84 0,0 0-58 0,0 0-100 15,0 0 24-15,0 0-80 0,9-12 18 0,-10 7 4 16</inkml:trace>
  <inkml:trace contextRef="#ctx0" brushRef="#br0" timeOffset="-44795.73">24205 16777 317 0,'-3'0'244'0,"-2"2"-16"15,2-2-10-15,1 0-14 0,-1 0-31 16,3-2-5-16,-2 2-18 0,2-3-9 0,1 3-24 15,0-3 0-15,2 1-5 0,2-2 4 0,0 1-22 16,7-6-9-16,1 1 20 0,-2-1-12 0,3 0-7 16,1 1 0-16,-1 1-21 0,3-1 29 15,0-2-22-15,3 4 0 0,-2-1-17 16,0 0 5-16,0 3-25 0,-3-3 11 0,2 2-8 16,-3-2-12-16,-3 3 7 0,-1-2-12 0,-1 3 0 15,-1 1-6-15,-2-1-2 0,-3 1 3 16,1 0 14-16,0 0-16 0,-2 1-7 0,1-1-6 15,-1 2 5-15,2-2 3 0,-1 0-26 16,-1 1-15-16,-2 0-12 0,4-2 1 0,-3 3-7 16,-1-3-14-16,3 3 1 0,-2 0 10 0,0 0-9 15,1-1 1-15,-2 0 3 0,0-1-19 16,0 0-54-16,0-1 12 0,0 3-198 0,0 0 24 16,0-8-110-16,0-1 8 0,-12-11 25 15,10 3 39-15,-5 3 10 0</inkml:trace>
  <inkml:trace contextRef="#ctx0" brushRef="#br0" timeOffset="-42667.54">19776 11039 237 0,'0'0'72'0,"0"0"-14"0,0 0 29 0,0 0-15 15,0 0-20-15,0 0-28 0,0 0 50 16,0 0-26-16,0 0-25 0,0 0-8 0,0 0 19 16,0 0 19-16,0 0-40 0,0 0 1 0,0 0-64 15,0 0-112-15,0 0-146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5-02-27T14:20:01.633"/>
    </inkml:context>
    <inkml:brush xml:id="br0">
      <inkml:brushProperty name="width" value="0.05292" units="cm"/>
      <inkml:brushProperty name="height" value="0.05292" units="cm"/>
      <inkml:brushProperty name="color" value="#FF0000"/>
    </inkml:brush>
  </inkml:definitions>
  <inkml:trace contextRef="#ctx0" brushRef="#br0">2269 4446 210 0,'0'-14'121'16,"0"14"-21"-16,0 0 53 0,0 0-29 0,0 0 7 15,0-12 15-15,0 12 6 0,14-18-35 16,-14 16-8-16,0 1-6 0,0-3-18 0,-3 1 17 16,3 2-54-16,0 1 11 0,-1-5-20 0,-1 3 24 15,2-1-14-15,-2 0 27 0,4 0-18 16,-2 3 9-16,0 0-13 0,0 0 4 0,0-8-8 15,0 8 11-15,0-7 3 0,0 7-2 0,0-7-4 16,0 7-13-16,0-7 5 0,0 7-10 0,0-7 8 16,0 7-17-16,0 0 6 0,0-7-3 15,0 7-4-15,-12-8-14 0,12 7-13 0,0-1-4 16,0 1 15-16,0 1 6 0,0 3-10 16,0-2 3-16,0 3-13 0,0 0 15 0,0 3-13 15,2 11-3-15,-2-9 16 0,0 6-5 0,0 4 5 16,10 24-16-16,-10-31 8 0,0 7-5 0,0 2-2 15,0 2 5-15,0 2 1 0,12 24-14 16,-9-28 18-16,1-1 0 0,-3 1-2 0,1-4-3 16,0 0-1-16,0 2-1 0,1-9 9 0,1 1 0 15,-1-3-1-15,-1-1-17 0,-1-1 1 16,0 0 10-16,2 0-6 0,-3-4 7 0,0 1 24 16,0 1-21-16,1-1 23 0,0 1-9 0,1-1 0 15,0 0-1-15,-2-3 8 0,0 0-10 16,0 0-7-16,0 0-8 0,0 0 8 15,-2 5-27-15,2-9-39 0,-2 0-42 0,2-1-19 16,0 0 10-16,2-10-166 0,3 1-123 0,1 0 29 16,-4 1 23-16,4-1 7 0,-4 2 51 0,6-2-41 15</inkml:trace>
  <inkml:trace contextRef="#ctx0" brushRef="#br0" timeOffset="717.73">2397 4292 400 0,'-2'-1'188'15,"0"0"-38"-15,1-1-6 0,-2-2 1 16,3 4 4-16,0-2-20 0,-3 2-3 0,2-3-12 15,-2 2-35-15,1-1 2 0,2 1 5 0,-1 0 9 16,-1 1-14-16,0-2-3 0,2 1-16 0,-2 0 3 16,2 1-20-16,-3-2-1 0,3 2-9 15,-3 0-4-15,2 0 9 0,0-1-13 0,3 1 2 16,-4 0 6-16,2 0-23 0,0 0 24 16,0 0-10-16,0 1-17 0,0 1 2 0,-2-1 33 15,4 3 1-15,-1 0-7 0,0-1-9 0,2 3 2 16,6 9-2-16,1 2 13 0,-1-4-5 15,5 4-17-15,-3 0-4 0,1 2 12 0,3 0-1 16,3-2-18-16,-2-2 13 0,0 1-8 16,1 1-5-16,3 0 6 0,-2-2-7 0,3 1 18 15,-1-1-10-15,2 0-5 0,-3-3 9 0,5 2-4 16,-2-3-12-16,1 0 19 0,0 1-1 0,-1-2-19 16,-2 0 15-16,2-1-7 0,-4-1 5 15,3 0 5-15,-3 0-8 0,-1-1-14 16,-4-1 1-16,5-1 1 0,-9-1 0 0,6 1 16 15,-7-2-3-15,-2-1-16 0,2 1-1 16,-2-3 21-16,-4 2 0 0,0 0-11 0,0-2-9 16,0 0-4-16,0 0 2 0,0 2 0 0,-2-1 5 15,0-1 5-15,3 2 7 0,-1-2-15 16,-1 0-3-16,2 0 10 0,-2 2 9 0,-1-2-13 16,0 0-16-16,0 0 0 0,0 0-20 0,2-2-22 15,-3 0-37-15,0 2-42 0,0 0 14 0,-3-3-137 16,1 1-143-16,1-2 23 0,-1 1 6 15,-2-2 46-15,2 0 15 0,-4-5 32 16</inkml:trace>
  <inkml:trace contextRef="#ctx0" brushRef="#br0" timeOffset="1277.7">2962 4313 374 0,'0'-13'186'16,"0"3"-27"-16,3 0 0 0,-3 2-22 0,3 3 7 15,-3 5-21-15,0 0 6 0,0-10 5 0,0 10-17 16,0-8 1-16,0 8 1 0,4-14-15 16,-4 12 0-16,0 2-5 0,0 0 7 0,0 0-18 15,0 0 4-15,0-8-26 0,0 8 12 0,0-7 6 16,0 7-9-16,0 0-18 0,0 0 17 16,0-7-33-16,0 7 18 0,0 0-23 0,0 0 4 15,0 0-2-15,0 0-7 0,0 0-24 0,0 0 10 16,0 0 6-16,-4-7-6 0,5 10-2 15,-1 1-1-15,-1 2-12 0,1 2 0 0,0 10 5 16,0-8 1-16,0 4 1 0,0 5 1 16,0 1-4-16,0-1 19 0,0 2-2 0,0 0-3 15,0 3-21-15,0-5 4 0,0 3-8 0,0 0 18 16,11 23-18-16,-11-35 13 0,0 6 4 16,0 2 4-16,0-1-27 0,0 1 15 0,0-3-2 15,0-2-14-15,0-1 18 0,0-2-18 16,0-3 24-16,0 0 9 0,0-7-17 0,0 7 13 15,0-7-11-15,0 8-3 0,0-8-7 16,0 0-2-16,0 0 9 0,-10 10-36 0,9-11-31 16,0-1-47-16,-2 0-12 0,1 1 11 0,0 0-129 15,-2-2-73-15,0 1-87 0,1 0 47 16,0-1 11-16,-2 0 19 0,4 1 16 0,0-1 1 16</inkml:trace>
  <inkml:trace contextRef="#ctx0" brushRef="#br0" timeOffset="1743.97">3368 4481 239 0,'-1'0'300'0,"-3"0"-64"0,4 0-4 16,-3 0-34-16,2 0-23 0,-1 0-28 0,-2 0 5 15,4 0-19-15,0 0-23 0,2-1-18 0,2-1-11 16,0 1-6-16,5-2-3 0,5-2-21 16,4 2 5-16,-3-2-2 0,-2 2-11 0,6 0-19 15,-1 1 17-15,-1-1-17 0,-5 1 19 16,0 0-20-16,-12 2 3 0,15 0-2 0,-2 0 3 16,-3 0-7-16,2 0-17 0,-3 0 0 15,0 0 16-15,-2 0-8 0,1 0 3 0,-8 0 4 16,8 0-4-16,-8 0-5 0,6-7-32 0,-6 7-1 15,10 0-34-15,-10 0-59 0,5 0 12 16,-5 0-68-16,11-12-63 0,-10 10-96 0,-1 1-23 16,0 1 56-16,0 0 6 0,-1-2 18 0</inkml:trace>
  <inkml:trace contextRef="#ctx0" brushRef="#br0" timeOffset="2043.99">3436 4592 523 0,'-6'1'176'0,"3"2"-13"0,-1-1-54 15,3-1 5-15,-2 0 12 0,3 2-24 0,-2-1-8 16,3-1-25-16,-1 1 17 0,3-1 24 16,-1 1-18-16,5-2-5 0,-1 2-19 0,0-2 22 15,3 0-15-15,-1 0-11 0,2 0-7 16,5 0 0-16,3 0-20 0,3 0 13 0,-3 0-5 15,2 0-4-15,21-9-12 0,-22 6 2 0,-2 2-2 16,2 0-5-16,-5-5-3 0,0 6-3 0,-5 0 10 16,-4-1-24-16,3-1 9 0,-3 2-4 15,-2 0-16-15,0-1-19 0,0-2-25 0,-1 1-29 16,0 2 6-16,-2 0-148 0,0-2-94 0,2 0-46 16,0 1 24-16,0 0 17 0,1 0 11 15</inkml:trace>
  <inkml:trace contextRef="#ctx0" brushRef="#br0" timeOffset="2827.65">4030 4245 376 0,'0'-4'299'0,"2"1"-62"0,-2 0-29 15,-2 1-25-15,2 0-8 0,0-2-45 16,2 3-8-16,-1-1-11 0,-1-1-18 0,0 0 3 16,0 2-24-16,0 0-7 0,0 2-19 0,0 0 5 15,0 2-6-15,0 1 2 0,0 0-5 16,0 1-6-16,-1 2 0 0,-1 0 1 0,2 0-13 15,0-4 1-15,0-3 5 0,0 9-17 0,0-2 0 16,0 1-3-16,0 2 9 0,0 2-4 16,-7 9-3-16,5-13 5 0,2-2-7 0,0 0-1 15,0-2-15-15,-1 0 3 0,1-2 13 0,0-2-2 16,0 0-1-16,0 0 11 0,0 0-15 16,0 8 4-16,0-8-13 0,0 0 13 0,0 0-5 15,0 5 11-15,0-5-6 0,0 0 6 16,4 8-3-16,-2-9 2 0,2 1 1 0,0-1-12 15,1-2 6-15,0 0-2 0,0 2-2 16,-1-1 6-16,3 1-16 0,-1-2 11 0,0 3-12 16,-1-1 6-16,2 0-4 0,-1-1 6 0,-2 2-6 15,5-3 6-15,-4 3 4 0,-5 0-16 0,8 0 5 16,-2 0 11-16,2 0 0 0,-2 0-11 0,14 11 12 16,-9-8-7-16,-2 3 0 0,-1-2 4 15,-1 1-4-15,2 3 13 0,-2 0-14 0,2 3-1 16,-1-1 5-16,-5-3-10 0,3-2 9 15,-3 0 9-15,1 1-12 0,-1 0 12 0,-2-2-25 16,1 1 9-16,1 3-7 0,-2-5 16 0,-1 3-11 16,3-1 9-16,-2 0-3 0,-1 2 7 15,1-2-4-15,-1-5-4 0,0 0 3 0,0 10 9 16,0-5-5-16,0-5-2 0,0 9 11 0,0-4-20 16,0-5 9-16,0 8 4 0,-14 4 6 15,13-8 0-15,-2 1-2 0,2-3 0 0,-2 1-2 16,1 2 6-16,-2-3-3 0,4 1 11 15,-3 1-11-15,1-1 0 0,-4 0-18 0,4-1 19 16,-3 0-6-16,1 0 9 0,2 1-9 16,-2 0-4-16,0-2 2 0,0 2 6 0,-2-1-10 15,3 0 12-15,-3-1-13 0,3 2 3 0,-3-1 2 16,3-2 1-16,-3 0-12 0,2 2-2 16,4-2-21-16,0 0-11 0,-8 0-56 0,8 0 10 15,-14-10-70-15,14 5-60 0,-6-1-90 0,5 3 22 16,0-3 22-16,1 0-72 0,-2 1 22 0,4 1 13 15</inkml:trace>
  <inkml:trace contextRef="#ctx0" brushRef="#br0" timeOffset="3320.27">4081 4186 328 0,'-2'-1'175'0,"-1"-1"32"0,-1 1-32 0,-2 1-15 16,5 0-35-16,-2-1 12 0,2 1-29 0,-2-1 16 15,1 1-39-15,2-2 1 0,0 2 16 0,-3-3-10 16,3 3-26-16,0 0 4 0,0 0-5 16,0-1-7-16,0 2-5 0,3-2-5 0,-1 1-21 15,4 1 17-15,1-1-5 0,-1-1-11 16,15-2 0-16,-11 3 3 0,3 0-4 0,6 0-9 15,-1 0 16-15,4 0-5 0,-5 0-24 0,-1 0 10 16,-2 0 8-16,-4 0-6 0,1 0-3 16,-3 0-8-16,9-5 1 0,-13 5 0 0,2 0 1 15,-6 0 6-15,0 0-14 0,8 0 8 0,-8 0-12 16,6 0 2-16,-6 0 0 0,7 0-35 0,-7 0-7 16,0 0-45-16,6 0 10 0,-6 0-97 15,9 0-93-15,-9 0-86 0,0 0 22 0,7 0 25 16,-7 0 11-16,6 0 5 0</inkml:trace>
  <inkml:trace contextRef="#ctx0" brushRef="#br0" timeOffset="4047.27">4628 4196 326 0,'-1'-3'245'0,"-1"2"-54"0,2 1-11 0,-2-6-27 15,0 5-48-15,0-2 7 0,1 3-6 16,0-2-5-16,0 2-6 0,-3-2-8 0,0-1-37 15,2 3 13-15,-2 0-8 0,0 0 5 0,0 0-10 16,0 3-6-16,-2-1-1 0,-1 0-11 16,-3 5 18-16,1-1-25 0,-1-1-1 0,2 4-5 15,2-1-1-15,-3 2 1 0,0 1-3 0,3-3-14 16,0 2 10-16,0 2-18 0,1 2 15 16,1 2-22-16,2-5 16 0,-1-1 14 0,1 1-3 15,-2 4-5-15,4-1-6 0,0-14-2 0,0 14 6 16,0-1 15-16,0 0-4 0,15 16-11 0,-10-14-21 15,-5-3 16-15,5-1 10 0,-1-3-2 16,2 2-27-16,-1-2 21 0,2-1 18 0,-4-1-13 16,2-1-13-16,0-1 2 0,1-2-7 15,-2 0 20-15,5 1-2 0,-1-3 6 0,-3 0-7 16,16 2-6-16,-14-2 2 0,3 0 2 0,0 0-1 16,16-12 7-16,-10 8-7 0,1-3 14 15,-3 2-27-15,-1-5 11 0,1 3 5 0,-1-2-14 16,-1 1 0-16,0 1 12 0,-5 1 3 15,3-5 3-15,-4 4-18 0,0 1 25 0,-1-1 3 16,0 0 11-16,-3 2-7 0,2-1 8 16,-2 1 6-16,0-1-4 0,-1 2 17 0,0 0-23 15,0-1 15-15,-1-2 0 0,0 4 17 16,0-3-15-16,0 0-3 0,0 6-10 0,0-7 26 16,0-4-19-16,0 0 6 0,-9-12 12 0,5 15-37 15,2 1 7-15,-2 0 2 0,3 0-8 16,-3 2 12-16,-4-5-8 0,5 1 5 0,-7-4-13 15,3 3-2-15,1 1 28 0,0 2-37 0,2 3 8 16,-2-2-4-16,3 2-1 0,-1 1-6 16,0 0 2-16,1-1-37 0,-2 1-33 0,2 1-24 15,-3 0-4-15,2-1-42 0,1-1-28 0,-1 1 14 16,-1 1-165-16,3-1 24 0,0-1 23 16,0 0 21-16,2 0 18 0,0-1-132 0,0 5 21 15,0 0-12-15</inkml:trace>
  <inkml:trace contextRef="#ctx0" brushRef="#br0" timeOffset="14287.87">2262 6109 265 0,'0'0'197'16,"0"0"-36"-16,0-13 16 0,0 13-37 0,-21-24-8 16,21 20-10-16,0 0 13 0,-2 0-42 0,2-3 13 15,-1 3-9-15,1 4-4 0,0 0 1 16,0-8-14-16,0 2 0 0,0 6-13 15,0-8 2-15,0 2-3 0,0 6-5 0,0-9-7 16,0 9 15-16,0-8-4 0,0 8 0 0,0-8-9 16,0 2 7-16,0 6-6 0,0-9 14 0,0 9-5 15,0-7-22-15,0 0 7 0,0 7 22 16,0-7-7-16,0 7-20 0,0-9 16 0,0 9-5 16,0-7 6-16,0 7-17 0,0-7 9 15,0 7-14-15,0 0 16 0,0-8-27 0,0 8 20 16,0 0 13-16,0-7-22 0,0 7-10 15,0 0-17-15,0 0 4 0,0-5-23 0,0 5 10 16,-10-6 3-16,10 8 1 0,1 0 13 0,-1 4-9 16,0 2-1-16,3 9 4 0,-3-5 5 0,0 4-29 15,9 26 17-15,-7-12-11 0,0-2-5 16,2 1 9-16,0-4-4 0,1 0-11 0,-1 3 19 16,-1-3 1-16,1-2-5 0,1 1-19 15,0-4 30-15,-1-1 5 0,-2-1-26 0,1-7-8 16,-2 6 5-16,-1-2 30 0,3-5-5 15,-3-10-12-15,0 7 13 0,0 1-5 0,0-2-14 16,0-6 9-16,0 0 22 0,0 6-46 0,0-6 6 16,0 0-38-16,2 9-49 0,1-13-56 0,-3-1 13 15,6-8-115-15,-2-8-48 0,4 3 25 16,1-2 24-16,1-3-115 0,-1 5 9 16,-3-4 25-16,1 2-21 0,0 0 7 0</inkml:trace>
  <inkml:trace contextRef="#ctx0" brushRef="#br0" timeOffset="14738.09">2273 5591 277 0,'-2'1'151'0,"0"2"-23"0,2-2-18 16,-2 2-12-16,0-2-18 0,2 3-9 0,0 0-19 15,0 1-6-15,0-1 26 0,0 1-9 16,0 0-5-16,0 0-18 0,4 0 4 0,-4-5 11 15,0 0-20-15,0 7-2 0,6 2 7 0,-2-8-21 16,0 1 42-16,0 0-12 0,-2-1 0 0,3-1 11 16,0-1 4-16,-1-3 0 0,0 3-18 15,2-3 12-15,-2 1 12 0,-2 2 9 0,1-3-7 16,-1 0-11-16,0-1-5 0,0 2-1 0,-1-4-10 16,-1 2 4-16,-1 0-11 0,1 5-2 15,0 0-1-15,0-8-26 0,0 8 10 0,0-8 10 16,0 1-20-16,-11-3-43 0,9 7-13 15,0-2-22-15,-1 5 5 0,3-1-94 0,0 1-26 0,-4-1-87 16,1-1-88-16,2 2 24 0,1 0 15 16,-1 3-5-16</inkml:trace>
  <inkml:trace contextRef="#ctx0" brushRef="#br0" timeOffset="15115.32">2634 5779 394 0,'3'-2'279'15,"-3"-1"-22"-15,3-1-22 0,-3 4-36 16,4-3-24-16,-1 3-32 0,-3-2-3 0,3 1-26 15,-2-1-9-15,-1 2-12 0,4 0-25 0,-3 0 3 16,3 3-9-16,0 0-4 0,6 8-18 16,3 2 13-16,0 3-15 0,-2 1-2 0,2 4-9 15,-2 2-2-15,0-1 2 0,-4 5-12 0,1 4 4 16,-1 2 8-16,0 1-11 0,-2 0-10 0,-1 3-5 16,-1-1 7-16,-2 1 9 0,1-2-12 15,-2 2 5-15,0-18 7 0,0 8-4 0,0 5 5 16,-11 36 6-16,3-33-22 0,2 1-44 15,-4 1-21-15,4-3 7 0,0-4-182 16,1-2-179-16,2-2 46 0,3-18 12 0,0 5 44 16,14 6 18-16,-2-17 9 0</inkml:trace>
  <inkml:trace contextRef="#ctx0" brushRef="#br0" timeOffset="16314.07">3546 6123 259 0,'1'-6'254'0,"-1"2"-43"0,0 2-6 0,0-3-28 16,0 3-9-16,0-3-16 0,0 3-11 0,0 1-24 16,0-1-3-16,0-1-17 0,0 1-20 15,0-1-5-15,1 1 1 0,-1 0-13 0,2 2-12 16,-2-3 2-16,0 3-8 0,0 3-11 0,0-3-4 16,0 2 8-16,0 3-10 0,1 0-3 15,-1 0-7-15,0 1 13 0,0 2-14 0,0 2-11 16,0 4 24-16,0 3-17 0,0 7-2 0,10 20-12 15,-7-17 16-15,-1-1-13 0,1 2 21 16,-1 2-26-16,1-1 16 0,-3-1 0 0,5 2 2 16,-2-3-5-16,3 1-10 0,-5-1 13 0,2-1-3 15,1-3 3-15,-3-1-1 0,0-3 12 16,0-1-15-16,1-4-6 0,-1-4 13 0,-1-1-1 16,2-2-11-16,-2-2 5 0,0 0-11 15,2 0 25-15,-1-3 5 0,-1 1 14 0,0 0-11 16,0-3 14-16,0-2 0 0,-1 1-25 0,1-4-10 15,-3 0 2-15,2-12-34 0,1 7 1 0,-5-21-19 16,5 6-17-16,0-1 5 0,0 14 9 16,0-6 7-16,0-1 17 0,0-3-9 0,0 1 14 15,0 1-34-15,0 1 43 0,0 0-11 0,0 2 9 16,0 0 2-16,0 3-15 0,-4-18 9 16,1 14-8-16,-2 4 34 0,2-2-15 0,0-1 11 15,-2 2 14-15,5-2-25 0,0-1-1 0,-3-2 8 16,3 8 18-16,0-5-19 0,0-3-14 15,14-23 15-15,-9 21-7 0,2 3 17 0,2 0-14 16,0 1 14-16,-2 2-13 0,1 2 13 16,1 2-6-16,0-1 13 0,-4 1-5 0,0 7-13 15,0-2 8-15,-1 2-2 0,1 2-5 0,2-1 3 16,-1 1-3-16,-1 2-9 0,3 1 10 0,2 0-13 16,0 0 7-16,5 0 1 0,24 11 14 15,-20-4-6-15,4 0-1 0,-4 1-20 0,1 1 15 16,-3 2 5-16,-2 1-5 0,-1-1-10 15,-3 1 9-15,-1 0-12 0,-1 0 21 0,-1 0-13 16,-3-4 10-16,-2 2-15 0,0-2 11 0,-3 0 11 16,2 0-9-16,-2-8-7 0,0 12 2 15,0 2 13-15,-14 13-7 0,7-13-15 0,-2-3 17 16,-1 2-3-16,0-3 18 0,-5 2-6 0,4-4 8 16,0 4-13-16,-2-5 15 0,0-2-3 15,4 2 13-15,2-2-7 0,-7 0 2 0,3 0 7 16,-3 2-9-16,3-5-1 0,-1 1 9 15,3-1-3-15,2-1-11 0,-2 0 10 0,4-1-5 16,-2 1 5-16,3 1-7 0,-1-2 8 16,1 1-2-16,-2-1 5 0,2 0-25 0,0 3 9 15,4-3-14-15,0 0 2 0,0 0-5 0,-6 0-22 16,6 0-42-16,-8 0-20 0,8 0-43 16,0 0-30-16,-14-11 14 0,14 6-119 0,0 2-64 15,3-1-71-15,-2-1 61 0,5 2 1 0,-3 3 16 16,1-2 12-16</inkml:trace>
  <inkml:trace contextRef="#ctx0" brushRef="#br0" timeOffset="30232.88">4313 5799 577 0,'0'-12'185'0,"0"12"-38"16,0 0-8-16,0 0-26 0,0 0 7 15,0 0-13-15,0-13-57 0,0 13 16 0,0 0-24 0,7-17 7 16,-8 18-1-16,-2 2 10 0,2 0-9 16,-4 0 1-16,4 4-28 0,-4 8 11 0,-2 1-4 15,-3 0 9-15,0 3-2 0,2 0-16 16,-1 0 7-16,-1 3-18 0,3 0 6 0,-3 2 0 16,1 0-5-16,-1-2-18 0,0 0 20 0,0 2 6 15,0 0 0-15,-1-2-1 0,2 0-12 16,-1 0 14-16,5 3-1 0,-3-4-8 0,3 4-15 15,1-3 24-15,3 3 7 0,1-15-12 0,0 8-6 16,0 4 10-16,10 25 3 0,-2-20-2 16,-1-2-4-16,1-4 9 0,1 5-11 15,0-4-5-15,3 0 11 0,-3-3 7 0,0 0-14 16,-3-2 3-16,3 1-11 0,0-4 18 0,-4 0-8 16,0-5-12-16,4 5-4 0,-5-5 16 15,0-2-6-15,0-1 3 0,-2-2 8 16,2 1-8-16,-1-2-5 0,-2-2-27 0,-1 2-29 15,5-1-41-15,-4 0 7 0,1-2-223 0,-1 0-74 16,-1 0 25-16,0 0 19 0,0 0 17 0,0 0-6 16</inkml:trace>
  <inkml:trace contextRef="#ctx0" brushRef="#br0" timeOffset="31460.9">5330 6141 428 0,'0'-2'190'0,"0"0"-32"0,1 0-10 16,-1-2-29-16,0 1-18 0,0 3 0 15,0 0-43-15,-1 0 6 0,-1 3 12 0,-3 3-15 16,-7 4 22-16,1 4-34 0,-2 1 8 0,-4 3-11 16,-3-5 10-16,6 4-13 0,-4 2-13 15,1-1 3-15,-1 1-12 0,0 1-22 0,1 1 24 16,-3-1-1-16,4 1-1 0,-3-4-15 15,2 3 3-15,0-1 20 0,1 0-8 0,-2-3 13 16,2 0-11-16,4-1-25 0,0-5 25 0,2-1-8 16,7 1 15-16,-2-3 2 0,1-2-30 0,1-1 7 15,-1-4 16-15,1 3-14 0,2-1 14 16,-1-1 3-16,0 0-23 0,1-1 0 0,0 0 12 16,1 0 11-16,0 0-30 0,0 0-29 15,1-7-47-15,0 5 8 0,-1-4-45 0,2 2-15 16,0-1-96-16,2-1 17 0,0-6 20 15,7 1 13-15,-6 0 13 0,7-1-144 0</inkml:trace>
  <inkml:trace contextRef="#ctx0" brushRef="#br0" timeOffset="32439.08">5710 6200 489 0,'0'-2'172'16,"-1"-1"-20"-16,-3 2-58 0,3-2 34 0,-1 0-19 15,0 1-37-15,-1 2-5 0,-1-3 17 16,2 1 6-16,-2 0-14 0,0 2-4 0,3-1 13 16,-4-1-20-16,2 0 15 0,1 2-19 0,-1-2 2 15,2 1 1-15,0 1 4 0,-2 0-18 16,1-2 18-16,2-1-6 0,-1 2-3 0,-1 0 4 15,2 1-7-15,-2-3 1 0,-2 3 8 0,3-4-2 16,-1 4 4-16,0-3-23 0,-1 3-2 16,2-3-6-16,-1 2-8 0,0-2 3 0,2 1 0 15,0 2 5-15,-3 0-5 0,2-4-11 0,1 2-1 16,0 1-6-16,-4 0 2 0,3-1-5 0,1 2 8 16,0 0 2-16,0 0-19 0,0 0 15 15,0 0-7-15,0 0-7 0,0 0 4 0,0 0 20 16,0 0-23-16,0 0 19 0,0 0 5 15,0 0-10-15,0 0 2 0,-7-10-11 0,7 10 28 16,-1-1-25-16,1 1 0 0,-1 0 3 0,2 0-10 16,-1 0 28-16,-1 0-25 0,1 0 7 15,0-1 9-15,0 1-26 0,0 1 2 0,0-1-2 16,0-1 17-16,2 2-16 0,1-1-8 16,1 1 16-16,1-1 6 0,1 3-22 0,14-1 12 15,1 0-6-15,0 3 8 0,0-2-19 16,1 2 9-16,1-3-3 0,0 4 15 0,3-2-18 15,2 3 2-15,0-5 16 0,-3 3-10 16,1 3 1-16,-4-4 2 0,3 1 3 0,-2 2 9 16,-1-2-2-16,-6-2-14 0,0-3 20 0,1 5-10 15,-5 1-16-15,0-5 17 0,-3 0 0 16,-4 0 2-16,1 2 8 0,-3-2-21 0,2-1-14 16,-1 0 9-16,-3 3 2 0,2-3 6 0,-1 1 0 15,1 1 4-15,-1-1 9 0,-1-1-5 16,2 0-1-16,-2 1 7 0,1-1-12 0,-1 0-11 15,-1 0 22-15,1 3-13 0,0-3-8 0,-1 0 10 16,2 3-9-16,-2-2-2 0,0-1 3 16,0 0 4-16,0 0-11 0,-11 10 10 0,-1-1 16 15,0 4-12-15,1-3-4 0,-3-1 20 0,1 0-9 16,-4 4-8-16,2-1-5 0,2-3-11 16,-7 2 15-16,8 1 21 0,-1-3-23 0,1-1 4 15,-5 0 14-15,6 0-12 0,3-1 13 16,3-3 2-16,-3 2-27 0,2-4 17 0,2 2-12 15,0-2 6-15,-1 0-13 0,2 3 21 0,-1-3-5 16,2 1 13-16,-4-1-6 0,1 1-18 16,1 0 12-16,0 0-10 0,1 0-1 0,-1-2 14 0,1 1-12 15,-1 0 1-15,-1 1-4 0,1-3-29 16,0 2-11-16,-1-2-40 0,1 0-30 0,1 2 12 16,3-2-141-16,0 0-98 0,0 0-31 15,-3-7 26-15,5 2 24 0,1 2 7 0,8-7 12 16,2 2 10-16</inkml:trace>
  <inkml:trace contextRef="#ctx0" brushRef="#br0" timeOffset="33247.42">6500 6154 354 0,'0'-1'227'0,"0"-5"-32"0,0 4-7 15,-1-3-48-15,1 2 0 0,-4-3-32 0,4 3 4 16,0-2 8-16,0-1-56 0,-1 2 11 16,1-1-9-16,0 5 0 0,0 0-30 0,0-7 11 15,0 7-12-15,11-17 22 0,-1 8-24 16,-2 4-14-16,0 0 19 0,-3 3-8 0,0-4-5 16,0 4-19-16,1 0 30 0,-2 2-18 0,4-3-16 15,-3 3 5-15,0 0-8 0,-5 0-13 16,7 0 12-16,-7 0 5 0,10 0-4 0,12 13 15 15,-9-8-6-15,-3 6-16 0,0-3 26 16,2 1-8-16,-5-1 10 0,-3 1-37 0,-3-1 35 16,3-1-26-16,-4 3 13 0,2-2-13 0,-2 0 4 15,0-1-16-15,0 3 19 0,0 2 18 0,-10 15 0 16,5-12 4-16,1-1-14 0,-2 1-8 16,-3 0 8-16,5-6-20 0,-1 8 20 0,-3-5 5 15,-1 0 2-15,2-1 0 0,-1 3-41 16,3-5 31-16,-2-2-6 0,2 3 18 0,2-6-7 15,-2 1 0-15,1 0-1 0,1 0 10 0,-1-1-1 16,3-2 10-16,-3 2-5 0,0 0 12 16,3-2-4-16,-3 2 3 0,3-2 7 0,-3 0-9 15,3 1 5-15,-2 0-8 0,1-2 14 0,0 2-17 16,0-1-5-16,2 0-10 0,-2-1 19 16,1-1-16-16,0 2-2 0,-2 1-10 0,2-2 15 15,1 2-13-15,-3-3 15 0,2 0 0 16,0 1-6-16,1 0-8 0,0-1-8 0,0 1 17 15,0-1-2-15,0 2-5 0,0-2-19 0,0 0 22 16,0 0-9-16,13 3 3 0,-6-3-18 0,15 0 24 16,-13 0-10-16,8 0-4 0,2 0 11 15,3 0-6-15,-1 0-3 0,1 0-4 0,1 0 15 16,-1 0-12-16,-3 0 3 0,-1 0-4 16,0 0-4-16,-3 0 14 0,-1 0-9 0,-2 0 3 15,-3 0 1-15,-1 0-15 0,0 0 7 16,-2 0-16-16,-6 0 5 0,7 0-7 0,-7 0-16 0,10 0-35 15,-10 0 21-15,7 0-30 0,-7 0 8 16,6 0-107-16,-6 0-80 0,8 0-101 16,-8 0 4-16,5 0 22 0,8-3 12 0,-10 0 36 15</inkml:trace>
  <inkml:trace contextRef="#ctx0" brushRef="#br0" timeOffset="33945.21">7080 6154 377 0,'-2'-9'222'15,"2"1"-32"-15,-2-1-11 0,1 2-66 16,1 2 9-16,0-2-13 0,0 7-42 0,0 0 17 15,0-10 10-15,0 5-47 0,0 5 14 16,16-23 17-16,-5 15-25 0,0-2-10 0,0 5-10 16,-1-1 21-16,0 5-16 0,-2-2-10 0,0 3-4 15,-1 0-19-15,1 0 22 0,0 0-14 16,2 0 4-16,10 11-15 0,-11-7 14 0,5 0-7 16,-5 3-2-16,0 1 4 0,0-1-10 15,-4 1 10-15,-1-1-2 0,1 0 8 0,-2 0-12 16,4 5 1-16,-3-2 1 0,-1 1-5 0,-1-1 3 15,-2-1-8-15,2-2 6 0,-1 0-12 16,-1 0-9-16,0 0 24 0,0-7-10 0,0 7 24 16,0 0-15-16,0 3 0 0,-10 10-4 0,3-5-7 15,2-4 11-15,0-3 3 0,-3 4-8 16,-4-5-8-16,-1 3 28 0,3-1-39 0,-1-2 43 16,1 3-35-16,1-5 19 0,-2 5-24 0,1-5 23 15,4-1 7-15,0 0 9 0,1 0-26 0,0-1 9 16,2 0 3-16,-2 0 2 0,2-2 8 15,1 1-23-15,-2 0-1 0,-1 1-3 16,4-2 1-16,0 0 30 0,-3 2-4 0,1 0-29 16,2-2 14-16,-2-1-32 0,3 3 15 0,-3-1 14 15,1-1 10-15,2 0 2 0,0 0 12 0,0-1-22 16,0 0 25-16,5 3-15 0,2-1 15 0,1-1 0 16,12-2-6-16,-9 1-1 0,7 0 9 15,4 0-12-15,2 0 2 0,3 0-6 16,24-13 9-16,-25 13-8 0,-2-1-15 0,0 0-1 15,-2-2 22-15,0 1 1 0,-7 2-13 0,-5 0-3 16,-1 0-9-16,3 0 3 0,-3 0 4 16,0 0-25-16,-3 0 25 0,-6 0-14 0,8 0 17 15,-8 0-4-15,7 0-3 0,-7 0 1 0,7 0-12 16,-7 0 20-16,6 0-4 0,-6 0-28 16,0 0-4-16,9 0-33 0,-9 0 5 0,8 0-136 15,-8 0-105-15,6 0-67 0,16-10 28 0,-14 3 2 16,-3 1 14-16,-1 1 18 0</inkml:trace>
  <inkml:trace contextRef="#ctx0" brushRef="#br0" timeOffset="34507.91">7498 5859 261 0,'-5'-5'259'0,"0"2"1"16,3-1-52-16,-1 2-20 0,0-1-35 0,2 1-12 15,-1-1-22-15,0 2-1 0,1 1-37 0,1-1 4 16,0-1 1-16,1 5-35 0,2-2 3 0,1 1 3 15,1 1 5-15,11 9-21 0,-3-4-15 16,4 8-10-16,0 1 16 0,3-4 9 0,-1 4-23 16,2 3 7-16,-1-2-1 0,-1 4-7 15,0 0-9-15,0 2 14 0,-1 0-13 0,0 0 4 16,-1 3 1-16,-2-2-10 0,0 3 10 0,0-1-5 16,-5 0 10-16,1 0-11 0,-2-1-12 0,-1 0-7 15,-1 3 25-15,0 0-9 0,-3 3 1 16,-2-3-12-16,0-1 11 0,-2-3 2 0,0-11 2 15,0 4 10-15,0 6-21 0,-15 19-5 0,9-21 0 16,1-3 14-16,-3 1-8 0,3 0 11 16,-5-2 4-16,4-2-5 0,-1-2-18 0,1-2 18 15,-2 2 4-15,3-4 11 0,1-1-2 16,-1-4-6-16,4 2 4 0,-2-3 6 0,1 0 3 16,2-1 10-16,-3 0 5 0,2 1-7 0,0-2-10 15,-3-1-6-15,4 3 14 0,-1-3-1 0,1 1-1 16,0-1-10-16,-2 2 24 0,2-1-33 15,0-1 10-15,-1 1 19 0,1-2-39 0,0 0-36 16,0 0-48-16,0 0 7 0,1-3-252 0,-1-1 25 16,3 0 23-16,-3-2-87 0,6-14 22 15,-1-2 24-15,-2-2 15 0,1 0 18 0</inkml:trace>
  <inkml:trace contextRef="#ctx0" brushRef="#br0" timeOffset="51619.51">12162 6203 264 0,'0'0'99'0,"0"0"-23"0,0 0 5 0,-15 0-8 16,15 0-8-16,0 0 49 0,0 0-12 15,0 0-33-15,0 0 10 0,0-12-2 0,0 12-19 16,0 0-27-16,0 0 45 0,0 0-3 15,0 0-6-15,0 0-18 0,0 0 28 0,0 0 17 16,0 0-33-16,0 0 16 0,0 0 8 0,0 0-17 16,0 0-23-16,0 0 18 0,0 0-7 15,0 0 0-15,0 0-19 0,0 0 7 0,0 0-1 16,0 0-7-16,0 0-8 0,0 0-5 16,0 0 18-16,0 0-14 0,0 0-10 0,0 0 7 15,0 0-1-15,0 0-32 0,0 0 25 0,0 0-4 16,15-12-1-16,-6 12-15 0,6 0 19 0,2 0-3 15,25 4 6-15,-19-1-18 0,5-3 8 16,-6 2-2-16,1 2-5 0,-1-1-8 0,4-3 28 16,-5 3-9-16,-2-1-7 0,4 0-15 0,-1-1-1 15,1-1 14-15,-1 2 7 0,-1-1-3 16,-8-1 5-16,1 0-3 0,4 0 5 0,-1 0 2 16,2 0-10-16,0 0-2 0,-6 0-15 15,0 0 27-15,-2 0 0 0,-3 0-8 0,-1 0 8 16,-7 0-9-16,17-10 5 0,-13 10-13 0,-2-1 12 15,2 1-1-15,0 0 1 0,-2 0 4 0,1-1 0 16,1 1-11-16,-3 0 2 0,2-2-12 0,-3 2 10 16,0 0 3-16,0 0-14 0,0 0 20 15,0 0-11-15,0 0 12 0,0 0 7 0,0 0-21 16,0 0 9-16,0 0 11 0,4 0-11 16,-4 0 6-16,0 0-6 0,0 0-1 0,0 0-5 15,7 3 12-15,-9-2-9 0,-1 1-10 0,-1-2-9 16,-1 4 9-16,1-3 7 0,-10 4-16 15,-1 3 16-15,-2-3 0 0,4 3-21 0,-2 0 30 16,-3 1-8-16,7-2 2 0,-5 1-6 16,-2-1-3-16,4 3 1 0,-1-1 7 0,-3-1 6 15,5 1-10-15,-3-1 0 0,2 1-1 0,-3 3 2 16,1-4 5-16,1 0-10 0,0-1-7 0,1 4 10 16,0-1 13-16,1-5-16 0,0 5 6 15,6-5 0-15,-2 1 2 0,2-4-14 0,4 2 16 16,-3-2-13-16,3 0 12 0,-1 1-4 15,1-1-2-15,1-1-10 0,-2 0 13 0,2 0 8 16,0 1 1-16,1-1 0 0,1-1 12 0,0 0-11 16,0 0 4-16,0 0-3 0,0 0-1 0,0 0 2 15,0 0 2-15,0 0-2 0,0 0 9 16,0 0-9-16,0 0-9 0,-12 4-6 0,13-2-2 16,2-1 6-16,2 1-2 0,-1 0 1 15,2 0-5-15,2-2 10 0,8 3-17 0,5 2 12 16,-1-1 4-16,5 1-2 0,-5 0 2 0,3-3 1 15,0 5-5-15,1-5-5 0,2 3 5 16,-1 0 4-16,-4 1-5 0,5-4-10 0,-3 1 6 16,0 0-3-16,-6-1-6 0,-9-2 7 15,4 0-11-15,-2 0 32 0,-1 0-27 0,1 0 16 16,-1 0-3-16,-2 0 7 0,-7 0-6 0,10 0 5 16,-5 0-4-16,-5 0 17 0,9 0-26 15,-3 0 11-15,-6 0 18 0,8 0-23 0,-8 0-4 16,6 0 13-16,-6 0-19 0,7 0-33 0,-7 0-36 15,9 0-35-15,-4 0 10 0,15-8-104 16,-7-2-127-16,0 3-48 0,1 0 18 0,4 2 25 16,1-1 20-16,-5-2 28 0,4 3 4 0</inkml:trace>
  <inkml:trace contextRef="#ctx0" brushRef="#br0" timeOffset="52077.88">13065 6377 249 0,'-2'-3'297'0,"-2"3"-58"0,0 0-6 15,0-2-35-15,2 0-3 0,-1 2-14 0,1 0-22 16,-1-3-21-16,2 1-6 0,1 0-19 16,1 1-23-16,4-1-2 0,0 4-21 0,3-5-6 15,9 0 3-15,-1 0-8 0,-4 3 2 0,4 0-16 16,2 0-12-16,3 0-8 0,2 0 11 0,-3 0-3 15,3 0-1-15,-1 0-9 0,-4 0 1 16,-1 0 0-16,1 0-1 0,-3 0-3 0,-4 0-3 16,2 0-9-16,-4 0 3 0,-1 0 3 15,-2 0-4-15,-6 0-12 0,9 0 7 0,-9 0-8 16,6 0 7-16,-6 0-15 0,7 0-24 16,-7 0-2-16,0 0-27 0,7 0-5 0,-7 0-45 0,0 0 12 15,8 0-93-15,-8 0-73 0,0 0 19 16,0 0-134-16,8 0 24 0,-8 0 48 15,15 12 53-15</inkml:trace>
  <inkml:trace contextRef="#ctx0" brushRef="#br0" timeOffset="52363.9">13256 6472 222 0,'-8'3'184'0,"2"0"-46"16,2-3-3-16,-2 1-47 0,2-1 24 0,1 1 19 15,0 0-37-15,0 1-41 0,1-1 36 16,0 1-34-16,2 0 21 0,2-2 17 0,0 3-1 16,3 0-6-16,-1-1 10 0,2 0-30 15,11 3 8-15,2 2 0 0,-1-4-7 0,5 1-19 16,-2-1 12-16,4-3-26 0,-3 2 6 16,1 1 8-16,1-1-2 0,-9-1-22 0,7 0-21 15,-9-1 2-15,-3 0 13 0,-1 0 10 0,-1 0-33 16,-8 0 18-16,0 0-20 0,10 0-25 15,-10 0-17-15,7 0 4 0,-7 0-100 0,7 0-8 16,-7 0-133-16,0 0-55 0,6 0 24 0,-6 0 25 16,8 0-36-16</inkml:trace>
  <inkml:trace contextRef="#ctx0" brushRef="#br0" timeOffset="52805.45">13685 6234 242 0,'-2'-5'326'0,"-2"0"-45"15,3 1-42-15,-3 4-33 0,4-5-28 0,-1 3-29 16,-1 1-25-16,1-4 15 0,0 4-29 16,-1 0-20-16,2 1-21 0,0 0 7 0,0 0-21 15,2 1 14-15,-1 1-15 0,3 2 3 16,1-1-20-16,9 10 1 0,0-4-1 0,0 5-9 16,4-2 5-16,0 3-7 0,-1 2 2 15,3-5-6-15,1 2-13 0,-2 1 9 0,6 1-1 16,-3-1 10-16,2 0-3 0,1-2-13 0,0 3 15 15,-2-3-25-15,3 1 22 0,-1-3-16 16,0 1-1-16,-2-1-5 0,1 1 16 0,-4-2-15 16,2-1 0-16,-5-2-35 0,-5 0-1 15,-1-4 20-15,-5 1-5 0,-1-3-12 0,-1 1-26 16,-4-2-34-16,0 0-17 0,0 0 10 0,3-10-124 16,-6 7-41-16,-6-8-109 0,3 3 42 15,-5-1 23-15,4-5 6 0,-2 6-6 0</inkml:trace>
  <inkml:trace contextRef="#ctx0" brushRef="#br0" timeOffset="53148.05">14004 6210 275 0,'-2'-4'216'0,"1"1"-41"15,0 3-20-15,-1-4-28 0,1 1 2 0,1 2-42 0,-3 1-53 16,0-1 8-16,2 1 9 0,-1 1 16 16,-1 0-35-16,-1 2-18 0,-2 1 28 0,-5 6 23 15,0 4-33-15,0-4 5 0,-1 7-19 16,1-1-2-16,1 1 13 0,-1 0-5 0,-2 4-10 16,1-2 14-16,2-1-47 0,0 2 38 15,-2-1 20-15,0-4-34 0,0-1-1 0,1 1 3 0,3-3-25 16,-1 0 36-16,1-3-20 0,1-1 16 15,4-4-38-15,-1 0 10 0,1 0 42 0,1 0 13 16,1-3-38-16,-1-1-12 0,0 3 30 16,2 0-43-16,-1 0 14 0,-2-2 23 0,3-1-2 15,0 0-137-15,0 0-72 0,0-1-121 16,3-2 30-16,-2 0-16 0,1 0 44 0</inkml:trace>
  <inkml:trace contextRef="#ctx0" brushRef="#br0" timeOffset="53715.71">14239 6336 422 0,'-4'-2'251'0,"3"1"-45"0,-3-1 0 0,4 0-19 15,-4 1-53-15,4 1-11 0,-2-2-6 16,0 2-20-16,2-2-3 0,-1 2-4 0,0-2-15 15,1 2-20-15,0 0 8 0,0-1-4 0,1 2-17 16,2-1 2-16,-1-1 12 0,7 1-13 0,8 4-6 16,-4-5-18-16,-3 1 20 0,4 0-17 15,3 0 6-15,-1 0-1 0,20-9-8 0,-24 6 2 16,-1 2 4-16,0 0-8 0,-6 0-13 0,0-1 1 16,1 2 0-16,-6 0 8 0,0 0 5 15,0 0-18-15,7 0-39 0,-7 0-5 0,8 0 4 16,-8 0-147-16,0 0-75 0,0 0 20 15,14-11-153-15,-9 10 36 0,-1-3 18 0,11-2 43 16</inkml:trace>
  <inkml:trace contextRef="#ctx0" brushRef="#br0" timeOffset="54583.63">14638 6528 351 0,'-2'-4'200'0,"4"0"0"15,-4-2-41-15,4 2-24 0,-2-3 0 16,2-10-7-16,-2 9-24 0,7-18-4 15,-4 5-32-15,4 3-11 0,-2 1 17 0,3-1 23 16,-3-1-15-16,1-2 0 0,2 4-22 0,-2-5 16 16,1 3 0-16,-2 2 4 0,-1 0 16 0,-2 0-15 15,1 2-6-15,-1 4 4 0,0 0-3 0,-1 5-5 16,0-1 6-16,-1-1 4 0,4 2-32 16,-4 6 7-16,0 0-7 0,0 0 10 15,0-8-28-15,0 8 14 0,0-4-16 0,0 4 15 16,0 0-16-16,0 0-9 0,0-8-12 0,0 8 19 15,0 0-25-15,-4-8-3 0,4 9 4 0,-2 1 4 16,0 0-8-16,-2 2 18 0,3 3-16 16,-1-3 16-16,-9 10-4 0,6 1-27 0,-4-3 8 15,7 4 20-15,-2-3 2 0,2-4-3 0,2 1-19 16,0-10 3-16,0 9 16 0,0-1-15 16,0 6-11-16,17 13-3 0,-12-12 13 0,3-1-8 15,4-2 10-15,-2-1-16 0,-3-4-4 0,6 1-9 16,-5-1 18-16,2-6-6 0,-2 4-1 0,1-3 12 15,0 1 2-15,0-3-7 0,-2 0-10 16,2 0 12-16,4 0 8 0,16-11-11 0,-16 4 0 16,1 0 17-16,2-2-14 0,-4-1 4 15,-3-1-8-15,0 1 16 0,0-2-5 0,-4 4-1 16,2-1-1-16,-1-4 2 0,0 1 26 16,-4 3-6-16,0 2 17 0,1-1-1 0,-3-1-24 15,1 1 7-15,-1 8 27 0,0 0-24 0,0-8 1 16,0 1 10-16,0-1 12 0,0 4-24 0,0 4 13 15,0-10-11-15,0 4 14 0,0 6 5 16,0-7-21-16,0-1 5 0,0 8 26 0,0-7-39 16,0 7 25-16,0-7-14 0,0 7-6 0,0-7 11 15,0 7 14-15,0 0-30 0,0-5 33 0,0 5-36 16,0 0 4-16,0-8-1 0,0 8 3 16,0 0-11-16,0 0 14 0,0-7-18 15,0 7-2-15,0 0 0 0,0 0 14 0,0 0-19 16,-6-5 8-16,6 8-14 0,0-3 8 15,0 4 13-15,0 2-11 0,0-2-7 0,0 3 11 16,0-2 8-16,2 12 8 0,-2-9-7 16,0 4-17-16,8 14 4 0,0-8-15 0,-4-2 25 15,3-1-10-15,3-1 3 0,-2 1 4 0,0-3-4 16,3-3-8-16,-1-1-4 0,-2 4-4 16,2-5-37-16,-4-2-21 0,1-1-32 0,-2-1-22 15,-2-2-46-15,2 5 16 0,-4-6-178 16,-1 1-89-16,3 0 69 0,-1 0 5 0,1 1 24 15,1-2 21-15,-2 3-22 0</inkml:trace>
  <inkml:trace contextRef="#ctx0" brushRef="#br0" timeOffset="55157.12">14005 6715 522 0,'-8'-6'238'0,"-1"3"-1"16,3-1-23-16,2 1-14 0,-1-1-18 16,1 3-1-16,-1-1-30 0,4-1-15 0,-3 1-9 15,3 1-20-15,-2 1-7 0,2-1-17 0,1 0-10 16,0-1 9-16,1 2-14 0,3-3-9 15,6 2 4-15,9-2-19 0,6 1-4 0,7-1 13 16,0 0-9-16,2 3-22 0,-15 0-7 0,9 0 19 16,8 0 0-16,3 0-22 0,3 0 7 15,50 12-16-15,-46-9 5 0,2 1 5 0,3 3-5 16,-6-6-6-16,1 1 4 0,-4 4-1 16,-1-4-5-16,-5 2 15 0,2-1 2 0,-6-1 2 15,0 1-9-15,-1 0-10 0,0-3 5 0,-2 0-1 16,0 0 5-16,-4 1-8 0,-15-1 10 15,10 0-4-15,0 0-10 0,3 0-1 0,-4 0-6 16,-1 0-14-16,-2 0-11 0,-2 0-6 0,9-9-20 16,-19 9 1-16,3-3-3 0,-5 2-52 15,3 1 12-15,-5-1-83 0,0-2-71 0,-3 3-120 16,0-1 24-16,0 1-16 0,-2-2 21 16,1 1 13-16</inkml:trace>
  <inkml:trace contextRef="#ctx0" brushRef="#br0" timeOffset="56021.2">14497 6903 383 0,'0'1'126'15,"-1"1"41"-15,-1-1-68 0,4 1-14 0,-1-1 31 16,-1-1-7-16,4 3-25 0,-1-2-18 0,-1 3 13 16,4-1-6-16,-2 0-48 0,1 0 15 15,6 6 18-15,-1-2 8 0,-5-1-2 0,5 3-22 16,-3 0-9-16,-2-3-34 0,2 2 6 15,-4-2 32-15,1 0-17 0,-2 0 0 0,0-1-15 16,-2 2-17-16,7 6 26 0,-5-3 15 0,-1-2-41 16,-1 0 29-16,0-2-1 0,4 0-15 15,-4 0 3-15,0 0-27 0,2-1 41 0,-2-5-10 16,0 0 26-16,0 7-17 0,0-7-16 16,0 9-25-16,0-4 56 0,0-5-23 0,0 8-22 15,-11 2 34-15,8-6 5 0,-1-2 15 0,-1-1-20 16,1 2 16-16,-2-2 13 0,2 2-6 15,-5-3 22-15,5 2-3 0,-2-2-1 0,-2 0-9 16,-10 0 10-16,9 2-2 0,9-2 1 16,-12 0-21-16,4 0 16 0,0 0-2 0,-15-14-5 15,8 5-17-15,6 5 2 0,-4-5 9 16,-1 2-18-16,3-2-6 0,1 3-5 16,1 2 8-16,2-2 2 0,4 1 7 0,-3 1-17 15,2 1 5-15,0 0 18 0,1-1-19 0,0 0-6 16,-1 1 14-16,2-2 4 0,-1 1-3 0,-1-1-22 15,-2-8 0-15,1 6 4 0,5 7 4 0,0-8-18 16,0 1 5-16,0 0 3 0,0-1-2 16,0 8-9-16,0-8 22 0,0 1-4 15,0 7 6-15,0-9-6 0,13-4-19 0,-12 8 27 16,9-6-23-16,4 3 0 0,-2-2 0 16,-2 5-3-16,0 0 8 0,5 0 0 0,3 1-6 15,-6 1 25-15,6 1-2 0,1 1-27 16,4-2 12-16,-12 3 5 0,6 0-17 0,5 0 9 15,3 0-4-15,0 0 9 0,1 0-21 0,3 0 15 16,1 6 8-16,0-6-20 0,-1 0 10 16,2 0-6-16,-2 0 14 0,1 0-16 15,-2 0 0-15,0 0 1 0,-3 0 13 0,0 0 1 16,-6 0 2-16,-3 0-15 0,-3 0 0 0,-1 0 15 16,-4 0-9-16,-1 0-2 0,-2 0-6 15,-5 0 9-15,10 0 3 0,-5 0 4 0,-5 0-13 16,8 0-3-16,-8 0 10 0,7 0 11 0,-7 0-1 15,0 0-22-15,8 0 13 0,-8 0-9 16,0 0 1-16,0 0-21 0,6 0-23 0,-6 0-34 16,0 0-48-16,0 0 11 0,7 3-268 15,-10-4 2-15,-1-1 26 0,-13-3 23 0,0-6 24 16,-2 0-41-16,3-1 4 0</inkml:trace>
  <inkml:trace contextRef="#ctx0" brushRef="#br0" timeOffset="61766.02">3350 7424 323 0,'0'0'194'15,"0"0"-3"-15,0 0-24 0,0 0 3 0,0 0-12 16,0 0-34-16,-14 0 2 0,14 0-31 15,0 0 11-15,0-14-22 0,0 14-12 0,0 0 7 16,0 0-12-16,0 0-14 0,0 0 10 0,0 0-6 16,0 0-12-16,0 0-10 0,0 0-1 15,0 0 5-15,12-17-18 0,-7 17 4 0,15 2 6 16,-10-2-10-16,5 0 1 0,4 0 6 0,0 0-16 16,-4 0-7-16,3 0-9 0,19 8 2 15,-24-7 15-15,1 2 7 0,0 0-18 0,-3-2 20 16,0 0-9-16,-6 2-7 0,3-3-2 15,-3 0 5-15,0 0-20 0,-1 0 17 0,-2 2-2 16,1-2-8-16,0 0-19 0,-1 0 1 0,-1 0-58 16,2 0-12-16,-1 1 8 0,1-1-82 0,-1 2-43 15,-2-2-90-15,-2 0-46 0,-2 5 6 0,2-4 7 16</inkml:trace>
  <inkml:trace contextRef="#ctx0" brushRef="#br0" timeOffset="62114.02">3434 7567 431 0,'-2'3'190'0,"-3"-1"-28"0,1 1-26 16,3-2-25-16,-2-1-16 0,1 2-38 15,-1 2-3-15,2-4 29 0,1 1-7 0,0 2-3 16,1 0 4-16,4-2 4 0,-2 1-30 0,2 0 19 15,1 0-3-15,12 1-1 0,-5 0 10 0,9 1-14 16,1-3-12-16,1 0-15 0,-2-1 20 16,3 2-18-16,-2-2 12 0,0 0-8 0,-11 0-5 15,3 0-14-15,3 0 6 0,1 0 6 16,-2 0-6-16,-3 0-11 0,-4 0-8 0,0 0 14 16,-1 0-10-16,-2 0 5 0,-7 0 6 0,6 0-2 15,-6 0-11-15,9 0 2 0,-9 0-14 0,0 0 11 16,6 0 1-16,-6 0-6 0,0 0-44 15,7 0-21-15,-7-7 6 0,0 7-125 0,14-12-63 16,-12 7-110-16,1 1 17 0,1-1 9 0,9-4 9 16,-6 1-1-16</inkml:trace>
  <inkml:trace contextRef="#ctx0" brushRef="#br0" timeOffset="63125.41">4260 7433 287 0,'0'-5'260'0,"-3"3"-11"0,2-4-34 16,-5 3-15-16,5 1-19 0,0-3-3 0,-1 2-20 16,1 0 5-16,0-1-12 0,0 2-15 0,-1-1-32 15,1 0-6-15,1 2-19 0,-3-4 6 0,3 5-9 16,-1-1-15-16,1 1-14 0,-1-2-13 16,1 2 8-16,-2-1-9 0,2 2-1 0,0 1-4 15,0-1 0-15,0 4 3 0,2 0-17 16,-1 2 2-16,2 10-7 0,-3-9 0 0,4 24-9 15,-2-13 16-15,-1 5-12 0,2 0-4 16,-2 2 16-16,4-2-12 0,-1 2-3 0,-3 2-1 16,4-2 9-16,-1 0 3 0,-2-3-16 0,-1 3 0 15,1-3 16-15,1-3-7 0,0 1 11 0,-3-13-8 16,0 7-12-16,0-2 14 0,0 0-11 16,0-2-2-16,0-2 16 0,0-2-13 0,0-1-2 15,0-6 17-15,0 7-14 0,0-7 5 0,0 6 3 16,10 6-12-16,-10-10 0 0,0-2 25 15,0 0-22-15,0 0 0 0,0 0 23 16,0 0-18-16,0 0 12 0,0 6 27 0,0-6 8 16,0 0 8-16,0 0-1 0,0 0-5 15,0 0-29-15,2 10-2 0,-2-14-6 0,0 3 5 16,0-4-1-16,-1 1-10 0,1 0-3 0,-4-2 6 16,4 0 2-16,0-2-3 0,0 1 9 0,-10-16 3 15,2 9-14-15,4-4-9 0,-1 1 11 16,-5 3 7-16,5-2-12 0,1-1-11 0,-1 2 8 15,2-2 8-15,-3-2-17 0,3-1 4 16,1 1 20-16,1 1-26 0,1-3 30 0,0 11-26 16,0-6-14-16,0-1 27 0,0-3-8 0,0-3-9 15,12-18 26-15,-6 25-27 0,-4-3 23 0,3 2 4 16,3-5-29-16,-2 5 2 0,1 0 11 0,-2 2-5 16,5-1-8-16,-2 4 0 0,-1-2-5 15,1 3 7-15,-3 1 0 0,1 3-6 0,-2 1-1 16,-1 0 25-16,0 4-17 0,0-3 17 15,0 2-6-15,1 2-21 0,0-2 3 0,1 0-6 16,0 3 13-16,2-1-4 0,0 1 14 0,-1 0-4 16,8 0 4-16,14 11 8 0,-13-4-30 0,1 0 1 15,-2 1-3-15,1-1 1 0,-5 3 13 16,1-1 12-16,-1 1-23 0,-6-1 17 0,0 1-4 16,-2-2-15-16,1-1 2 0,-3-2 10 0,0 5 4 15,0-10 7-15,0 7-17 0,0 2 21 16,-13 16-7-16,8-10-12 0,-2-3-3 15,1-2 3-15,-3 1-2 0,0-3 4 0,-2 2 14 16,-1-1-7-16,2 0 2 0,-3 1 11 0,-1-5-15 16,0 4-2-16,-1-1-5 0,2-3 22 15,0-1-14-15,-2 2 10 0,1 0-19 0,1-4 29 16,4-1-27-16,2 1 16 0,-1 1 14 16,-1-2-14-16,5 1-2 0,0-1 9 0,0 0-18 15,-1-1 1-15,1 3 0 0,3-3-6 0,-4 1 7 16,1-1-13-16,2 1-7 0,-2-1-19 15,-1 0-37-15,5 0-21 0,0 0-38 0,0 0 13 16,-9 0-158-16,9 0-132 0,-10 0 24 0,1-10 48 16,9 5-5-16,0 2 32 0,2-3 23 15,2 3-31-15</inkml:trace>
  <inkml:trace contextRef="#ctx0" brushRef="#br0" timeOffset="63802.25">4937 7323 310 0,'-2'2'157'0,"-3"-2"-14"0,5 0-10 0,-2 3-24 15,-1 0 3-15,-2 1-36 0,1-1 6 0,-1 10-13 16,-4-2-16-16,0 4-14 0,0 0 12 15,0 0-28-15,1 2 39 0,1-2-26 0,-2 4-2 16,3 1-27-16,-3-3 42 0,3 5-18 16,-2-3-1-16,1 2-20 0,1-1 19 0,1 2 11 15,-3-3-6-15,6 3-18 0,-4 0-6 16,6-2 34-16,0-10 4 0,0 6-3 0,0 3-8 16,0 1 14-16,14 22-7 0,-7-24 0 0,0-1 10 15,2 1-8-15,2 0 3 0,-2 0-11 16,0-1 10-16,1 1-13 0,0-3 7 0,2 2-9 15,0-2 3-15,-2-1 3 0,2 3-9 0,-2-2 0 16,2-6-2-16,-1 5-14 0,-1-1 9 16,-1-2 6-16,4-3-6 0,-6 0-3 0,-1 1-4 15,0-5-6-15,-2 0 20 0,-3 0 4 0,4 1-17 16,-3-4 15-16,2 1 16 0,-4 0-3 16,3 1 20-16,-3-2-9 0,3 2 17 0,-2-3 13 15,1 3-10-15,-1-3-15 0,2 1 12 0,-3-1-20 16,2 3 2-16,-1-2 0 0,1 0-8 15,-2-1-9-15,0 3 24 0,3 0-31 0,-1-3-14 16,-2 0 17-16,0 0-7 0,0 0-6 0,0 0 10 16,0 0-21-16,0 0-23 0,0 0 26 15,0 0-42-15,5-3-33 0,-5 3-23 0,0-1-58 16,0-1 15-16,0-4-173 0,1 3-116 0,0-4 3 16,1 3 48-16,1-10 6 0,1 5 5 15,-3 0 44-15,3 1 20 0</inkml:trace>
  <inkml:trace contextRef="#ctx0" brushRef="#br0" timeOffset="65047.78">5420 7639 620 0,'0'0'271'0,"0"0"-32"0,-14 0-17 0,14 0-33 16,0 0-4-16,0 0-21 0,0 0-31 15,0 0-12-15,0 0 7 0,0 0-19 0,0 0-22 16,0 0-8-16,-15 0-18 0,15 0 9 0,0 0-18 16,0 0-2-16,0 0-13 0,0 0-1 0,10 19 2 15,4-10-5-15,1 6 1 0,-3-4-2 16,4 2 5-16,1-1-16 0,1 2-12 0,-2-2 15 16,-2 1-14-16,4 1-1 0,-1-2 3 0,1-2 0 15,0-1 2-15,-4 4-5 0,5-4 0 16,-5 0-1-16,2 0-1 0,-1-1-8 0,-1-2 10 15,-5-1-12-15,0 2 7 0,-2-5 1 16,-2 0 4-16,0 0-8 0,-1 0-11 0,0 0-5 16,-1-1-15-16,-3-1-3 0,4 3-13 0,1-3-20 15,-4 0-24-15,-1 0-17 0,0 0-9 16,0 0 10-16,0-4-99 0,0 2-8 0,-1 1-63 16,-3-2-100-16,3-1 36 0,-3 4 17 15,0-4 12-15</inkml:trace>
  <inkml:trace contextRef="#ctx0" brushRef="#br0" timeOffset="65444.04">5668 7596 517 0,'0'-4'199'0,"-3"2"-44"0,3-1-24 0,-1 1 3 16,-1 0-14-16,2 1-36 0,0-3-3 0,-1 3-17 15,0 0-26-15,0 0-13 0,1 1 29 16,-3-1-6-16,0 2-18 0,2 1 8 0,-3 3-3 16,-8 5 14-16,3 0-37 0,-6 3 19 0,2 0-6 15,-4 4-5-15,2-2-17 0,0 2 18 16,-1-2 2-16,1 1-24 0,1 1 3 0,0 0 8 15,2-2 6-15,-1-1-9 0,1 0-16 16,1 1-5-16,-1-1 28 0,0-4-12 0,6-1 5 16,-1 0 13-16,0-2-3 0,2 0 7 0,0-5-34 15,3 4 32-15,-2-2-8 0,2-2-28 16,-2 2 16-16,4-2 7 0,-4 0 4 0,2-1 1 16,-1 2-17-16,2-2-48 0,-2 1 6 15,3 0-73-15,-2 0-55 0,2-2-139 0,0 0 24 16,0-4-68-16,2 2 5 0</inkml:trace>
  <inkml:trace contextRef="#ctx0" brushRef="#br0" timeOffset="65792.78">6008 7775 340 0,'0'-2'273'16,"0"2"-63"-16,1 0-10 0,0-2-34 0,-1 0-37 15,3 2 7-15,-3 0-3 0,1 0-27 0,2-1-20 16,-1 2 3-16,2-1-12 0,1-1-11 0,0 1 7 15,1 0-22-15,1-1-3 0,-1 1-8 16,1-1 12-16,2 1-18 0,1 0-13 0,0 0-7 16,1 0 8-16,-1 0-4 0,5-8-6 0,-8 8 2 15,-1-1-44-15,-1 0-10 0,-1 1-23 16,1-1 7-16,-2 0-109 0,0-1-102 0,1-1-89 16,0 1 31-16,0 0 6 0,-2-1 16 15</inkml:trace>
  <inkml:trace contextRef="#ctx0" brushRef="#br0" timeOffset="66569.2">6333 7801 464 0,'1'3'256'0,"-1"-3"-39"0,1 3-34 0,-1-2-9 15,0 1-13-15,0-1-7 0,0-2-27 0,3 1-9 16,-3-2-13-16,2-2-21 0,0 1 4 0,-2-2-33 16,1-1 12-16,2-1 1 0,1-7-2 15,-1 1-1-15,-1 2-5 0,0-7-2 0,-1 1-10 16,-1 6 15-16,0-3-20 0,0 6 10 0,0 8 10 16,0-10-27-16,0 1 13 0,0 1-24 15,0 1 8-15,0 0 10 0,0 7-12 0,0-8-4 16,0-2-12-16,0 3 17 0,0 7-2 15,0-8-17-15,0 4 20 0,0 4-21 0,0-8 3 16,0 8 13-16,0-8-7 0,0 8 8 0,0-7-32 16,0 7 6-16,-10-11-6 0,8 9 3 0,2 1-5 15,-3 1 6-15,3 1 1 0,-1 1-3 0,1 3-4 16,0-1 5-16,0 0-5 0,1 3 11 16,-1 0-8-16,5 9 5 0,-5-7-14 0,10 17-1 15,-6-12 24-15,4 1-12 0,0-1-5 16,-1 0-6-16,2-1-12 0,5-2 11 15,-5-2 1-15,-1-1 6 0,2 0-9 0,0-2-8 16,0-4 8-16,-2-1-2 0,2 1 3 0,-10-2-5 16,13 0-3-16,12-11-6 0,-13 6 22 15,1-3-7-15,-3-1-1 0,3-3 3 0,-4 0 9 16,-1-5-4-16,0 5-1 0,1-4-5 0,-4 3 11 16,0-4-19-16,2 4 16 0,-2 0 4 15,-2 0 2-15,0 2 18 0,0 3-11 0,-3 0-5 16,0 8 7-16,0-5 12 0,0-2-11 0,0-2 2 15,-15-11-11-15,12 11 14 0,-2 4-7 16,0-1 15-16,3 0-23 0,0 3 4 0,-3-1 11 16,4 2-12-16,-3-1-4 0,3 1 4 15,-2-1-7-15,1 0-8 0,0 3 19 0,2-1-12 16,-2 1 2-16,-1 0-8 0,3 0 5 0,0 0 6 16,0 0 5-16,0 0-4 0,-5 11 6 15,3-6-11-15,2 0-1 0,0 2 12 0,3 11-6 16,-3-11-9-16,0 2 0 0,0 5-1 0,0 3 1 15,0-1-3-15,11 18 6 0,-6-18-4 0,0 1 17 16,3-1-1-16,-1-2-10 0,-2-2 8 16,-1-1-2-16,1-1-13 0,-4-5 12 0,6 3-1 15,-6-2-12-15,3-1 9 0,-2-1-13 16,2-1-14-16,0 0-17 0,0-1-15 16,0 1-45-16,2-3 11 0,-1 2-109 0,4-2-75 15,-9 0-106-15,14 0 27 0,4 0 24 0,0 0 12 16,0 0 13-16,1 0 27 0</inkml:trace>
  <inkml:trace contextRef="#ctx0" brushRef="#br0" timeOffset="67120.78">5762 8131 357 0,'-5'-1'242'0,"0"0"-32"0,1 0-31 16,-1-1 10-16,3 2-37 0,-3 0 8 15,1-2-18-15,1 2-3 0,1 0-16 0,-2-2-9 16,4 2-18-16,-2 0 5 0,2 0-14 16,0-3-14-16,2 2 0 0,-2-2-8 0,4 2-9 15,-1-3-10-15,3 1-9 0,11-1 1 0,0 1 2 16,2 0-8-16,3 1 1 0,-2-3-9 0,2 5-6 15,8 0-3-15,-4-1 0 0,4 1-2 0,7-1 6 16,-19 1-11-16,10 0 12 0,4 0-5 16,5 0 9-16,4 0-21 0,1 0-5 15,0 0 20-15,2 0 0 0,-2 0-16 0,-5 0 12 16,2 0-20-16,-4 0 10 0,-2 0-1 16,-3 0-6-16,-5 0 21 0,-4 0-29 0,-5 0 15 15,-3 0-7-15,1 0 13 0,-6 0-8 0,0 0 2 16,-8 0-8-16,6 0-4 0,-6 0-11 15,9 0-24-15,-9 0-40 0,7 0-28 0,-7 0 9 16,7 0-119-16,-7 0-94 0,0 0-64 0,0 0 11 16,0 0 44-16,10-13 48 0,-12 12-24 0</inkml:trace>
  <inkml:trace contextRef="#ctx0" brushRef="#br0" timeOffset="67806.05">6292 8314 412 0,'-3'1'186'0,"2"2"-20"0,-3-1-56 16,4 2-22-16,0-3 24 0,0 3-18 0,0-1-35 15,4 0 13-15,-4 2 1 0,1-1-12 16,2 1-34-16,-2 1 38 0,-1 0-52 0,0-6 36 16,8 21-15-16,-7-11-2 0,1 1-10 0,1-4 12 15,-2 2 8-15,-1-3-33 0,2 1 22 0,-2-7-11 16,0 0 10-16,0 7-32 0,0-7 27 16,0 9 17-16,0-4-9 0,0-5-8 0,0 7 16 15,0-7 1-15,-13 15 0 0,9-9-16 16,0-5-8-16,-2 3 21 0,1-1 2 0,1-2-3 15,-1 2-4-15,-1-2 2 0,0-1-8 0,6 0 7 16,0 0-3-16,-10 0 1 0,-12-9 1 16,9 1-10-16,2-1 7 0,1 0-2 0,1-1-7 15,-2 0-23-15,4 0 10 0,-3 3 6 0,6 0 5 16,-2-1-11-16,-3 0 0 0,3 4-1 16,1-2 12-16,3 1-13 0,-1 3-8 0,0-2-6 15,1 0 23-15,1 1-13 0,1 0 6 0,-3 0-5 16,3 3-12-16,0 0 8 0,0-7 8 15,0 7-4-15,13-22-2 0,-4 15-8 0,-4-1 6 16,6 1 5-16,-2 1-3 0,3-3 11 0,-3 1-5 16,0 5 0-16,1-2-6 0,3 1 2 15,0 2-4-15,2-1-6 0,4-1 11 0,-1 2 8 16,-1-1-16-16,1 0 8 0,2 1 0 0,0-1 9 16,0 3-10-16,1-3-20 0,1-3 21 15,-1 4-12-15,-1-1 10 0,2 0 0 0,1-1 4 16,-4 1 5-16,-1-2-19 0,0 3-5 15,-7 0 19-15,-2 1 3 0,0-1-7 0,0 0 11 16,-5 1-4-16,2-1 11 0,-2 2-14 0,0 0 16 16,1-1-12-16,0 0 2 0,-1 0-8 15,0 1 6-15,-2 0-16 0,1-2-7 0,2 2-21 16,-2-3-26-16,-1 2-35 0,1 1 9 0,-3 0-159 16,6-2-160-16,-3 0 26 0,-2 0 25 15,-1 2 39-15,0 0 50 0,0 0-29 0</inkml:trace>
  <inkml:trace contextRef="#ctx0" brushRef="#br0" timeOffset="72651.98">8412 7570 541 0,'0'0'233'0,"-14"0"-17"0,14 0 6 15,0 0-23-15,0 0 2 0,0 0-29 0,0 0-19 16,0 0-23-16,0 0-4 0,0 0 3 16,0 0-23-16,0 0-23 0,-13-20 2 0,15 15 4 15,-1 1-17-15,2-1-10 0,-1 0-6 0,-2 1-13 16,3-2 15-16,1 2-12 0,5-6-14 15,1 2-8-15,-3-4-3 0,0 7 1 0,2 1-1 16,0 1-8-16,-3-1 2 0,2 1 0 0,1 2 11 16,9 0-6-16,-4 0-16 0,-6 1 12 15,4 0-14-15,-12 0 6 0,8 0-10 0,-1 0 12 16,-7 0-9-16,8 0 0 0,9 10-4 16,-14-7 3-16,2 1-2 0,-3 1-2 0,2 10-9 15,-3-2 2-15,0-1 11 0,-1-3 0 16,0-2-2-16,0 7 12 0,-13 12-10 0,6-10 3 15,-3-1-3-15,1-1 3 0,2 1-2 0,-8-4-3 16,6 4-5-16,-1-2 21 0,-3-2 2 16,3 4-11-16,-3-5-11 0,0 1 18 0,2 0-11 15,-2-4-9-15,1 2 15 0,4-1-21 16,1-4 14-16,2 2 8 0,0-2-21 0,1 0 16 16,-1-1 1-16,3-2-7 0,-1 2-3 0,0-2 7 15,1 2-2-15,0-3-3 0,1 2 14 0,0-1-24 16,0 0 12-16,1 2-10 0,0-3 7 15,0 0 2-15,0 0 10 0,0 0 1 0,0 0-15 16,12 8 17-16,-7-8-12 0,3 2 11 0,12-1-12 16,0 2 11-16,4-1-13 0,-1-2 10 15,1 1-1-15,-1 1-2 0,3-2 0 0,-13 0 7 16,3 0-15-16,3 0 1 0,3 0 15 16,-3 0 8-16,-1 0-9 0,-4 0-2 0,-1 0-11 15,-3 0 6-15,-3 0-5 0,1 0 11 16,-8 0-9-16,7 0-6 0,-7 0 7 0,6 0-11 15,-6 0 12-15,8 0 2 0,-8 0 9 0,0 0-16 16,7 0-7-16,-7 0-14 0,0 0-25 16,7 0-30-16,-7 0-49 0,0 0 12 0,10-11-92 15,-10 5-93-15,3 3-87 0,-2-3 47 0,1 1 23 16,1-1 20-16,3-9 3 0,2 5-3 16</inkml:trace>
  <inkml:trace contextRef="#ctx0" brushRef="#br0" timeOffset="73325.2">8938 7502 386 0,'0'-7'294'16,"-3"2"-48"-16,3 0-42 0,0-2-7 15,0 4-39-15,0-4-17 0,0 4-11 0,0-2-10 16,0-1-11-16,0 6-21 0,0 0-2 0,19-15-18 16,-7 9 4-16,-4 1-13 0,-1 3-11 0,10 0 2 15,-6 0-20-15,2 0 15 0,-3 2-12 16,-1 0 6-16,1 0-13 0,-10 0-6 0,12 0-6 16,0 0 3-16,-4 0 9 0,8 12-14 15,-8-9-1-15,-2 1-3 0,-4-1-4 0,2 1 9 16,-1 2-3-16,-1-4-8 0,0 4-4 0,-2 0-11 15,0-1 18-15,0-5-1 0,0 7 0 0,0 5 4 16,-11 15 2-16,6-13-11 0,-4 0 11 16,2-1-7-16,-1 3-2 0,0-4-3 15,-2-2 10-15,1 2-16 0,-1-2 12 0,-2 3-10 16,1-4 18-16,0 2-5 0,3 0-8 0,-3-3-15 16,-1 3 16-16,3-6-2 0,2 1 4 15,0 0 7-15,1-4-7 0,3 1-12 0,0 1 8 16,1-1 8-16,-2-2 2 0,3 3 3 0,-2-4-5 15,2 3 10-15,-2-3 0 0,3 2 6 0,-3 0-10 16,2 0 1-16,0-1 2 0,0-1 1 16,-3 1-2-16,4-1-1 0,0 1-18 0,0-1 3 15,-1 0-6-15,1 1 13 0,-2 0 8 16,2-1-14-16,0 0 4 0,0 0 1 0,0 0-2 16,13 4 12-16,-6-4-5 0,13 0-1 0,-5 0-4 15,-7 0-3-15,5 0 5 0,4 0 5 16,0 0-5-16,0 0-6 0,-2 0-10 0,2 0 3 15,1 0 2-15,-3 0 5 0,-1 0-8 0,0 0 14 16,2 0 0-16,-1 0 4 0,12 9-12 16,-20-7 5-16,0 0 1 0,-1-2 6 0,-1 1-10 15,0-1 8-15,-1 0-6 0,-1 0-8 0,1 0 8 16,-1 0-2-16,-3 0 4 0,0 0-21 0,0 0-21 16,0 0-49-16,0 0-48 0,0 0 13 15,12-11-150-15,-12 8-117 0,0 2 28 16,4-3 23-16,-3 1 20 0,3 0 14 0,0-1 12 15</inkml:trace>
  <inkml:trace contextRef="#ctx0" brushRef="#br0" timeOffset="73672.31">9367 7617 428 0,'-4'-2'276'15,"0"-2"-40"-15,1 3-54 0,-1 1 1 0,1-2-18 16,2 1-33-16,1 1-22 0,1-1-4 0,3 1-7 16,0-2-6-16,2 1-21 0,1 1-13 15,-1 0 11-15,2-1-5 0,8 1-6 0,0 0-1 16,-5-3-6-16,1 3-25 0,-3-3 16 0,-9 3-10 15,9 0-3-15,-2 0-1 0,0 0-7 16,0 0 5-16,-7 0-9 0,9 0 1 0,-2 0 12 16,-7 0-18-16,10 0 4 0,-10 0-5 0,8 0-12 15,-8 0-4-15,6 0-23 0,-6 0-26 0,0 0-28 16,8 0 7-16,-8 0-146 0,10-10-177 16,-10 7 16-16,2 2 24 0,-2-3 20 15,0 1 6-15</inkml:trace>
  <inkml:trace contextRef="#ctx0" brushRef="#br0" timeOffset="74487.64">9666 7758 249 0,'-1'3'221'0,"0"0"-19"16,1-1-22-16,0-1 13 0,0-1 4 0,0 1-26 16,0-1-26-16,2-1-28 0,0 0 2 15,1-4-10-15,1 1-3 0,-1-1-26 0,10-8 15 16,-6-2-17-16,0-3-4 0,2-2-8 16,-2 1 1-16,2 1 3 0,-4-3 24 0,-2 3-24 15,2 0 8-15,-1 0-13 0,-4-2 19 0,0 6-36 16,4-6 2-16,-4 12-5 0,0-1 22 0,0-1-11 15,0 2-28-15,0-2 2 0,0 3-1 16,0 0-7-16,0 7-2 0,0-8 0 16,0 1-2-16,-13-2-17 0,13 7 9 0,0-4 22 15,0 4 0-15,-1 1-17 0,-1 0-4 16,2 0 2-16,-2 1-18 0,2 1-4 0,-1 1-2 16,-1-1 23-16,0 4 3 0,0 1-13 15,0 1-8-15,0 12-4 0,-1-1 25 0,3 1-25 0,0-9-3 16,0 5 24-16,0 3-12 0,13 20-3 15,-7-18 3-15,4 0-7 0,-2-3 0 0,4-3 6 16,-1 1 2-16,3-3 22 0,0-2-35 16,0-1 14-16,2-3 3 0,-5-4-8 0,-1 0-9 15,0-2 20-15,-2 0-12 0,2 0 1 16,13-12 13-16,-9 0-17 0,-1 3 18 0,0-2-16 16,0-3 5-16,-2 2-9 0,3 0 21 0,-4-2-19 15,-3-1 23-15,-5 1-3 0,1-1-21 0,3-1 6 16,-2 5 0-16,0-5 18 0,-4 6-17 15,0 10 3-15,0-10 10 0,0 2 12 0,0-1-18 16,0 1 11-16,-14-14 2 0,11 7-13 0,1 6 5 16,-1 0 22-16,2 2-5 0,-2 0 15 15,2 2-14-15,-2 0-6 0,0 2 12 0,3 0 6 16,-3-1-24-16,3 2 14 0,-1-3-2 16,-2 4-10-16,3-2-11 0,-2-1-16 0,2 4 23 15,0 0-15-15,0 0 27 0,0 0-29 16,0 0-10-16,0 0 22 0,0 0-17 0,-3-4 18 15,2 4-27-15,1 3 35 0,0 1-21 16,2 0-1-16,-2 2 4 0,2 1-15 0,3 10 9 16,-4 1 2-16,2 1 5 0,3-1 16 0,-3 2-35 15,1 1 32-15,-2 1 8 0,1-2 1 16,1 1-30-16,1-3-1 0,-3 0 23 0,2-3-18 16,5 0-24-16,-7-3 9 0,2-3-6 15,-3 1-15-15,2-3-8 0,2-2-19 0,-2-2-8 16,2 3-21-16,0-3-23 0,-1 0-67 0,12 2 18 15,-4-5-155-15,0 0 25 0,-12 0 24 0,14 0-104 16,-2 0 25-16,0 0 26 0,5-11 14 16,-14 11-38-16</inkml:trace>
  <inkml:trace contextRef="#ctx0" brushRef="#br0" timeOffset="74990.92">8884 8022 244 0,'-6'0'217'0,"0"-1"1"0,1 1-48 15,-1 1-12-15,2-1-5 0,2 1-19 16,-4-2-3-16,5 1-15 0,-2 0-28 0,0-1 17 16,0 0-18-16,1 1-22 0,-1 0 6 0,3 0-15 15,3 0 21-15,3 0-2 0,13-2 18 16,6-1-7-16,-9 3-19 0,6 0-7 0,38-5-1 15,-19 2 0-15,4 2-10 0,6-2-7 16,-1 3-9-16,1-1 2 0,4-1-10 0,1 0 6 16,1-1-10-16,0 0 15 0,-1 3-21 0,-3-1 8 15,-2 0 6-15,-2 1-9 0,-5 0-8 16,-26 0 4-16,12 0-2 0,2 0-12 0,0 0 6 16,-1 0-8-16,-4 0 4 0,-4 0-2 15,-1 0 10-15,-5 0-8 0,-4 0 13 0,-2 0-7 16,-1 0-12-16,-4 0-6 0,-6 0-25 15,8 0-28-15,-8 0-33 0,0 0 8 0,6 0-194 16,-6 0-118-16,8-4 12 0,-10 4 24 16,1 0 5-16,-1 0 13 0,-2 0 66 0</inkml:trace>
  <inkml:trace contextRef="#ctx0" brushRef="#br0" timeOffset="75585.47">9489 8261 348 0,'0'1'215'16,"-4"2"-64"-16,4-1-22 0,-2 0-5 0,2 1-3 15,0-3-14-15,2 3 7 0,-2 1-38 16,2 0 11-16,0-1-23 0,0 1-5 0,1 1 17 15,-1 1-18-15,-1-1 7 0,5-1-39 16,-1 10 16-16,0-3-10 0,-3-2 13 0,1-1-13 16,-2 1 0-16,2-2-12 0,-2 1 5 0,0-1 6 15,-1-1-19-15,0 0 14 0,2-1-8 16,-2 2 4-16,0-7-27 0,0 0 23 0,0 8-16 16,0-1 17-16,0-2-28 0,0-5 19 0,0 9 8 15,0-4-1-15,0-5-17 0,0 8 9 16,0 0-2-16,0-8 9 0,-11 11-26 0,10-6 19 15,0-4 6-15,1 3 8 0,-1-1-7 16,-1-2-12-16,2 2 13 0,-2-2 5 0,2 2-3 16,0 0 4-16,0-3 10 0,0 2-22 0,-2-1 9 15,2 1 11-15,-1-2-9 0,1 0-9 16,0 0 13-16,0 0 2 0,0 0 1 0,0 0-14 16,0 0 13-16,0 0-4 0,0 0 3 15,0 0-5-15,0 0 3 0,0 0-16 0,0 0 13 16,0 0-7-16,0 0 5 0,0 0 0 0,0 0-7 15,0 0 4-15,0 0-6 0,0 0-11 16,0 0 8-16,0 0-3 0,0 0 5 0,0 0 0 16,0 0-5-16,0 0-6 0,-5 10 5 0,5-10 1 15,0 0-15-15,0 0 12 0,-1 0 9 16,1 0-12-16,-2 0 12 0,2 0-15 0,0 0-12 16,0 0-1-16,0-1-18 0,0-1-18 0,-1-1-21 15,0 2 8-15,0 0-90 0,1-3-98 0,-1 1-122 16,-1-2 42-16,2 0 22 0,0 2 20 15,0-2-9-15,0 1-24 0</inkml:trace>
  <inkml:trace contextRef="#ctx0" brushRef="#br0" timeOffset="76672.66">9470 8420 224 0,'-3'2'116'0,"0"-2"-5"0,2 2-35 15,0-2 24-15,1 0-15 0,0 0 16 0,-1 1-14 16,-1-1-10-16,2 0 27 0,2 1-13 16,-4 2-45-16,2-2 16 0,0 1 5 0,-2-1-8 15,2 2-41-15,0 0 14 0,0-1 5 16,-2 3-15-16,1-2-1 0,0 1 9 0,0 1-22 16,-2 0-5-16,2-1 38 0,-1 0-16 15,0 0-8-15,-1 2-9 0,1-5-12 0,-1 6 42 16,1-4 4-16,-1 2 10 0,1-2-23 0,-2 1 15 15,0-1-12-15,-1 1 7 0,1-1 19 16,-1-1-2-16,0 2-24 0,0 0 3 0,1-2 11 16,0 0 4-16,-3 1 6 0,0-3-10 15,2 2-8-15,-2-1-2 0,1 0 11 0,-2-1-11 16,8 0 5-16,-6 0-14 0,-6 0 16 0,-9-12 11 16,10 4-4-16,4 0-3 0,-5 0-23 15,3-4 2-15,0 0 4 0,2 2-10 0,2 1 16 16,-2-4-18-16,1 3 15 0,4 1-14 15,2 9 3-15,0-9 4 0,0 1-14 0,0 1 6 16,11-11-11-16,-3 5-6 0,-2 2-3 0,-1 4 5 16,3-4 3-16,1 1 8 0,-2 0-11 15,5 0 12-15,1 1-3 0,-3 1-7 16,1 1 3-16,-2 1-3 0,4-2-7 0,0 0-5 16,-4 4 6-16,-1-2 0 0,-1 6 5 0,-1-6-9 15,1 6 7-15,0-1-13 0,-1 0 4 0,-1 0 20 16,1 1-17-16,2 0-2 0,-2 0 10 15,-6 0-15-15,12 0 9 0,5 0 0 0,0 0 12 16,2 0-17-16,1 0-1 0,4 0 28 0,-1 0-14 16,28 9-8-16,-27-9 6 0,-11 0-10 15,9 0 17-15,-1 0-7 0,4 0-9 0,0 0 10 16,0 0 4-16,-3 0-14 0,-1 0 5 16,0 0 12-16,-6 0-16 0,0 0-5 0,-3 0 7 15,-2-7 3-15,-1 7 3 0,0 0 5 16,-3 0-13-16,-6 0 7 0,8 0 13 0,-8 0-14 15,8 0 9-15,-8 0 25 0,6 0-24 0,-6 0 0 16,0 0-1-16,6 0 11 0,-6 0-17 0,0 0 1 16,8 0 6-16,-8 0-13 0,0 0 4 15,0 0-13-15,0 0-23 0,0-5-49 16,6 5-73-16,-6 0 14 0,6-14-169 0,-8 12-90 16,1-4 28-16,1 1 24 0,0-2 62 0,0 2-17 15,0-5-23-15</inkml:trace>
  <inkml:trace contextRef="#ctx0" brushRef="#br0" timeOffset="77485.32">10165 7111 448 0,'-3'0'184'0,"1"0"-35"16,2 0-27-16,0 0-12 0,0 1 9 16,2 0-11-16,1 1-19 0,3 1-3 0,7 3-18 15,0 2 30-15,3 1-21 0,1 0-43 0,0 2 31 16,2 6-12-16,-2-5 7 0,1 5-25 0,1 3 29 16,6-2-28-16,1 5 29 0,-1 3-20 15,0 2 7-15,3 1-11 0,-6 1 15 0,2 4-20 16,-4 3 2-16,0-2-14 0,-4 5 24 15,-1 1-13-15,-2 1 4 0,-4-2-23 0,0 1 10 16,-7-3 2-16,0 1 1 0,-2-17 4 16,0 8 5-16,-13 42-19 0,5-33-1 0,-1-3-13 15,-2 0 19-15,-2 0-2 0,-1-4-11 0,0-1 32 16,-4-3-13-16,3-1 15 0,-2 1 21 0,2-2-12 16,-4-2 11-16,3-2 5 0,-3-3-15 15,4 1-22-15,-3-1 4 0,0-2 21 0,5 1-25 16,-3-3 1-16,4 1 3 0,3-5 13 0,-1-4-21 15,6 1 6-15,-2-3 7 0,3 0 19 16,-2 0 1-16,4-3-10 0,-2-1 21 0,2 1-9 16,-2 1-5-16,0-1 38 0,3-1-17 0,-3-1 2 15,2 3-2-15,-1-1-10 0,1-1-2 16,0 0-9-16,1-1-7 0,-2 1 11 0,2-1-19 16,-1 0-9-16,0 2 4 0,1-2-53 15,0 0-6-15,0 0 2 0,1-3-122 0,0 1-96 16,1-3 22-16,0 2 20 0,12-9 18 0,-3-6-313 15,-2 1 36-15,-2-3 33 0,-4-1 42 0,-2-3 64 16,3-1-4-16,-2-1 60 0,1 1-3 16,-3-1-71-16</inkml:trace>
  <inkml:trace contextRef="#ctx0" brushRef="#br0" timeOffset="84105.84">3547 9162 391 0,'0'0'162'0,"0"12"41"0,0-12-16 16,0 0-19-16,0 0 15 0,0 0-22 0,0 0-9 16,0 0-6-16,0 0 11 0,0 0-25 0,-13 0-8 15,13 0 4-15,0 0-20 0,0 0-20 16,0 0-8-16,0 0-5 0,0 0 15 0,21 23-38 15,-10-23 4-15,7 0-3 0,2 0 0 0,2 0-13 16,4 0-5-16,25-8 1 0,-24 5-8 0,-14 3-6 16,6 0 8-16,4 0-11 0,1 0-1 15,0 0 7-15,25 10-6 0,-26-8-6 16,0 0-5-16,0-2 1 0,-4 1 7 0,-9-1-9 16,1 0 1-16,0 0 2 0,-1 0-8 15,-1 0-7-15,-2 0-18 0,-7 0-3 0,7 0-16 16,-7 0-31-16,9 0-43 0,-9 0 11 0,0 0-103 15,11 3-26-15,-13-1-116 0,2-2-34 16,-2 1 21-16,0 0 24 0,-1 2-26 0,1-2-5 16</inkml:trace>
  <inkml:trace contextRef="#ctx0" brushRef="#br0" timeOffset="84455.3">3672 9372 222 0,'-3'0'169'0,"0"1"-16"15,-1 1-22-15,3-1-19 0,-2 1 17 0,0-2 17 16,2 2-11-16,0-2-7 0,1 2 6 0,2-2-1 16,1 0-9-16,3 1-13 0,1 1-4 15,14 0-8-15,0-2-17 0,5 1 6 0,-15-1-8 16,11 0-8-16,5 0-3 0,-1 0 0 0,3 0-16 15,0 0-10-15,1 0-8 0,-2 0 10 0,-1 0-16 16,-2 0 4-16,-2 0-10 0,-3 0 11 16,-1 0-9-16,-4 0-14 0,9 9 13 0,-15-7-4 15,-4-2-13-15,0 0 7 0,-2 0-4 16,2 0 15-16,-2 0-4 0,-1 0-18 0,4 0 1 16,-6 0-18-16,3 0-25 0,-2 0-28 0,2 2-54 15,-1-1 11-15,-2 0-107 0,0 0-93 16,0 1-74-16,-1-1 26 0,0 2 28 0,-1-3 13 15,1 1 5-15</inkml:trace>
  <inkml:trace contextRef="#ctx0" brushRef="#br0" timeOffset="85291.4">4866 9365 343 0,'1'-11'230'16,"-1"1"-31"-16,2 2 16 0,2-1-28 15,-4 1-11-15,0 8-3 0,0-7 5 0,0 0-14 16,0-1 5-16,4-7-4 0,-4-3-11 0,2 7-23 15,-2 2-3-15,0 0-2 0,0 4-1 16,4-2-10-16,-3 3-18 0,-1 0-24 0,0 2-5 16,0-1 10-16,0-1 15 0,0 1-39 0,0 0 10 15,0 1-18-15,0 1-7 0,0 0 4 16,2-1-33-16,-2 1 8 0,0 1-5 0,0 1 5 16,1 1 9-16,2 0-8 0,-3 4-9 0,3-2 25 15,3 11-32-15,0 3-3 0,-3 0 24 16,4-1-24-16,-2 1 0 0,0 4-6 0,0-2 5 15,2 2 25-15,-5 0-11 0,5 2-7 0,-5 1 0 16,0-2-12-16,4-1 15 0,0 5-29 16,-1-2 41-16,-3 1-37 0,-2-14 4 0,0 6 8 15,0 4-10-15,0 0 14 0,0 1 17 16,0-1-9-16,0-3 18 0,0-3-29 0,0-2 14 16,0-3-5-16,0 1-8 0,0-4 1 15,0-2 12-15,0-6-14 0,0 8 16 0,0-8-7 16,0 7-4-16,0-7 1 0,0 8 18 0,0-8 18 15,0 6-22-15,0-6-5 0,0 0-2 0,0 0 3 16,0 0 8-16,3 10-11 0,-4-11-13 16,-1 0-41-16,0-4-17 0,1 3-41 15,-2-1-31-15,-4-9-42 0,4 1 17 0,-2 1-128 16,-4-3-167-16,4 0 31 0,-1 0 31 0,0-2 25 16,0 1-2-16,-2 1 15 0,5-1 43 15</inkml:trace>
  <inkml:trace contextRef="#ctx0" brushRef="#br0" timeOffset="85871.32">4937 9294 389 0,'1'-6'192'0,"-1"0"-9"16,0 2-19-16,1-2-20 0,-1-2-34 16,0 4-1-16,3-2-8 0,-1 1-9 15,8-7-4-15,-2 0-7 0,2 2-9 0,2-1-4 16,1 4-31-16,-2-1 17 0,1 0-5 0,1 4-2 16,-3-1-23-16,-3 0 2 0,-2 1-9 15,0 3 18-15,2-1 6 0,1 0 1 0,-3 1-10 16,-1 0-7-16,2 1-11 0,-1 0-1 0,3 0 4 15,-8 0-7-15,0 0 9 0,13 0-9 16,17 13 6-16,-17-8-21 0,2 2 17 0,-3 3 9 16,-1-1-17-16,-2-3-1 0,2 3 0 0,-4-1 2 15,2 2-17-15,-5 1 19 0,-1-3 8 16,-2 0-24-16,3-2 15 0,-4 2-11 0,0-1-14 16,0-7 11-16,0 6 13 0,0 4 4 15,0 1-5-15,-16 15 0 0,7-14 1 0,3-1 14 16,0 1 0-16,-1-3-33 0,1-2 4 0,0-2 6 15,0 1 12-15,1-3-5 0,1 1 10 0,-1-1 1 16,-7 5-2-16,3-4 2 0,2 1 13 16,-4-4 6-16,6 1-5 0,-4 0 13 0,2-2-9 15,-2 0 14-15,-1 0-2 0,2 0 3 16,-3 0-8-16,-5 0-3 0,2 0 16 0,-1 0-12 16,-11-12 6-16,18 10-21 0,-2-1 10 15,3 3-2-15,1-1-17 0,0 0 2 0,3-1 0 16,-1 1 2-16,-2-1-12 0,2 1-10 0,1-1-31 15,-1 0-23-15,2 0-66 0,-1-1 11 16,-1 0-99-16,4 0-210 0,0 0 29 0,0-2 6 16,0 5 26-16,0 0 68 0,0-7 25 15</inkml:trace>
  <inkml:trace contextRef="#ctx0" brushRef="#br0" timeOffset="86525.14">5535 9085 374 0,'-4'-2'187'0,"1"1"-29"16,-2 0-32-16,2 1-34 0,-1 1 34 15,0 0-23-15,0 1-17 0,0 2-22 0,1 1 32 16,-8 8-8-16,1 2-1 0,1 0 8 0,-1 0-25 16,1-1 0-16,4 2-8 0,-4 2-12 15,-1 0 13-15,2-1-12 0,3 4 1 0,-4-2-3 16,2 3-2-16,-1-3 0 0,4 4-6 16,-4-1 10-16,0 0 6 0,3-1 8 0,0 3-13 15,2 1-6-15,1-2 0 0,-1 2-6 16,3 4-3-16,0-17 3 0,0 7 4 15,0 3-4-15,16 31-12 0,-10-26 3 0,0-1-13 16,3-1 14-16,-3 1-15 0,1 0 8 0,2-3-2 16,3 1 3-16,-2-4-12 0,1-2-5 0,0 0 14 15,1-4-9-15,-3 1 22 0,2-1-9 16,-1-2-6-16,-1 0-12 0,-4-4 7 0,-1-1-6 16,1-2 7-16,-3-1 27 0,2 0-14 15,-1-3 9-15,-3 4 9 0,2-4 11 0,1 3-7 16,-3-2-1-16,1-1-4 0,2 0 1 0,-3 0-14 15,2 0 11-15,-1 3-13 0,1-4 18 0,-2 0-39 16,1 0-18-16,-1 0-59 0,0 0-48 16,0 0 11-16,0 0-211 0,9-13-131 0,1 5 32 15,-3-3 25-15,-2 4 30 0,-3 0 17 16,5-5 19-16,0 4 15 0,0-1 22 0</inkml:trace>
  <inkml:trace contextRef="#ctx0" brushRef="#br0" timeOffset="91362.35">6799 9308 226 0,'0'0'88'0,"0"-13"35"0,0 13-36 15,0 0-9-15,0 0-10 0,0 0 2 0,0 0-21 16,0 0 11-16,0 0-8 0,0 0 14 0,0 0-10 16,0 0-6-16,0 0-19 0,0 0-5 15,0-12 45-15,0 12-15 0,0 0 33 0,0 0-9 16,0 0-5-16,0 0-10 0,0 0 2 0,0 0 21 15,0 0 5-15,0 0-5 0,0 0-6 16,0 0-9-16,0 0 15 0,0 0-30 0,0 0 7 16,0 0-20-16,0 0 6 0,0 0 4 0,0 0-17 15,0 0-3-15,0 0 11 0,0 0-2 16,0 0-2-16,0 0-18 0,0 0 10 16,0 0-13-16,0 0 3 0,0 0 0 0,0 0 1 15,0 0-2-15,0 0-9 0,0 0 1 0,0 0-8 16,0 0 11-16,0 0-15 0,0 0 13 15,0 0-17-15,8-17 10 0,-2 19-7 0,-2-1 6 16,1 1-8-16,13 2 10 0,-1 2-10 0,0-2 8 16,3-2-11-16,-1 4 7 0,0-2 6 15,0-1-12-15,3 2 7 0,0 0 6 0,-1-2-1 16,1 1-8-16,-2 0 6 0,2-1 4 0,-5 1-8 16,3-1 3-16,-3-2-13 0,2 3 7 15,-6-1 10-15,-3-3-13 0,-1 2 4 0,0-1 6 16,-1 0-12-16,-8-1 4 0,0 0-4 15,6 0 13-15,-6 0-15 0,9 0 10 0,-2 0-1 16,-7 0 0-16,7 0-11 0,-7 0 4 0,8 0 8 16,-8 0-8-16,8 0 11 0,-8 0-11 15,7 0 0-15,6 10 5 0,-12-10-5 0,3 0 1 16,0 1 6-16,0 1 0 0,0-2 1 16,-1 1-3-16,1-1 3 0,1 1 5 0,-5 1-11 15,3-2 6-15,-3 0-8 0,2 0-8 0,1 0 20 16,-2 1-2-16,-1-1-8 0,2 0 7 0,-1 0-10 15,0 1 6-15,-1-1 9 0,3 0-2 16,-3 0-11-16,1 0 16 0,2 0-5 0,-1 0 4 16,-2 3 6-16,0-3-8 0,0 0-1 15,0 0 6-15,0 0 0 0,0 0-7 0,1-2 0 16,1 2-3-16,-2 0 17 0,0 0-26 0,1 0 12 16,-1 0-5-16,0 0 13 0,0-1-13 15,0 2-3-15,1-2 17 0,-1 1-21 0,-1 0 1 16,1 0 0-16,0 0 11 0,1 1-15 0,-1-2 14 15,0 2-13-15,-1-1 21 0,0 0-5 16,-1 0-15-16,1 0 7 0,-3 0-1 0,2 2 7 16,-2-2-6-16,1 3 0 0,-3-2 4 0,2 2 0 15,-4-2-18-15,-7 8 7 0,0-3 7 16,-3 3-6-16,3-2-5 0,-2 3 5 0,-4-1-5 16,4-1 13-16,0 1-17 0,-1 1 10 15,1 0-4-15,1-1 12 0,-1 0-11 0,4-1 16 16,0-3-6-16,2 3-16 0,-4-1 16 0,4-3-3 15,5-2 6-15,1 1-10 0,1 0-1 0,-1-2 2 16,1 2-7-16,0 0 6 0,2-2-2 16,-1 1 9-16,1 0 0 0,-3 0-3 0,1 1 5 15,3-1-6-15,-2-2 13 0,-1 3-17 16,3-2 3-16,-2 2 10 0,-2-3 0 0,3 3-6 16,-1-1 9-16,-2 0-3 0,1-1 3 15,2 2-12-15,-5-2-3 0,5-1 5 0,-1 4-11 16,-1-4 26-16,-1 1-10 0,1 2-5 0,2-3-8 15,-1 3-3-15,1-2 5 0,-1 2-1 16,-1-1 21-16,3 0-12 0,-3-1-2 0,1 1-3 16,2 1 4-16,-5-2 6 0,3 0-15 15,1 2 2-15,-2-1-2 0,0-1 3 0,1-1 13 0,2 1-7 16,-1-1 5-16,-2 3 7 0,2-3-20 16,1 0 4-16,-1 1 18 0,-1 1-13 15,1-1-6-15,2 0-1 0,-2-1 18 0,1 0-25 16,1 3 11-16,-1-3-4 0,1 0 1 0,-1 0-1 15,-1 1 4-15,1-1-6 0,1 0 3 0,0 0-8 16,0 0 12-16,0 2 12 0,0-2 7 16,-2 0-12-16,0 1-5 0,2 1-4 15,0-2 7-15,0 0 13 0,0 0-19 0,0 0 23 16,0 0-2-16,0 0-11 0,0 0-3 0,0 0-12 16,0 0 0-16,0 0-1 0,0 0 21 15,0 0-16-15,0 0-4 0,0 0 4 0,0 0-7 16,0 0-16-16,0 0-33 0,0-2-48 15,0 1-28-15,2 1 12 0,0-2-162 0,1 1-152 16,-1-3 43-16,1 3 11 0,2-2 28 0,-2 0 15 16,1 2 65-16</inkml:trace>
  <inkml:trace contextRef="#ctx0" brushRef="#br0" timeOffset="92544.23">7795 9251 539 0,'0'0'188'0,"0"0"-22"15,0 0-3-15,0 0-10 0,0 0-8 16,9-21-25-16,-7 16 14 0,1 2-1 0,-1-4-25 16,0 4-12-16,-1-2-9 0,0 2-25 15,3 2-2-15,0-5-5 0,-1 5-5 0,-1-2 0 16,4-1-5-16,-2 1-6 0,1 3-25 0,2 0 26 15,-1 0-12-15,3-1-4 0,-1 1-18 16,0 0 7-16,7 0 18 0,-2 0-3 0,17 9-34 16,-18-6 20-16,-1 1-16 0,-2-1 23 15,-2 1-13-15,-2 1 3 0,0 0-7 16,-3-1-3-16,0 1-6 0,-2 0-5 0,2 2 7 16,-2 1 19-16,0-8-24 0,0 6-1 0,0 5 16 15,-14 15-14-15,10-11 16 0,-3-1-3 0,2 2 8 16,-2-4-10-16,1-2 0 0,-4 2-8 15,4-1 13-15,-1-3-11 0,0 1 12 0,2-4-3 16,0 0-4-16,0-1-9 0,0 1 21 0,2-2-21 16,-1 1 10-16,0-1 4 0,0-1-2 15,-1 1 9-15,2-1-11 0,-1 2 1 0,0-2 2 16,-1-1-11-16,0 2 13 0,1-2-2 16,2 0 6-16,-2 1-4 0,1-1-4 0,1-1 0 15,0 3-7-15,-1-2 10 0,1 0-1 16,-2 1 7-16,4-2-22 0,-4 0 15 0,2 2-16 15,2-2 23-15,-1 1-6 0,0 1-4 0,1-2-3 16,0 0 13-16,0 0-10 0,0 0-1 0,0 0-3 16,15 5 12-16,-10-4-11 0,3-1 3 0,12 1-8 15,0 1 15-15,2 0-11 0,0-2-9 16,-2 1 8-16,2 1 0 0,-3-2 3 0,0 2-9 16,-2 0 4-16,-2 0 5 0,-3-2 2 15,-3 0 5-15,2 0-11 0,-11 0 7 0,7 0 0 16,-7 0 4-16,8 0-6 0,-2 0 9 0,-6 0-8 15,9 0 4-15,-9 0-16 0,9 0 13 0,-3 0-8 16,-6 0 11-16,5 0 1 0,-5 0-14 16,0 0 3-16,10 0-2 0,-10 0 0 0,0 0-24 15,7 0-29-15,-7 0-28 0,0 0 8 16,0 0-139-16,12-14-130 0,-11 12-33 0,-1-2 27 16,0 2 52-16,2-1-20 0,0 0 5 15</inkml:trace>
  <inkml:trace contextRef="#ctx0" brushRef="#br0" timeOffset="93363.69">8256 9238 287 0,'0'-3'199'0,"4"-1"-16"0,-3 0-36 16,1-3-23-16,-2 5-39 0,4-3 20 0,-1 3-29 15,3-3 8-15,-4 2-11 0,2 0-3 0,1 0-19 16,9-3-22-16,-4 4 38 0,0-1-18 15,-1-1-7-15,-1 3 3 0,-1-1-29 0,1 1 13 16,0 1-6-16,-1 0-3 0,-7 0-7 16,5 0 15-16,7 0-21 0,12 13 6 0,-13-8-4 15,-5-1 17-15,3 0-9 0,-2 2-13 0,-5-3 7 16,5 3 3-16,-5 0-20 0,-2 0 6 16,4 0 12-16,-3 1 13 0,1-2-36 0,-1 3 17 15,0-1-6-15,-1 1 7 0,0-1-16 0,0-7 9 16,0 8 16-16,0-1-17 0,0 5-9 0,-11 14 9 15,4-11-18-15,-2-5 24 0,-1 5-3 16,5-7 15-16,-2-1-4 0,-4 3 8 0,2 0-20 16,-1-3-1-16,-2 0-29 0,3 0 53 15,3-4-28-15,0 1 8 0,-1 0 5 0,3-3 5 16,-2 2 2-16,3-1-13 0,1 0-20 0,1-1 34 16,-5 2 21-16,5-2-38 0,-2 0 32 0,0-1-3 15,0 2 8-15,2 0-1 0,-1-2-6 16,0 1 17-16,-2 1-17 0,3 0 11 0,-2-2-19 15,2 2 18-15,0-2-12 0,-2 0-3 0,3 0-6 16,-1 1 1-16,-2 0-2 0,3-1-3 16,-2 3-9-16,2-3 11 0,0 0-4 0,0 0 5 15,0 0-13-15,0 0 7 0,-1 0-1 16,1 0-6-16,0 2 17 0,-1-2-11 0,2 0-5 16,2 0 2-16,0 0-5 0,2 1 5 15,-1-1 7-15,3 0-17 0,0 0 4 0,14 0 2 16,-12 0-10-16,6 0 9 0,0 0-5 0,3 0 5 15,1 0 14-15,-3 0-14 0,4 0-1 0,-2 0-11 16,0 0 9-16,-3 0 5 0,2 0 4 16,-3 0 1-16,-1 0-10 0,-3 0 3 0,0 0-8 15,-4 0 14-15,2 0-11 0,-8 0 5 16,8 0-2-16,-8 0-1 0,6 0-1 0,3 0 0 16,-9 0-3-16,7 0 5 0,-7 0-5 0,6 0 4 15,-6 0-16-15,7 0 17 0,-7 0-5 0,0 0 5 16,7 0-9-16,-7 0 1 0,0 0-25 15,0 0-15-15,0 0-52 0,6 0 9 16,0-7-227-16,-6 6-64 0,1-1 13 0,0 0 63 16,0 2 13-16,-1-3 9 0</inkml:trace>
  <inkml:trace contextRef="#ctx0" brushRef="#br0" timeOffset="94002.87">8867 9294 400 0,'0'-1'206'0,"-3"1"-31"0,3 0-21 0,0-3-8 0,0 3-18 16,0 0-30-16,0 0-11 0,0-2 15 15,0 2-11-15,0 0-20 0,0 0-8 0,3 2-12 16,-1-4 28-16,1 4-8 0,0-2-13 16,5 3 12-16,-4-3-1 0,14 1-10 0,-8-1 0 15,7 0-6-15,21 4-8 0,-17-2 12 0,1 1-13 16,1-1-11-16,0-2-2 0,-1 0 13 0,-2 0 1 15,1 0-5-15,-12 0-2 0,2 0 4 16,1 0 0-16,-1 0 6 0,0 0 20 16,-1 0-23-16,-3 0 0 0,0 0 6 0,-7 0 8 15,9 0-1-15,-9 0-13 0,7 0-17 16,-7 0 3-16,8 0-10 0,0 0 14 0,-8 0-15 16,5 0-11-16,-5 0 17 0,0 0-17 15,9 0 3-15,-9 0-8 0,5 0 15 0,-5 0-19 16,0 0 0-16,0 0 16 0,5 0-10 0,-5 0-1 15,0 0-27-15,0 0-32 0,0 0-30 0,0 0-42 16,0 0 12-16,0 0-234 0,0 0-71 16,13-8 20-16,-15 6 74 0,1-3-4 0,1 2 26 15,0-2-27-15</inkml:trace>
  <inkml:trace contextRef="#ctx0" brushRef="#br0" timeOffset="107299.21">10477 4795 288 0,'0'12'113'0,"0"-12"40"0,0 0-26 0,0 0 0 16,0 0 13-16,0 0-32 0,0 0-22 16,0 14-25-16,0-14 50 0,-26 18-14 0,26-16-23 0,0 0 18 15,3-1-4-15,-2 1 5 0,0 0-8 16,2-2-1-16,-1 0 3 0,1 0-4 0,1-2-8 16,1-1 5-16,9-4 5 0,-5-1-15 15,7-2-7-15,-4-3 4 0,3 3-11 0,-3-3-17 16,3-3-3-16,-2-1-2 0,1 2 13 0,3-2-15 15,-7 0-7-15,-1 0 14 0,0 2 2 16,-1 1 1-16,-2 0-14 0,1-1 14 0,-1 6-12 16,-4-3-11-16,-1 1 4 0,2 4 2 0,0-1 8 15,-2 0-18-15,2 2 3 0,-3-2 11 16,1 2-3-16,2-10-8 0,3 5-23 16,-4-1 23-16,-2 5-21 0,2 0 12 0,0 2 0 15,-2-2 17-15,0 3-22 0,0 1 2 0,1-1 25 16,1 0-17-16,-2 2-13 0,0 0 14 15,2-1-16-15,-2 1-2 0,1-1 4 0,1 1 0 16,-2 2-5-16,0 0 0 0,0 2 12 0,0-1 0 16,0 1-11-16,-2 3 6 0,2-1-15 15,-1 4 3-15,0 9 22 0,1-8-15 0,-8 23 10 16,2-12-7-16,2-1 1 0,2 2-10 0,-2-1 16 16,4 1-17-16,-3-1 7 0,3-2 4 15,0-9-8-15,0 5-9 0,0 0 15 0,0 1 1 16,13 16-4-16,-7-16-2 0,1-1 5 0,-2-3-8 15,5 0 7-15,1-2-3 0,1-1 2 16,-3-2 21-16,0-2-14 0,0-2-4 16,11 1-6-16,-7-1 5 0,-3-2 17 0,-10 0 2 15,14 0-20-15,-1 0 15 0,17-11-23 0,-14 5-1 16,1 1 7-16,-1-2-2 0,-4 0 5 16,3-2-10-16,0 2 20 0,0-2-1 0,-6-2-8 15,2 1-6-15,1-2 8 0,-2 4 13 16,-1-3-10-16,0 1-13 0,-4-1 5 15,-4 2 0-15,4-3 2 0,4 0-3 0,-7 3 1 16,4-1 7-16,-5 0-2 0,0 3-14 16,-1 7-2-16,0-9 30 0,0 1-18 0,0 1 10 15,0-5-13-15,0 1 3 0,0 0 18 0,-12-9-21 16,9 13 3-16,2 0 19 0,0 1-10 16,-1 0-8-16,2 3-7 0,0-1 3 0,-2-1 2 15,2 2 15-15,-3-2-10 0,2 1 21 0,1 2-5 16,0-1-20-16,-3 0 7 0,3 1 10 15,0 0 8-15,-1-1-23 0,0 1 12 0,-1-1-17 16,0 3-6-16,2-3 3 0,0 3 0 16,-2 0-4-16,1 0 4 0,-1 0 7 0,2 3 19 15,-1 2-8-15,-2-2-21 0,0 2 10 16,2 0 5-16,-1 11 12 0,-4 0-13 0,5-1-12 16,-3 3 1-16,4-4 20 0,-2 2-6 15,0 2-10-15,2-11-1 0,0 3-8 0,0 0 3 16,0 4 5-16,0 0 6 0,0-1 9 0,0-2-24 15,0 0 30-15,0-2-7 0,0 1-18 0,0-3 2 16,0 4-7-16,15 16 13 0,-11-12-5 0,1-5 4 16,5 2-14-16,-4-1-6 0,1-4-15 15,4 2-17-15,-3-2-21 0,-1-3-22 0,5 4-56 16,-1-3 15-16,0-3-91 0,1 1-148 16,-3-3-17-16,-9 0 18 0,7 0 33 0,0 0 18 15,1 0 39-15</inkml:trace>
  <inkml:trace contextRef="#ctx0" brushRef="#br0" timeOffset="107781.22">11485 4684 571 0,'0'-3'242'0,"0"0"-4"16,-1 0-39-16,1 2 1 0,0-2-24 0,-1 3-26 16,-1-3-13-16,2 2-24 0,0 0-9 0,0 1 5 15,0-2-31-15,0 2 3 0,0-2-16 0,2 1-2 16,0 0-4-16,3 1-24 0,0 0 11 16,2 0-12-16,1 0-3 0,11 1 0 0,-9-1-4 15,4 0-4-15,4 0 9 0,0 0-20 0,21 10 21 16,-21-7-9-16,-4-3 2 0,4 4-20 15,-2-3 4-15,-6 1 11 0,-1-2-17 0,0 2 14 16,-2-2-18-16,-1 1-12 0,0 1-13 16,-2-2-10-16,-1 0-9 0,-3 0-36 0,0 0-34 15,0 0 11-15,0 0-147 0,8 0-123 0,-8 0 20 16,0 0 20-16,8 0 14 0,-8 0 5 16,0 0 36-16</inkml:trace>
  <inkml:trace contextRef="#ctx0" brushRef="#br0" timeOffset="108058.3">11565 4803 392 0,'-2'2'152'16,"0"0"6"-16,1-2-39 0,1 0 19 0,3 2-7 15,-1-2-10-15,4 0-3 0,-1 0-4 16,0 0-4-16,3 0-25 0,1 0 5 0,-1 0-15 15,-8 0-3-15,15 0-13 0,21 5-2 0,-15-5-7 16,-12 0-33-16,8 0 20 0,-1 0 13 0,4 0-16 16,0 0-20-16,1 0 11 0,0 0-4 15,-1 0 7-15,-4 0 6 0,2 0-32 16,-1 0-15-16,-7 0 6 0,0 0-28 0,-1 0-32 16,-4 0 8-16,-5 0-86 0,9 0-41 0,-9 0-85 15,0 0-68-15,7 0 7 0,-7 0 9 0</inkml:trace>
  <inkml:trace contextRef="#ctx0" brushRef="#br0" timeOffset="108674.69">12037 4666 370 0,'0'-6'198'0,"3"3"-20"0,-2-2-23 0,3-1-16 15,-2 2-21-15,12-4-4 0,-2 1-12 16,2-1-15-16,-2 6-7 0,-2-2 0 0,5 0-12 16,-2 1-14-16,-3 2 11 0,-1-1-51 0,0 2 32 15,-1 0-18-15,-3 0-7 0,-5 0 9 16,0 0-14-16,9 0 6 0,-9 0 0 0,18 10 12 15,-15-6-34-15,2-1 12 0,5 8-19 0,-7-2 2 16,-1 0 29-16,6-1-19 0,-6-1-15 16,-2-7 37-16,0 7-16 0,0 0-5 0,0-1 0 15,0 6-21-15,-12 14 25 0,4-12 5 0,0 0-25 16,-2-1-9-16,1-3 27 0,-1 2 9 0,0-1-40 16,1 0 37-16,0 0-37 0,-4-3 25 15,7 0 5-15,-5 2 16 0,3-6-40 0,4 1 24 16,-2-1 4-16,3-1-8 0,-1 0 18 15,1-1-17-15,1-1-3 0,2-1 2 0,-3 1-1 16,0 2-27-16,3-1 30 0,-1-1 5 16,-3 0 1-16,4 2-22 0,-1-2 25 0,1 2-12 15,0-3 30-15,0 0-17 0,0 0 15 0,0 0-4 16,15 3 8-16,-9-5-11 0,3 2 14 0,11-1-20 16,-10 1 17-16,7 0-16 0,3 0-9 0,-1 0-8 15,4 0 12-15,2 0-4 0,-2 0-1 16,-1 0 7-16,0 0 8 0,0 0-23 0,-4 0 14 15,-1 0 0-15,-3 0-2 0,1 0-12 16,-3 0 19-16,-1 0-3 0,-3 0-9 0,-2 0 5 16,-6 0-11-16,8 0 8 0,-8 0-5 0,9 0-4 15,-9 0 17-15,0 0-23 0,6 0-16 16,-6 0-16-16,0 0-24 0,7 0 3 0,-7 0-151 16,0 0-154-16,9-8-10 0,-12 8 53 15,1-3 30-15,2 0 1 0</inkml:trace>
  <inkml:trace contextRef="#ctx0" brushRef="#br0" timeOffset="109347.23">12617 4613 668 0,'-3'-2'205'0,"1"2"-57"0,-2-3-23 15,1 1-29-15,-2 2 17 0,3 0-20 0,-2 0-4 16,-1 0-30-16,2 2 3 0,-2 1-3 16,0-1-18-16,-1 1-1 0,2 0 11 0,-5 8-39 15,-2-1 22-15,0-1 6 0,5 1-13 0,2-2 6 16,-3 4-7-16,2 0 13 0,5-3-13 0,-1-1-15 15,-2 1-19-15,3-2 10 0,0-7 16 16,0 8 21-16,0 1-24 0,0 1 10 0,18 14-3 16,-11-16 10-16,7 4-26 0,-3-3 4 0,3-1-4 15,0-2 5-15,1 0-7 0,-4-6-10 16,-5 0 21-16,2 0 2 0,2 0-16 16,-2 0 3-16,0 0 11 0,2 0-11 0,-4 0 24 0,5 0-21 15,11-12 23-15,-10 7-8 0,-1 2 9 16,-2-1 1-16,-1 0 3 0,1 0-5 0,-5 2 11 15,1-1-14-15,-1-1 9 0,1 1-6 16,-1 0 8-16,-3 1-3 0,2-4-1 0,0 3-11 16,0 0 23-16,-1-2-22 0,0 0 9 0,0 1 12 15,-1-2-23-15,-1 2 15 0,2-1 0 16,-2 0-1-16,0 5 17 0,0 0-27 0,0-9 35 16,0 1-32-16,0 3-8 0,0-2 8 0,0 7 6 15,0-9-14-15,0 1 8 0,-13-4 2 16,11 7 12-16,-6-6-30 0,-1-2 15 0,2 5-27 15,-1 4 8-15,-1-6 12 0,-3 1 0 16,-2-1 7-16,6 5-30 0,1-1 1 0,-1 1 2 0,1 4 8 16,1-1 1-16,-10-5 9 0,7 3 1 15,2 0-30-15,1 2 32 0,3 0-5 0,-2-1 0 16,3 2-8-16,-3-1-13 0,1 2-15 16,-1-1-2-16,1 1-17 0,1 0-25 15,-2 0-16-15,5 0-23 0,0 0-21 0,-9 0-38 16,9 0 16-16,-6 0-131 0,-6 11 23 0,9-8 20 15,3-3-148-15,0 4 22 0,0-1 27 16,0 2 12-16,6-3 11 0</inkml:trace>
  <inkml:trace contextRef="#ctx0" brushRef="#br0" timeOffset="109838.39">13205 5077 770 0,'3'-4'271'0,"-1"0"-36"15,0 1 4-15,1 0-51 0,-3-1-21 0,1 1-20 16,2 1-13-16,-3-1-29 0,0 2 5 16,2 0-21-16,-2 1-8 0,0 0-16 0,1 0-9 15,-1 0 0-15,-1 2-5 0,1 3 5 0,-2 0-9 16,2 2-10-16,-3 9 8 0,3-8-11 16,-9 21 0-16,4-12-17 0,-1-1-5 0,2 2-27 15,-3-1-29-15,2-2-76 0,4-3 11 0,-4-3-126 16,4-1-154-16,-2-1 12 0,2-5 23 15,1-2 23-15,0 0-19 0,9 5 1 0</inkml:trace>
  <inkml:trace contextRef="#ctx0" brushRef="#br0" timeOffset="110597.86">13937 4660 421 0,'0'-1'291'0,"3"-1"-37"0,-2-2-25 0,-1 3-33 16,1-1-15-16,0-1-44 0,-1 3-16 0,2-2-6 16,0 3-14-16,0-1-16 0,-1 0-4 0,4 1-20 15,-1 1 3-15,14 3-4 0,-4 1-10 16,-3 2-2-16,1 3-6 0,-3-4-8 0,1 5-1 16,-2-5-1-16,2 4-12 0,-1-5 4 15,-4 2-3-15,0-2 0 0,-2 1 2 0,-2 1-8 16,3-1 0-16,-3-2-2 0,0 1 1 0,1 0-2 15,-2 1-13-15,0-7 16 0,0 8 0 16,0-2-1-16,0 1-10 0,0 4-4 0,-17 16-1 16,10-18 4-16,0 1 1 0,1-5 4 0,-1 0-9 15,1-1 11-15,1 1-3 0,-3-2 3 16,8-3-19-16,0 0 14 0,-9 0 3 0,1 0-2 16,0 0 9-16,-4 0-26 0,-17-12 15 0,13 2 5 15,0 5 3-15,0-5-11 0,1 3-5 0,2-5 0 16,0 2-3-16,2 1 24 0,-1-2-16 15,5 5-4-15,2-2 12 0,0 1-12 0,3 2 4 16,-1 1 11-16,1-1-19 0,0 1 10 16,2-2-13-16,0 1 17 0,0 0-4 0,0 5 1 15,0 0-19-15,0 0 17 0,0-7 0 0,0 7-18 16,11-17 17-16,-7 13 0 0,0-1-6 16,7-3 6-16,3 1-1 0,-1 0 2 0,0 2 0 15,2 0-16-15,2 2 24 0,-1-2-10 0,6 5-9 16,0-2 9-16,1 0 2 0,-3-2-2 15,5 1 0-15,-5-1 2 0,5 3-14 0,-4-2 7 16,-2 3 18-16,0-2-7 0,1 2-2 16,-6-1-8-16,-4 0 17 0,0 1-17 0,-2-3 3 15,-8 3-11-15,5 0 25 0,3 0-13 0,-2 0 2 16,-6 0-8-16,10 0 14 0,-2 0-9 0,-2 0-13 16,1 0 14-16,-7 0 0 0,6 0-9 0,2 0-3 15,-8 0-8-15,6 0-12 0,-6 0-33 16,9 0-35-16,-9 0 10 0,6 0-121 0,3-9-178 15,-9 7 25-15,1 1 24 0,-1-1 22 16,0-1 11-16,0 3 38 0</inkml:trace>
  <inkml:trace contextRef="#ctx0" brushRef="#br0" timeOffset="110967.95">14638 4749 257 0,'0'2'300'16,"0"1"-38"-16,0 0-33 0,0-3-41 0,0 1 3 15,0 2-33-15,2-3 0 0,1 2-31 16,1-2-6-16,1 3-10 0,0-3-18 0,6 0-11 15,8 0-15-15,-1 3 9 0,-10-3-24 16,2 0 1-16,7 0-8 0,-2 0 4 0,2 0-21 16,-1 0-1-16,1 0 13 0,2 0-20 0,-1 0 0 15,0 0 9-15,-4 0-17 0,0 0 14 0,-1 0-22 16,-2 0 19-16,0 0-12 0,-2 0-3 16,5 0 7-16,0 0-11 0,0 0-16 0,-4 0-17 15,-2 0-23-15,-1 0-37 0,-7 0 7 16,8 0-105-16,-8 0-46 0,5 0-70 0,-5 0 20 15,7-1-83-15,-7 1 21 0,-2 1 8 0,1 1-9 16</inkml:trace>
  <inkml:trace contextRef="#ctx0" brushRef="#br0" timeOffset="111262.11">14712 4933 461 0,'-4'1'228'16,"3"0"-14"-16,-2-1 8 0,2 0-20 16,0 0-21-16,1 0-27 0,0 0-8 0,2 0-35 15,2-1 5-15,0 1-20 0,2 0 2 0,2-1-20 16,10 2-13-16,-10-1 5 0,7 0-11 16,0 0-14-16,7 0-5 0,-2 0 5 0,2 0-9 15,-3 0 2-15,3 0 6 0,-2 0-13 16,-2 0-6-16,3 0 3 0,-6 0-15 0,-1 0 2 15,-4 0-10-15,-2 0 13 0,1 0-11 0,-9-7-14 16,15-1-38-16,-11 7-24 0,-1-1-35 0,2 2 8 16,-3-2-216-16,-2 1-82 0,3-1 25 15,-3 2 23-15,0 0 63 0,0 0-27 0</inkml:trace>
  <inkml:trace contextRef="#ctx0" brushRef="#br0" timeOffset="111897.21">15390 4630 580 0,'0'-5'239'0,"3"3"-41"15,-6-3-26-15,3 3-21 0,0-3-13 16,0 3-8-16,0-1-37 0,0 2-17 0,0 1 1 16,0 0-8-16,0 0-10 0,-1 1-5 0,-1 2-13 15,-1-1 2-15,2 4 3 0,-7 7-3 0,-2-3-9 16,2 4-10-16,-1-2 2 0,-1 1 14 0,-1-1-29 15,2 2-7-15,0-3 12 0,-3 0 5 16,7-2 5-16,-3 4-24 0,2-5 10 0,3-2 4 16,0 0-17-16,-1 0 15 0,1 1-13 15,1-2 3-15,-1 0 16 0,2-1-9 0,1-4-6 16,0 0-5-16,0 0 9 0,0 7 0 16,0-7 7-16,0 7-4 0,0-7 1 0,0 7 6 15,0-7 4-15,0 0 1 0,8 14 1 0,-1-13-12 16,9 0-10-16,-1 2 14 0,-2-3 3 0,-2 0-11 15,10 0-9-15,0 0 7 0,-12 0-5 16,5 0 6-16,4 0-1 0,-1 0 2 0,1 0-6 16,21-10 5-16,-18 9-8 0,-1 0 3 0,3 1-12 15,-2-3 9-15,1 3-13 0,1-2 28 16,-14 2-18-16,6 0 10 0,3 0-7 0,-2 0 7 16,-1 0-10-16,-2 0 1 0,-3 0-3 0,1 0 14 15,-2 0-4-15,-1 0-12 0,-2 0 13 16,-6 0 0-16,9 0 1 0,-2 0 7 0,-7 0-10 15,7 0-4-15,-7 0-11 0,8 0 13 0,-8 0 1 16,7 0-15-16,-7 0-8 0,0 0-5 16,8 0-64-16,-8 0-1 0,0 0 8 0,12-10-115 15,-12 6-93-15,0 1-82 0,0 0 26 0,-2 0 18 16,0-1 21-16,0 3-1 0</inkml:trace>
  <inkml:trace contextRef="#ctx0" brushRef="#br0" timeOffset="112395.2">15619 4728 244 0,'-3'-3'303'0,"0"0"-31"16,0 2-39-16,0 0-17 0,3-2-23 15,-4 2-30-15,1-1-11 0,2 0-17 0,-2 0-37 16,3 1 8-16,-1 0-12 0,-1 0-12 0,0 1-13 16,1 0-12-16,1 0 7 0,-3 0-19 0,3-2-13 15,-2 2 3-15,1 2-5 0,-2-2-8 16,2 2-2-16,-1 2 1 0,1 0 0 0,1 1 1 16,-2 1-4-16,2 1-5 0,-7 9 9 0,6 3-7 15,0-5-2-15,-2 4-13 0,1 1 22 16,2-6-16-16,-3 8-3 0,0-4-7 0,-1 0 12 15,3-3-1-15,-1 6-5 0,-1-3-2 16,0 0 7-16,3-3 2 0,-6 1-6 0,5-1-8 16,0-4-2-16,0 0 5 0,1-1 9 15,0-3-10-15,0 1 6 0,0 0 2 0,-3-3 3 16,3 1-9-16,-1 1-9 0,-1-2 15 0,2 1 8 16,-1 0-13-16,1-1 10 0,-2-1-21 0,2 3 20 15,0-2-7-15,0-1-9 0,0-1 8 16,0 2 0-16,-3-1 4 0,3-1-10 0,0-2 14 15,0 0 0-15,0 0 8 0,0 0-23 16,0 0 14-16,0 0 1 0,0 0-20 0,0 7-37 16,0-7-46-16,0 0 8 0,-1 8-118 0,-1-8-141 15,1 0 25-15,-2 0 21 0,3-3-27 16,-3 3 5-16,0 0 19 0</inkml:trace>
  <inkml:trace contextRef="#ctx0" brushRef="#br0" timeOffset="114198.83">6529 4270 494 0,'0'0'238'0,"0"0"-40"0,14-13-29 16,-14 13 8-16,0 0-10 0,0 0-21 15,0 0-17-15,22-26-17 0,-22 25 1 0,3-2-28 16,-2 2 0-16,-1 0-3 0,1 1-17 15,-1 0-13-15,2 0-21 0,-2 4 9 0,-2 0-3 16,2 1 0-16,-1 2 7 0,0 12-15 0,1-9-2 16,0 5-1-16,-8 21-3 0,7-11-21 15,-3-1 14-15,3 0 4 0,-2-5-1 0,1 4-15 16,-1 0 9-16,2-5-1 0,-4-2 3 16,1-3 0-16,4 0 6 0,0-5-7 0,-3-1-13 15,3-1 18-15,-1-1-10 0,1-1-5 0,-1-1 10 16,1 0 19-16,-2 0 6 0,2-2 1 0,0-2 2 15,-1-1 7-15,1-1-5 0,1-2-22 16,3-11-9-16,-4 4 4 0,5-20 19 0,-1 9-25 16,0 3 0-16,0-4 11 0,-2 1-7 15,1 4-16-15,-2-1 20 0,3 4-19 0,-2 2 0 16,1 5 9-16,-3 1 11 0,0 0-10 0,0 0-14 16,0 4 1-16,0-2 12 0,1 0-2 0,-1 4-15 15,0-4 16-15,0 2-9 0,2 0-11 0,-2 0 22 16,1 0-14-16,-1 1 0 0,3-1 4 15,-3 0 9-15,1 1-8 0,0 0-8 16,-1 1 13-16,2 2-3 0,0-5-4 0,1 4-10 16,-2 0-2-16,1 0 11 0,1-1-16 15,2 2 10-15,-5 0-4 0,0 0 0 0,21 10 5 16,-9-1 4-16,4 3 12 0,-5-2-15 0,1 4-4 16,-2-1 5-16,5-1 7 0,-2 5 2 0,0 0-2 15,-3-1-4-15,3-2 10 0,-1 2 4 16,-1-2-12-16,3-2-8 0,-4 0 5 0,0-1-7 15,2-1-6-15,-7-1 7 0,0-2 1 0,7 0-8 16,-5-3 8-16,1 0 3 0,-3-1 7 16,0 0-12-16,-2-1 21 0,3-2-14 0,-2 3-7 15,-2-3 17-15,2 0-15 0,-4 0 5 16,0 0-4-16,0 0 3 0,8 0 6 0,-8 0-2 16,15-11 7-16,-8 0-6 0,-3 2 13 15,1-1-3-15,0-2-12 0,1-3-6 0,-3-2 10 0,-2 1-4 16,4 0 24-16,-2 0-12 0,-1-1 16 15,-2 3-2-15,0-3-13 0,0 2 13 0,0 9-19 16,0-2 5-16,0-7 2 0,0 1 0 0,0-1 9 16,0 1-2-16,0 1-18 0,0 3 6 15,0 1 24-15,0 0-33 0,0 1 3 0,-5 1-2 16,5-1-29-16,0-2-21 0,0-2-21 16,0 0-1-16,0 3-73 0,0 1 13 0,0-1-57 15,0 9-54-15,5-15-93 0,-5 14 23 0,3 0-67 16,-2-2 24-16,-1 1 80 0,1 1 6 0</inkml:trace>
  <inkml:trace contextRef="#ctx0" brushRef="#br0" timeOffset="114450.9">7254 4268 442 0,'0'3'140'16,"4"0"-10"-16,-3-2 0 0,4 0-9 0,-2 1-24 15,2-2-20-15,0 1 10 0,3-2 4 0,12 1-34 16,-12 0 7-16,7 0 5 0,1 0-18 16,-1 0-17-16,-1 0-34 0,1 0 3 0,-4 0-9 15,-1 0-1-15,5-11-77 0,-8 11-28 0,-1 0-48 16,-1 0-87-16,-5 0-62 0,0 0-6 15</inkml:trace>
  <inkml:trace contextRef="#ctx0" brushRef="#br0" timeOffset="114729.66">7381 4463 283 0,'-3'3'185'0,"-2"-3"2"0,4 2-32 16,-2-2-3-16,3 1-42 0,0 0 18 16,3-1 6-16,-2-1-25 0,7 1-15 0,-1 0 2 15,9-3-18-15,-1 3-5 0,2-7 9 16,2 4-14-16,1-4-17 0,-2 1 2 16,3 2 1-16,-5 0-7 0,0-1-21 0,-3 4 20 15,3-4-13-15,-6 1-4 0,0 1-26 0,-5 0 11 16,-1 3-31-16,0-2-28 0,3 0 7 0,-3 0-79 15,0 1-56-15,-1-1-77 0,-2 0-105 16,2-1 13-16,1 2 25 0,-2-3 1 0</inkml:trace>
  <inkml:trace contextRef="#ctx0" brushRef="#br0" timeOffset="115376.09">7836 4200 304 0,'-2'-5'249'0,"2"2"-38"0,0-1-33 0,0-1-23 16,-2 2-29-16,2 1-16 0,-2 2 5 0,2-3-15 15,0 2-19-15,0 2-14 0,2-1 13 16,0 5-23-16,-2-3-12 0,0 2-12 0,0 2-6 15,0-1-15-15,0 2 17 0,0-2-5 16,-4 3 9-16,4-8-14 0,0 12 10 0,0 0-11 16,0-3 0-16,0 3 7 0,-9 5-10 0,8-12-17 15,0 1 14-15,1-6 7 0,0 0-4 16,0 0 10-16,0 8-5 0,0-8-4 0,0 5-6 16,0-5-1-16,0 0-7 0,11 10 16 0,-7-12-11 15,2 1 1-15,0 0-5 0,8-3-9 16,3-1 27-16,-3-3-23 0,-2 5 8 15,-4-2-10-15,1 3-16 0,-1 2 20 0,-1-4 11 16,-1 2-8-16,1 1 14 0,0 1-13 0,-1 0-21 16,-6 0 19-16,0 0-9 0,9 0 7 0,-1 0 13 15,0 0-23-15,-2 0 5 0,1 0-11 0,15 13 15 16,-12-5 17-16,-1-1-48 0,1-2 27 16,-3 0 6-16,-5 1-1 0,1-1-34 0,4 2 12 15,-7-1 24-15,8 7 1 0,-5-2-5 16,-2-1 2-16,0-1 11 0,1-1-6 0,-1-2-4 15,-1 0 0-15,0 0 4 0,0 0-4 16,0-1-27-16,0-5 27 0,0 0-2 0,0 7-15 0,0 1-6 16,0-8 23-16,0 5-14 0,0-5 4 15,-14 17 21-15,13-13-8 0,0 1-9 0,-6-2 29 16,6 1-18-16,-3 0-2 0,1 0 1 0,-7 7 0 16,4-8 20-16,-1 1-13 0,1 0-4 15,-1 0-3-15,0-1-25 0,4-1 33 16,-3 0 5-16,1 1 0 0,-2-2-12 0,3 0 8 15,-3 1-38-15,2 1-16 0,0-3 0 0,-2 2 9 16,3-2-41-16,-3 1 6 0,7-1-114 16,0 0-108-16,-7 0 23 0,7 0 17 0,-14-13-70 15,12 9 17-15</inkml:trace>
  <inkml:trace contextRef="#ctx0" brushRef="#br0" timeOffset="115733.01">7894 4137 365 0,'0'-5'168'15,"0"2"-43"-15,0-1 25 0,2 1-11 0,0 1-25 16,1-1-45-16,3 0-1 0,7-5 33 16,6 0 3-16,0 1-22 0,-1 1 5 0,0 1-9 15,-1-1 11-15,3 2-10 0,-2-1-11 0,-1 2-21 16,-1-2-5-16,-4 0 25 0,3 2-32 16,-3 3 11-16,-3-3-3 0,-2 2-1 0,-2-1-24 15,2 1 12-15,-2 1-15 0,0 0 13 16,-2-3-31-16,3 3-32 0,-2 0-29 0,1 0 5 15,-5 0-82-15,0 0-66 0,5 0 14 0,-5 0 18 16,10 0-154-16,-3 0 7 0,-1 0 19 16</inkml:trace>
  <inkml:trace contextRef="#ctx0" brushRef="#br0" timeOffset="116205.36">8514 4140 351 0,'-5'0'158'16,"2"1"5"-16,-1-1-46 0,-3 1-12 16,4 0-14-16,-12 7 1 0,5-1-44 0,-5 1 3 15,5 0-24-15,-3 0 32 0,4 2-5 0,-2 2-10 16,4 1-5-16,-2 3-45 0,1-6 0 15,1 4 40-15,0-3 13 0,4 3-3 0,-3 2-33 16,5-4 11-16,1-1-9 0,-2-1 16 0,2-10-7 16,0 8 0-16,0 6-3 0,0-1 11 0,12 17-3 15,-8-20-4-15,4 1-23 0,2-4 20 16,2 1 26-16,0-6 3 0,-3 0-33 0,3-1 34 16,-3-1-13-16,1 0 13 0,4 0 8 15,13-13 15-15,-12 6-9 0,-5-3 13 0,4-1-9 16,-1-1 11-16,-1-1 14 0,-2 1 10 15,-4-2 4-15,2 0-16 0,0 0 3 0,-4 3-17 16,-1-3 20-16,0 4-6 0,-3-1-19 0,0 2-5 16,0 9-1-16,0-9 0 0,-13-10-18 15,6 6-26-15,-3-1 13 0,-6 4 1 0,5 1-22 16,4 1 23-16,-4-1-42 0,2 4-2 0,1-1-40 16,-6 1-16-16,8 0-13 0,-3 1-57 15,6 1 12-15,-1 1-68 0,2 1-64 0,2-1-118 16,-5-2 29-16,5 4-79 0,0 0 32 0,0 0 20 15,0 0 5-15</inkml:trace>
  <inkml:trace contextRef="#ctx0" brushRef="#br0" timeOffset="116795.13">8883 4103 270 0,'0'0'201'0,"0"0"-67"0,0 0 8 16,-3 0-18-16,1 2-14 0,-1 0 1 0,2 1-12 15,-2 1-25-15,1 0-5 0,-7 8-35 16,2-1 16-16,2-2-25 0,-4 4-13 0,2-2 23 15,-2 3 4-15,0-1-23 0,3 1-23 0,3 0 33 16,-2 0-8-16,0-1 7 0,2 1-4 0,2-2-11 16,-2-1 15-16,0 0-20 0,3-2 13 0,-1 1 6 15,1-3-10-15,-1 2-24 0,1-3 13 16,0 2 0-16,0 2-5 0,0 0 20 16,0 0-3-16,0-1-11 0,12 7 15 0,-7-10-28 15,0 0-4-15,5 2 42 0,7-2-12 0,-6-4 0 16,-2 1-20-16,1-2 25 0,-10-1 14 15,12 0 1-15,-1 0 4 0,19-11-6 16,-16 9 4-16,-3-5 22 0,2 1 9 0,0-2-4 16,0 1-1-16,-3-1 11 0,-4 1-3 0,1 1 5 15,-4 2-1-15,3-3-5 0,-2-5-5 0,2 3 37 16,-1 2-28-16,-1-1 3 0,-2 1 13 0,0-1-21 16,0 1 9-16,1-1-22 0,-3 0 30 15,0 1-19-15,0 0 6 0,0-2 0 0,0-3-8 16,0-3-8-16,0 2-17 0,-14-10-1 15,7 11 2-15,0 2-24 0,-2 0-4 0,3 1 9 16,0 3 27-16,-1 1-9 0,1 1-36 16,-1 2-21-16,-4-6-35 0,3 1-24 0,1 5-50 15,-2 0-37-15,6-1-39 0,1 1 19 0,-3-2-227 16,2 1-26-16,2 2 55 0,0-2 16 0,1 3 3 16,0 0 79-16,0 0-26 0,0 0 4 15</inkml:trace>
  <inkml:trace contextRef="#ctx0" brushRef="#br0" timeOffset="117144.3">9641 4299 516 0,'2'-3'260'0,"-2"0"-55"0,0 1-20 16,3 1-31-16,-3 0-8 0,1-2-32 0,0 1-4 15,1 2-5-15,-2 0-25 0,1 0 13 0,0 0-17 16,2 2-17-16,-1 0-11 0,-1 0-21 16,1-1-41-16,0 1-14 0,0 4 3 0,-1-5-120 15,0 3-41-15,-1 0-186 0,0 1 36 0,0-1 15 16,-2 3 7-16</inkml:trace>
  <inkml:trace contextRef="#ctx0" brushRef="#br0" timeOffset="117374.98">9655 4620 212 0,'0'5'278'0,"-3"0"-42"16,3-1-31-16,0 1-27 0,-2-2-11 0,2 1-19 16,0 0-5-16,-2 3-25 0,2-4-31 0,-1 3 11 15,1-6-21-15,0 10 3 0,-6 14-17 16,2-8 5-16,0 0-19 0,-4 1 1 0,0-3 13 15,-3 3-20-15,-3-5-3 0,-1 5-37 0,-5 0-45 16,-1-2 3-16,-2-1-331 0,-3-2 24 16,-4-2 25-16,-4 2 3 0,0-7 24 0,-1 0-11 15</inkml:trace>
  <inkml:trace contextRef="#ctx0" brushRef="#br0" timeOffset="147812.18">5870 9319 363 0,'-17'0'242'0,"17"0"10"0,0 0-24 16,0-14-23-16,-13 14-29 0,-4-15-16 0,15 13 5 15,0 2-23-15,-2-1-1 0,2 0-25 16,1 1-17-16,0-1-14 0,-2-2 4 0,2 2-8 16,0 1-18-16,1-2-10 0,0 2 9 0,0-1-18 15,1 1-9-15,0 0 6 0,3 1-1 0,3-1 0 16,0 0-25-16,15 0 10 0,-12 0-3 16,7 0-2-16,1 0 2 0,0 0 0 0,2 0-3 15,-1 0-16-15,2 0 26 0,-2 0-20 16,-1 0-7-16,-2 0 0 0,-3 0 10 0,0 7-6 15,-4-7-8-15,10 7 8 0,-11-6 0 0,-2-1-1 16,1 1 5-16,-1-1 1 0,0 2-3 16,1-2-2-16,-2 0-5 0,1 1 6 0,-1-1-10 15,0 0 11-15,0 0-3 0,-1 0 0 0,0 2-11 16,-2-2 1-16,1 0 7 0,1 1 5 16,0 0-16-16,0-1 11 0,-3 1-3 0,-1-1 4 15,0 0 5-15,0 0-3 0,0 0-14 0,0 0 19 16,0 0-16-16,0 0-2 0,0 0 8 15,0 0 4-15,0 0-4 0,10 7-4 16,-11-5-7-16,-1-1 16 0,-1 2-10 0,0 0 1 16,-1 2 14-16,-9 6-16 0,5 0-2 0,-3-1-2 15,-1 2 13-15,2-2-9 0,-3 3-1 16,3-1 7-16,-2-1 11 0,-2 3-13 0,2-2 3 16,0 1-7-16,0-1-4 0,2-1 16 15,-1 2-9-15,-2-2 6 0,8-4-14 0,-8 4 11 16,4-1-2-16,-5-1-4 0,4-2 17 15,5-2-4-15,-3-2-6 0,4 1 1 0,-1 0-6 16,0-2 17-16,2 0-10 0,1-2-8 0,-2 4 3 16,3-1 2-16,-3-1 2 0,1 0 4 15,2 1 22-15,-3-3-24 0,4 3 11 0,-3-3 10 16,0 1 16-16,1 2 3 0,1-2 4 16,-1 1-5-16,2-1 17 0,0-1 11 0,0 0-29 15,-2 0 37-15,1 1-15 0,0-1-11 0,1 0-15 16,-2 0-9-16,2 0-17 0,-1 3 7 0,2-6-13 15,-1 6 17-15,0-3-2 0,0 0-4 0,-1 0 1 16,2 0-22-16,-1 0 0 0,-1 0 43 16,0 1-32-16,-2-1 0 0,4 0 7 15,1 0-18-15,0 0-5 0,1 2 27 0,2-2-12 16,1 0 1-16,1 1 12 0,8 4-16 16,2-3-10-16,-8-2 12 0,6 0-18 0,2 0 18 15,4 0-1-15,0 0 9 0,0 0-14 0,1 0 4 16,1 0 10-16,-2 0 0 0,-1 0-18 0,-2 0 29 15,-2 0-29-15,-1 0-1 0,-5 0 18 0,0 0-6 16,-1 0 2-16,-2 0 7 0,0 0-18 16,-7 0 1-16,9 0-12 0,-1 0 22 0,-8 0 21 15,8 0-36-15,-2 0-14 0,-6 0 52 16,8 0-29-16,1 0 18 0,-4 0-16 0,-5 0-12 16,10 0 32-16,-5 0-27 0,-5 0-5 0,9 0 10 15,-9 0-3-15,8 0-18 0,-8 0 20 0,7 0-9 16,-7 0 1-16,7 0 12 0,-7 0-12 15,7 0 7-15,-7 0 1 0,0 0 26 0,7 0-39 16,-7 0 1-16,0 0-8 0,8 0 36 16,-8 0-23-16,0 0 23 0,0 0-16 0,0 0 0 15,6 0 2-15,-6 0 4 0,0 0-18 0,0 0 5 16,0 0 11-16,7 0-17 0,-7 0 17 16,0 0-14-16,7 0-16 0,-7 0 31 0,0 0 6 15,6 0-17-15,-6 0 12 0,0 0-13 16,0 0 16-16,0 6-21 0,0-6 12 0,0 0-8 15,8 0-6-15,-8 0 16 0,0 0 17 16,0 0-10-16,0 0 20 0,0 0-10 0,0 0-14 16,0 0 11-16,5 0-18 0,-5 0 8 0,0 0-12 15,0 0-11-15,0 0-16 0,0 0-29 0,0 0-52 16,12 2-64-16,-14-4 15 0,1 0-195 16,1-1 29-16,0-1 27 0,1 0-114 0,2 1 29 15,2-1 20-15,5-5 47 0,4 2 19 16,-6 0 11-16</inkml:trace>
  <inkml:trace contextRef="#ctx0" brushRef="#br0" timeOffset="150989.54">9481 9283 445 0,'0'-12'101'0,"0"12"-12"15,13-15 38-15,3-6-40 0,-13 13 37 0,-1 3-20 16,0-2-34-16,-1 5 23 0,2-3 14 16,-2 3-15-16,-1-1-13 0,1 3-9 15,0-3 8-15,1 1-35 0,-2 1 39 0,0 1-10 16,1-3-10-16,2 2 3 0,-3 1-13 0,1-2-9 15,4 0 1-15,-3-1 0 0,2 3-12 0,0-2-10 16,1-1 5-16,1 1-12 0,2 0-2 0,-1 1 0 16,11-3 4-16,-2 1 1 0,-4-2 3 15,-2 5-6-15,-2-1-14 0,-3 0 6 16,1 1-2-16,-1 0-4 0,1 0 11 0,-6 0-2 16,0 0-11-16,7 0-1 0,-1 0 10 15,-6 0-5-15,9 0-9 0,-1 0 16 0,5 10-5 0,0-3-10 16,-3 0 14-16,-4-2-15 0,-1 1 25 15,-2 0-19-15,1 1-11 0,1-2 18 16,-3 2-1-16,0-1-5 0,-1 1 7 0,-1 0 2 16,0 0-4-16,0 0-4 0,0-7-9 0,0 13 7 15,0 0 19-15,-15 18-21 0,6-17-1 16,-3 0-12-16,1-2 36 0,-2 0-18 0,-5 1 3 16,2-1 0-16,-1-3-24 0,1 2-2 0,-1-3 26 15,4 0-1-15,-1-2 4 0,3 1-12 16,-2-1 11-16,4 0-6 0,6-4 4 0,-6 0 20 15,4 0-23-15,1 1-1 0,1-3-7 0,2 2 23 16,0 0-8-16,-3-2 7 0,3 1-3 0,-2-1 9 16,2 1 1-16,0-1-8 0,-3 1 9 15,4 1-6-15,0-2 12 0,-2 0-11 0,2 2 0 16,-1-2 2-16,1 0-7 0,0 0 21 16,0 0-15-16,12 3-5 0,-6-3-1 0,1 2 8 15,11 2-6-15,4-2-3 0,-2 0 12 16,1-1-12-16,1-1-5 0,0 1-8 0,1 2 19 0,0-1-22 15,-3 0 16-15,0-1-4 0,0 1-7 16,-4 0 11-16,-9-2-12 0,3 0 0 0,-1 0-1 16,1 0 26-16,-2 0 12 0,-2 0-9 15,-6 0-13-15,7 0 3 0,-7 0 14 0,10 0-22 16,-10 0 27-16,5 0-16 0,-5 0-19 16,8 0 19-16,-8 0 7 0,0 0-5 0,6 0-29 15,-6 0 5-15,0 0-14 0,8 0-20 16,-8 0-13-16,0 0-15 0,0 0-9 0,5 0-22 15,-5 0-50-15,0 0 15 0,8 0-116 0,-8 0-139 16,10-9 11-16,-6 6 22 0,-3-2 52 16,3 1 2-16,-2-1-4 0</inkml:trace>
  <inkml:trace contextRef="#ctx0" brushRef="#br0" timeOffset="151557.37">10164 9122 419 0,'-4'-3'183'0,"3"-1"-93"0,-2 3 37 0,0 1-22 16,-1 0-24-16,1 0 18 0,-4 0-37 15,4 3-10-15,-9 6 14 0,3-4-11 0,-2 4-9 16,2 3 2-16,0-2 10 0,-2 0-34 16,4 2 10-16,2-2-31 0,2-1 19 0,0 1-16 15,-4 4 27-15,7-9-28 0,0 4-9 0,0-1 38 16,0 3-32-16,0-3 28 0,0 5 9 15,16 12-20-15,-5-10 3 0,2-4 4 0,1 3-40 16,-3-6 30-16,4 1 18 0,1-3-4 0,-3 0-21 16,0-3 14-16,-1-1 3 0,-2-2 1 15,0 2 16-15,-10-2 3 0,13 0-6 0,0 0 11 16,20-13-2-16,-20 7 5 0,0-3 17 0,3 4-2 16,-4-3 24-16,-1-4-19 0,-2 5 0 15,2-5 12-15,-4 0-24 0,-1-1 24 16,1 3-2-16,-4-1-1 0,-3 3-27 0,4-1 22 15,-3 0-21-15,-1 9-6 0,0-12 5 16,0-3-5-16,-10-17-7 0,1 16 7 0,1 3-32 16,2-1 10-16,-1 0 28 0,-1 3-41 15,-3 2 3-15,2-4-51 0,0 5-23 0,-4-1-27 16,3 5-56-16,0 1 13 0,-9 1-148 0,11 2-155 16,-2 0 27-16,0 0-10 0,-16 14 27 15,17-10 107-15,-3 4-18 0,5 0 7 0</inkml:trace>
  <inkml:trace contextRef="#ctx0" brushRef="#br0" timeOffset="152637.34">8920 9498 222 0,'0'0'15'0,"0"0"5"0,0 0 16 16,0 0-46-16,0 0 23 0,0 0-21 16,0 0 7-16,0 0 4 0,0 0 17 0,0 0-2 15,0 0-37-15,0 0 24 0,-13 0-65 0</inkml:trace>
  <inkml:trace contextRef="#ctx0" brushRef="#br0" timeOffset="153699.7">8149 9801 357 0,'-14'0'145'0,"14"-14"-30"0,0 14 0 16,0 0 32-16,-14 0-51 0,-4-15 7 0,15 15-43 16,2-3 23-16,-3 3 3 0,3 0-47 15,-2 0 12-15,2-2 33 0,0 2-17 0,0 0 6 16,-1-2-24-16,1 1-9 0,2 2-17 0,-1-2 33 15,0 1-6-15,-1 0 18 0,2 0-9 16,2-2 5-16,-1 2-12 0,1 0-14 0,2 0 15 16,-1 0-8-16,2 0-5 0,-1 0-8 0,2 0-1 15,1-1 1-15,2 1-3 0,6 0-27 16,7 0 14-16,2 0 3 0,0 0 3 0,2 0-21 16,3 0 18-16,2 0-9 0,1 0 5 0,0 0 5 15,5 0-15-15,2 0 9 0,2 0-16 16,2 0 16-16,3 0-4 0,52 8 0 0,-42-5-5 15,-2-1-5-15,2 1 3 0,3 0-11 0,-3 3 11 16,-2-3 12-16,-3 2-1 0,4 2-15 0,-3-2 9 16,-2 2-1-16,0-2 3 0,0 2-18 15,-2-2 14-15,-1 2-7 0,0-3 16 16,-3 2-15-16,-2-4 3 0,-2 1-19 0,5 0 18 16,-7 1-9-16,1-1 14 0,-2-3-16 0,1 2 20 15,-1-2-8-15,-21 0 4 0,9 0 1 0,4 0 1 16,0 0-12-16,-2 0-10 0,-2 0 20 0,-4 0 6 15,0 0-4-15,-7 0 7 0,-1 0-9 16,-2 0 8-16,-4 0-9 0,0 0-15 0,-1 0 9 16,-7 0 0-16,6 0 7 0,-6 0-14 15,9 0 17-15,-9 0-11 0,6 0 6 0,-6 0-5 16,7 0-4-16,-7 0-12 0,0 0 22 16,7 0-15-16,-7 0-53 0,0 0-7 0,7 0-34 15,-7 0 12-15,0 0-143 0,0 0-119 16,10-5 0-16,-11 7 63 0,-2-2 5 0,2 0-16 15</inkml:trace>
  <inkml:trace contextRef="#ctx0" brushRef="#br0" timeOffset="154357.17">9205 10045 443 0,'-2'-3'204'0,"4"-3"-50"0,-2 1 12 0,2 0 5 15,0-1 4-15,-2 2-35 0,2 0 12 16,0-1-10-16,-1 2-16 0,0 1-19 0,-1-1-17 16,1-2 2-16,1 5-11 0,0-2-3 15,-2-1-21-15,3 3 1 0,-3 0-22 0,0 3 8 0,0-2-9 16,-1 3-12-16,-1-1 15 0,0 1-9 16,-3 11-15-16,-1-2 1 0,1 1 7 0,-2 1-2 15,-2 3-20-15,4-3 14 0,-2 1 6 16,-3 1-8-16,4-2 2 0,0-2-2 0,-1 2 2 15,-1-2-11-15,4-3 2 0,-1 4-4 16,3-4-1-16,0-3 7 0,0-1 1 0,2 1-18 16,0-1 13-16,0-1-1 0,-2-2-10 0,1 2 3 15,1-2 9-15,0-1-4 0,0 2 4 16,0-1 5-16,0-3 3 0,0 0-8 0,0 0 4 16,0 7-5-16,0-7 5 0,12 12-12 0,-6-10 20 15,2-1-12-15,-1-2 6 0,4 1-6 16,9 0 7-16,2 0-12 0,3 0 5 0,27-10-2 15,-26 6-5-15,-1 0 9 0,-1 3-4 0,-2-2-5 16,-2-3-1-16,-2 6-4 0,-4-1 12 0,-4 0-4 16,2-2 6-16,-4 3 3 0,-2 0-3 15,-6 0-4-15,0 0-1 0,9 0-15 0,-2 0-1 16,0 0 8-16,-1 0-8 0,2 0 15 0,-2 0-6 16,1 0 4-16,-1 0-6 0,-6 0 3 15,8 0-4-15,1 0-18 0,-9 0-7 0,7 0-18 16,3-10-27-16,-5 9-10 0,-3 1 9 0,-2-1-57 15,0 0-7-15,1 1-21 0,-1-2-32 0,-5-2-66 16,4 4-98-16,-1-2 43 0,0 1 10 16</inkml:trace>
  <inkml:trace contextRef="#ctx0" brushRef="#br0" timeOffset="154737.78">9407 10131 519 0,'-5'-2'192'0,"2"0"-42"0,-1-1 0 0,2 0-9 16,-1 0 1-16,2 2-18 0,-2-3-1 0,1 2-18 15,-2 0 0-15,3 1-9 0,0-1-14 16,-1-1-2-16,2 1-26 0,-1 2 19 0,0-3-16 16,1 3-21-16,0-2 4 0,0 4 3 0,0-2-17 15,0 3 4-15,0-1-20 0,2-2 8 16,-3 6 2-16,2-1 7 0,1 2-22 0,-4 15 16 15,2-14-4-15,0 7-3 0,0 4 3 0,0 1-7 16,0 2-11-16,0 0 14 0,0-1 1 16,0 2-11-16,0-2 5 0,0 1 4 15,0-1-7-15,0-1 10 0,0 0-15 0,0-4-9 16,-2 18-1-16,-2-20 18 0,3 1-13 16,-1-6 14-16,2-1 7 0,-2-3-9 0,2 2-5 15,0-2 11-15,-2-2 8 0,2-3-14 0,0 0-6 16,0 0 21-16,0 0-22 0,0 0-36 15,0 11-60-15,2-13 8 0,-2-1-198 0,4-2 21 16,6-10 20-16,-3-6-92 0,2 0 23 0,0-4 13 16,3 4 31-16</inkml:trace>
  <inkml:trace contextRef="#ctx0" brushRef="#br0" timeOffset="155858.16">10569 8939 422 0,'0'0'167'0,"0"0"19"0,0 0-56 16,0 0 10-16,0 0-42 0,0 0 15 15,0 0-9-15,0 0-5 0,0 0-24 0,0 0-12 16,0 0-7-16,0 0-8 0,0 0 1 16,0 0-14-16,0 0-19 0,0 0 28 0,0 0-7 15,6 13-4-15,1 1 2 0,2-1-4 16,-1 5-23-16,1-3 26 0,2 2-5 16,0 3-15-16,-2 1 7 0,3 1 3 0,-1 0 4 0,-2 1 10 15,1 0-24-15,1 1 1 0,-1-1-12 16,0 2 15-16,0 0-10 0,-1 0 18 0,0-1-20 15,-1-1 8-15,-3 2-26 0,4 4 22 16,-1-1 12-16,-3 1-5 0,2-4-5 0,-3 3 5 16,1 1-9-16,-4 2-5 0,1 1-3 15,-2 0 20-15,0-17 14 0,0 9-27 0,0 5 4 16,0 0 11-16,0 3-8 0,0-2 0 16,0 0-1-16,0 1 6 0,-14 30-8 0,6-32 0 15,3-3 5-15,0-1-7 0,0-3 6 0,-4 1-9 16,-1-3 5-16,1 4 9 0,-2-5-9 15,-5-2 5-15,4 2-3 0,0 1 12 0,-1-3-24 16,-3 0 7-16,2-1-9 0,-1-1 9 16,2 3 6-16,-1-6-6 0,1 2-5 0,-1 0 12 15,2-1 11-15,0-2 8 0,-3 0-5 0,6-1 0 16,0-4-10-16,1-1 4 0,3 2 14 16,2-2-14-16,0-2 7 0,-1 1-12 0,1-2 25 15,3-1-15-15,-5 1-9 0,4 1 5 16,-3-1 18-16,4 0-15 0,-3-1 11 0,1 0 15 15,1 0-16-15,1-1-14 0,-2 2 13 16,1 1-5-16,1-3-22 0,-1 0-2 0,-1 1 4 0,2-1 0 16,0 0 14-16,0 1 9 0,-1-1-7 15,1 2-2-15,0-1-19 0,0-1 18 16,-1 0-14-16,-2 2-7 0,2-1 0 0,1-1 24 16,0 0-18-16,0 0-5 0,0 1 17 0,0-1-1 15,0 0-44-15,0-1-20 0,0 0-27 0,0-4-32 16,1 4-53-16,1 0 15 0,-2 1-210 15,0-3-65-15,0 1 27 0,-3 0 16 0,2 2 42 16,-3-4-3-16,-1 2 51 0,-1 0-1 16</inkml:trace>
  <inkml:trace contextRef="#ctx0" brushRef="#br0" timeOffset="165107.09">4963 6221 307 0,'0'0'101'0,"0"0"-28"0,0 0 7 0,0 0-10 15,0 0 26-15,0 0 16 0,0 0-27 0,0 0 19 16,0 0 27-16,0 0-30 0,0 0 2 0,0 0-21 15,0 0 3-15,0 0-3 0,0 0 6 16,0 0-8-16,0 0-1 0,0 0-13 0,-20-9-4 16,16 7 7-16,4 2-13 0,0-3 7 15,0 2-15-15,0 1 3 0,0-1-16 0,-1-1 5 16,0 2-12-16,1 0 9 0,0 0 7 0,0-1-10 16,0 1-9-16,0 0-2 0,0 0-1 0,0 0-2 15,0-2 9-15,0 2 10 0,-2 2-7 16,4-5 13-16,-2 3-2 0,0 0-9 0,0 0-6 15,0 0 3-15,0 3-8 0,0-3 16 16,0 0-16-16,0 0 4 0,0 0-12 0,0 0-7 16,0 0-2-16,0 0 5 0,0 0-11 15,-3 0 10-15,3 0 1 0,0 1-3 0,1-1 1 16,1 0-3-16,-2 0-2 0,1 2-2 0,0-1-5 16,-1 1 23-16,5 2-9 0,-3-2-11 15,0 1 2-15,0 0 0 0,4 1-1 0,-2 0 1 16,-1-3-3-16,9 10 1 0,-7-4 5 0,3 0 5 15,-4 0-10-15,1-5 2 0,-2 4 1 16,1-2-4-16,0 0 12 0,1-1-3 16,4 6-10-16,-1-3 13 0,-3 1-8 0,-1-2 0 15,3-1 8-15,-1 0-25 0,-3 2 11 16,2-3 2-16,1 1-2 0,-1-1 14 0,-1 2-22 16,7 3 13-16,-4-2-10 0,-1-1 16 0,0 0-1 15,-1-1-14-15,-1-1 3 0,0 1 0 16,1 0 2-16,-1 0 9 0,-1-1-11 0,11 5-2 15,-3 1-1-15,-2-3 14 0,-2 2-4 16,4-1-6-16,-4 1-1 0,1-2 17 0,3 2-19 16,0 2 2-16,-1-8 16 0,-1 5-12 15,-2-1 0-15,5 2 6 0,-3-4 3 0,0 1-17 16,0-3 5-16,-2 0 5 0,0 4 2 0,6 3-8 16,0-3 13-16,-4-1-9 0,-3-2-8 15,1 1 2-15,-2 0 2 0,0-1 7 0,-1-2 6 16,0-1 4-16,1 5 1 0,-3-4-17 15,2 0-4-15,0 2-2 0,-2-1 7 0,1 0 0 16,0-2 4-16,0 1-8 0,-2 0-3 0,4 1 9 16,-3-2-6-16,-1 2-2 0,1-1 7 15,0 0 8-15,1 1-15 0,-1-2 11 16,1 1 2-16,-3 0 3 0,1 1-8 0,2-1-9 16,-3 0 13-16,0-1-11 0,0 0-2 0,0 0 19 15,0 0-16-15,5 2 18 0,-5-2-12 16,0 0-2-16,1 0-3 0,-1 0 6 0,3 0-7 15,-3 2 20-15,0-2-8 0,1 0-5 16,0 0 3-16,-1 0 7 0,2 0-8 0,-2 0-14 16,1 0 19-16,-1 0 4 0,1-2-14 15,-1 2 2-15,0 2-6 0,0-2 2 0,0 0 7 16,0 0 4-16,1 2 7 0,-1-2-7 0,2 3 3 16,-2-2-5-16,0-2 7 0,0 1 6 0,0 0-6 15,0 0-7-15,0-3 3 0,0 4-13 16,0-2-29-16,0-1-32 0,0 2-78 0,0-2 13 15,-2-4-237-15,2 2-35 0,0-3 17 16,5-9 24-16,-5 5 22 0,0-3 44 0,0-3 23 16</inkml:trace>
  <inkml:trace contextRef="#ctx0" brushRef="#br0" timeOffset="177171.68">14229 4359 625 0,'0'0'201'0,"0"0"-6"0,14 0-19 0,-14 0-8 16,0 0-5-16,0 0 6 15,0 0-22-15,0 0-12 0,0-13-14 0,0 13-8 0,0 0-7 16,0 0-38-16,0 0 7 0,22-22-1 15,-20 19-17-15,0 1 3 0,2 0-15 0,-1 1-17 16,2-2 21-16,0 1-29 0,2 1 11 16,0-1 5-16,-2 2-16 0,2-2 12 0,-1 2-18 15,-2-1-9-15,2 0 20 0,1 1-5 16,-2-1-9-16,-1 1-11 0,1 0 8 0,-5 0-4 16,0 0 10-16,5 0-2 0,-5 0 2 0,9 0-12 15,-9 0-4-15,13 13-4 0,-9-9 4 16,-2 0 8-16,1 2-15 0,-2-1 18 0,-1-1-4 15,5 2-6-15,-4-1-4 0,2 2 14 16,-2-3-3-16,-1 2-7 0,0 1-6 0,1-2 12 16,-1 2 1-16,0-7-8 0,0 0-3 15,0 8 12-15,0-2 4 0,0 1-14 0,0 0 14 16,0-1-23-16,-15 13-5 0,6-9 10 0,6-1 18 16,-2-1-3-16,3-4-3 0,2 1-7 15,-2 0 11-15,1-3-16 0,-3 1 10 0,3 0-4 16,0-2-1-16,0 2 4 0,-2 0 5 0,3-1-3 15,0 0-5-15,-1-1 5 0,0 1 3 16,1 0-9-16,-2-1 17 0,0 1-21 0,2-2-1 16,0 0 2-16,0 0 2 0,0 0-11 0,0 0 17 15,0 0-8-15,0 0-4 0,0 0 16 16,0 0-10-16,0 0 2 0,0 0 8 0,0 0-7 16,0 5-5-16,0-5 10 0,0 0-5 15,0 0-7-15,0 0 22 0,6 6-16 0,-2-6-8 16,2 0 25-16,-1 0-32 0,2-2 15 15,-1 4 11-15,-1-2-4 0,4-2-11 0,0 2 0 16,4 0 17-16,4 0-3 0,-2 0-7 0,4 0-1 16,1 0 2-16,0 0-3 0,0 0-12 0,-1 0 15 15,17-9-5-15,-19 5-10 0,-2 1 20 16,2 2-6-16,-1-3 13 0,-4 1-9 16,-1 0-6-16,-2 3 2 0,-5 0 3 0,1 0 18 15,-1-1-10-15,-4 1 5 0,0 0 0 0,0 0-20 16,0 0 3-16,8 0 6 0,-8 0-9 15,0 0-4-15,6 0 4 0,-6 0 9 16,0 0 2-16,0 0-12 0,7 0-1 0,-7 0 4 16,0 0 3-16,0 0 1 0,0 0-21 0,0 0-5 15,7 0-37-15,-7 0-23 0,0 0-48 16,0 0 13-16,9-7-206 0,-10 4-60 0,1 0 12 16,-3 1 25-16,3-2 30 0,4 1 12 0,-1 3 49 15</inkml:trace>
  <inkml:trace contextRef="#ctx0" brushRef="#br0" timeOffset="178241.34">16420 4994 356 0,'0'0'262'16,"0"0"-53"-16,0 0-18 0,-16 0-14 0,16 0-5 15,0 0-27-15,-23-5-7 0,21 5-8 0,0-1-34 16,-1-1-9-16,3 2 2 0,0-2-4 15,0 1 1-15,2 0-13 0,3 2-3 0,2-1-8 16,13-4 0-16,-10 4-10 0,7 0 4 0,10 0-20 16,0 0-3-16,6 0-9 0,0 0 1 15,2 0-6-15,-2 0 3 0,-1 0-4 0,4 0 8 16,-2 0-6-16,2 0-6 0,-7 0 4 16,-3 0-13-16,-2 0 0 0,-1 0 8 0,-6 0 5 15,-2 0-11-15,-4 0 3 0,0 0-11 0,-3 0 17 16,-3 0-27-16,-5 0-12 0,6 0-23 15,-6 0-44-15,0 0 8 0,0 0-65 0,14-8-61 16,-17 5-71-16,1 4 20 0,-4-1 19 0,2 2-90 16,-1-2 20-16,-2 0-38 0</inkml:trace>
  <inkml:trace contextRef="#ctx0" brushRef="#br0" timeOffset="178544">16513 5050 226 0,'-5'0'241'0,"0"1"-95"0,0-1-3 16,2-1-39-16,2 2 12 0,-3 1-19 15,3-1 10-15,1 1-13 0,0-2-10 0,2 1-11 16,1 1 10-16,2 0 20 0,1 0-13 0,11 1-21 16,3 4 7-16,5-5-9 0,-2 3-24 15,2-3 11-15,2 0-5 0,4 2 4 0,-2-2-25 16,2-1 16-16,-16-1-8 0,8 0 0 15,4 0-9-15,0 0 14 0,1 0-8 0,-1 0-9 16,-3 0-3-16,-2 0-11 0,-3 0 2 0,-5 0 13 16,-1 0-13-16,-4 0-2 0,0 0-3 15,-3 0-23-15,-6 0-24 0,8 0-28 0,-8 0 7 16,13-12-62-16,-9 8-73 0,-3 2-112 16,-1-2-22-16,2 1-1 0,-2-2 19 0,0 0 40 15</inkml:trace>
  <inkml:trace contextRef="#ctx0" brushRef="#br0" timeOffset="179061.34">16839 4795 445 0,'-5'-5'322'0,"2"0"-54"0,1 3-20 16,2-1-28-16,-4 0-26 0,4 1-5 0,-3-2-41 15,2 2-1-15,1 1-11 0,-4-1-35 16,4 2-12-16,-2-3-5 0,2 3 10 0,0-2-13 16,0 2-24-16,0 0-17 0,2 0-5 0,2-2 10 15,0 4-6-15,1-2-8 0,3 0 10 16,16 5 4-16,-2-1-23 0,0 1 13 0,0 3-13 16,4 0-13-16,-1 0 6 0,2 2-5 15,-7-3 14-15,4 1-14 0,-4 0-12 0,-3 1 14 16,1-4 9-16,-4 4-28 0,0-6 16 0,-2 5 6 15,-6-2-3-15,7 3-18 0,-6-5 13 16,-1 3 8-16,1-3-22 0,-3 0 0 0,0 2 11 16,0-3-10-16,-3 2-5 0,4 0 17 15,-2-1-13-15,-2 3 22 0,3 8-24 0,-3-3 17 16,0-1 3-16,-1-1-16 0,0-2-2 0,0 4 3 16,-14 19 1-16,8-14 6 0,-1 0-15 15,-4 2 19-15,2 1 0 0,-1-1 7 0,-3 6-18 16,-1-5-1-16,-1-2 2 0,2 5 7 15,-5-2-5-15,2-2 10 0,-5 1-12 0,2 1-3 16,2-4 1-16,-1 2-5 0,-1-2 15 0,2 0-3 16,6 0 9-16,-3-2-3 0,1-1 8 15,2-4-19-15,1 0-15 0,1 1-6 0,7-7-23 16,-3 2-27-16,1-5-35 0,0 0-37 16,4-1 14-16,0 0-197 0,3-8-49 0,8 0 0 15,-2-2 30-15,6-2 12 0,1 0 19 0,9 0 11 16</inkml:trace>
  <inkml:trace contextRef="#ctx0" brushRef="#br0" timeOffset="179800.56">18009 4938 442 0,'1'-4'306'16,"0"0"-63"-16,-1 2-16 0,0-1-48 0,0 0-14 15,0-1-3-15,3 2-31 0,-2 0-3 0,0 2-25 16,3 2-3-16,-3-2-20 0,2 3-11 16,2 1-8-16,0-2 7 0,0 3-15 0,4 6-12 15,0 0 3-15,0 0-10 0,-4-3 2 16,2 2-10-16,-4-3-4 0,0 1-7 0,1-1-3 16,-3 0 22-16,-1 0-8 0,2-1-14 0,-1 2-3 15,-1 0 7-15,0 3-11 0,0 2 7 0,0-1-7 16,-12 8 9-16,7-15-9 0,1 2 8 15,2-1 7-15,-2-1-12 0,-6 6-4 0,2-4 3 16,0-2 6-16,-2-1 1 0,1-2-22 16,3-1 16-16,-3-1 11 0,0 0-7 0,0 0-1 15,-5 0-5-15,-21-9 19 0,15 2-13 0,2-1 17 16,4-2-10-16,-5-2 7 0,3 0-9 16,1-1 8-16,3 0-15 0,1 3 7 0,2-1 14 15,3 2-16-15,-2-2-9 0,2 3-3 16,3-2-1-16,1 3 4 0,-1 0-4 15,3 7 12-15,0 0-12 0,0-7-9 0,0 1 8 0,0 6 6 16,12-17-22-16,-2 6 31 0,1 1-21 16,6 0 3-16,-3 3-2 0,1-2 12 15,0 2 12-15,5-1-28 0,-4 2 14 0,6-2-11 16,-2 4 6-16,1 2-2 0,5 1-12 16,-3-2 11-16,-1 1-1 0,-2 1 0 0,1 1 1 15,1-2 4-15,-4 2-3 0,1-3 8 0,-4 2 2 16,5 1-17-16,-9 0 26 0,2 0-22 15,5 0-3-15,0 0 20 0,-3 0-6 0,3 0-13 16,10 11 11-16,-19-11-10 0,-4 0 17 0,2 0-25 16,-4 0 8-16,1 1 4 0,0-1 1 15,1 0-38-15,-5 0-11 0,0 0-41 0,0 0-38 16,0 0 13-16,0 0-175 0,9-4 22 16,-11 3-145-16,0-2 26 0,2 3 26 0,-1-3 15 15,1 1 37-15</inkml:trace>
  <inkml:trace contextRef="#ctx0" brushRef="#br0" timeOffset="180155.55">18753 4941 560 0,'-2'0'302'0,"2"-1"-44"16,-2 1-37-16,-1 0-27 0,2 0-21 0,1-2 1 15,1 2-26-15,2-3-32 0,1 2-4 0,3 0-10 16,0 0-3-16,0-1-18 0,15 2-17 16,-1-3-5-16,-2 3-11 0,1 0 5 15,-5-2-11-15,3 2 2 0,-4-2-5 0,-2 2-11 16,-3 0-10-16,-9 0 12 0,9 0-11 0,-3 0-1 15,2 0-3-15,-8 0-2 0,9 0 2 16,-3 0-24-16,-6 0-21 0,7 0-31 0,-7 0-40 16,8 0-27-16,-8 0 11 0,7 0-121 15,-7 0 18-15,0 0 19 0,0 0-165 0,9 5 24 16,-12-3 20-16,2 0 14 0,-2-1-16 0</inkml:trace>
  <inkml:trace contextRef="#ctx0" brushRef="#br0" timeOffset="180450.49">18728 5100 259 0,'0'0'327'16,"-5"2"-69"-16,5 0-23 0,-2-2-28 0,2 0-45 15,0 0-5-15,0 0-7 0,2 0-22 0,3 0-24 16,3 0 0-16,11 2-8 0,-10-2-25 15,6 0 15-15,3 0-23 0,3 0-16 0,-1 0 0 16,1 0 6-16,-1 0-9 0,-2 0 2 16,-3 0-13-16,-1 0-9 0,-2 0 13 0,-1 0-20 15,-2 0 12-15,-3 0-14 0,4 0 7 0,2 0 5 16,-2 0-14-16,-3 0-6 0,2 0 7 0,-3 0-31 16,-6 0-52-16,8 0-24 0,-8 0 8 15,7 0-172-15,4-11-118 0,-10 8 31 0,3 1-4 16,0 0 21-16,0-1-17 0,0 1-4 15</inkml:trace>
  <inkml:trace contextRef="#ctx0" brushRef="#br0" timeOffset="181353.74">19332 4901 454 0,'3'-14'310'0,"-3"2"-37"15,4 3-42-15,-3 0-29 0,2 2-30 16,5-7-13-16,-3 4-36 0,1 3 1 0,7-1-21 15,-2 1-9-15,-1 1-16 0,-2 0-7 16,8 2-8-16,-5 0 5 0,-2 2-26 0,-3-2-4 16,2 1-2-16,1 3-10 0,-2-2 7 0,-1 2 0 15,1 0-8-15,-2 0-12 0,-5 0 8 16,0 0-7-16,15 0 2 0,12 17-5 0,-16-9 8 16,-3-1-16-16,0 2-1 0,-1 1 2 0,0 2 8 15,-3-2-10-15,-3 1-11 0,3-3-1 0,-2 0 17 16,-2-2-4-16,0-6-3 0,0 6-10 15,0 2 6-15,0 3 2 0,-15 15-7 16,8-14 15-16,1 0 5 0,-4-2-15 0,0 0 11 16,-1 0-2-16,1 3-15 0,-1-5 6 0,-3 3 12 15,6-4-4-15,-2 1-5 0,-4 0-14 0,3-1 17 16,2-2 0-16,1 0-2 0,-1-2-5 16,3 2 10-16,-1-1 1 0,3 0 1 0,-2-1-3 15,3 1 0-15,-2-1 6 0,0-1-18 0,1 1 0 16,0 0 8-16,-1-1-4 0,0 1 2 15,1-1 14-15,2-2 6 0,-2 2 8 16,1 1-2-16,1-1 6 0,-2-2 9 0,1 2-2 16,0 1-19-16,3-2 3 0,-3 1-4 15,1-1 2-15,0 0 11 0,-1 1 5 0,3-1 23 0,-2 0-29 16,0 0-7-16,1 1 16 0,0-2 12 16,0 0-28-16,-1 0 9 0,2 3 15 0,-1-3-16 15,1 0-2-15,0 1 10 0,-1-1-19 16,1 0 1-16,0 1 3 0,0-1 14 0,0 0-24 15,0 0 20-15,0 0-25 0,14 5-6 16,-7-5 6-16,3 0 18 0,11 1-8 0,2 0-19 16,5 0 0-16,2 3 24 0,3-1-8 0,-2-1-6 15,6 2 5-15,-4-1 0 0,-2-1 4 16,1 1-25-16,-4 0 29 0,-1-1-15 16,-4 1-28-16,1-1 13 0,-2-1 3 0,-8 0 4 15,4-1-9-15,-9 3 14 0,2-3 0 0,-3 2 4 16,-3-2-10-16,3 1 12 0,-8-1-4 15,6 0 21-15,-6 0-17 0,10 0-9 0,-4 0-10 16,-6 0 3-16,8 0-3 0,-1 0 14 0,-7 0 12 16,8 0-5-16,-8 0 1 0,7 0 16 15,-7 0-1-15,8 0-6 0,-8 0 3 0,0 0 0 16,6 0-10-16,-6 0 18 0,0 0-1 16,8 0-11-16,-8 0 5 0,0 0-3 0,0 0-49 15,6 0 19-15,-6 0-66 0,0 0-39 0,6-3-50 16,-7 0-53-16,1 1 19 0,0-4-252 0,-1 4 1 15,-1 0 30-15,2-1-7 0,2 1 47 16,-1-1 23-16,2 2 39 0,1 0-13 0</inkml:trace>
  <inkml:trace contextRef="#ctx0" brushRef="#br0" timeOffset="181592.6">20256 5284 283 0,'-4'2'449'0,"2"0"-96"15,-1-1-62-15,2 1-11 0,-2-2-41 16,2 2-48-16,0 0 8 0,1-1-61 0,-2 0-1 16,1-1-12-16,1 1-35 0,-1 1-42 0,1-2-27 15,-2 0-31-15,1 3-43 0,0-2 4 16,-4-2-189-16,2 1-159 0,-2-3 27 0,0 1 23 15,-7-5 18-15,2-2 26 0,-4-2 7 16</inkml:trace>
  <inkml:trace contextRef="#ctx0" brushRef="#br0" timeOffset="184448.06">9353 10202 229 0,'0'0'107'0,"0"0"-61"0,0 0 14 16,0 0-38-16,0 0-3 0,0 0 15 0,0 0 52 15,0 0-23-15,0 10 1 0,0-10-18 16,-16 0-17-16,16 0 18 0,0 0-34 0,0 0 23 16,0 0-14-16,0 0-14 0,0 14 9 0,-4080-14 21 15,8160 0-4-15,-4103 20-4 0,23-15-20 0,-2 0-14 16,2-2 0-16,-1 1 0 0,0 1 14 15,1-3 1-15,-2 3-3 0,0-1 0 0,2-1-1 16,0 1-1-16,-3 0 54 0,1 0 14 16,2-1-18-16,-4 1-11 0,4-1-2 0,-1 1-21 15,-1-1-1-15,0 1-2 0,-4-1 24 16,3-1-20-16,-1 4-1 0,-6 2 8 16,5-2-5-16,-3-3-29 0,2 1-3 0,-1 1 51 0,3-3-34 15,-1 1 19-15,1 0-7 0,-1-2-3 16,0-1 25-16,0 1 0 0,1 2-2 0,-1-3 19 15,-1 2-16-15,6-2 9 0,0 0-13 0,-10 0 8 16,3 0 18-16,7 0-33 0,-22-15 15 16,15 6 6-16,2 1-8 0,1 1-6 0,0-9-5 15,3 4 21-15,-2-1-17 0,3 13 1 16,0-9 11-16,0 1-7 0,0-1 2 0,0 1 6 16,0 1 0-16,0 0-10 0,15-13-6 15,-12 11 8-15,5-5-11 0,-8 6-13 0,7-2 12 16,5 0-10-16,-8 1 10 0,0 1-13 0,1 1-4 15,5-2 1-15,-1 2-4 0,-3 0-10 0,-2 3 9 16,2-2-14-16,-2 4 2 0,-3-1-3 16,3 0 12-16,-1 1 5 0,1 2-2 0,-2-2 0 15,2-1-10-15,0 2-2 0,4 0 0 0,-3 1-6 16,-1-1 8-16,3-1 0 0,-1 0 12 16,1 2-16-16,-1 0 14 0,0-2-9 0,-1 2-6 15,1 0-5-15,0 0 20 0,1-1-10 16,-3 1 7-16,0 0-7 0,1 0 5 0,-5 0-15 15,0 0 16-15,10 0 8 0,-5 0-21 0,3 0 9 16,-8 0 1-16,9 0-7 0,-1 0 12 16,-1 0-22-16,-1 0 20 0,-6 0-10 0,9 0-5 15,-1 0-4-15,-8 0 0 0,9 0-2 0,-1 0 16 16,-3 0-5-16,-5 0 14 0,19 10-12 16,-15-5-8-16,6 3 6 0,1 0 14 0,-4-3-23 15,-3 2 17-15,1 7-15 0,0-3 1 16,0-1 15-16,-3 7-9 0,0-3 1 0,0 1 3 15,-2-3 13-15,2-1-5 0,-2-11-11 16,0 12 1-16,0 4 6 0,0 2-13 0,0-3 2 16,-15 15-6-16,12-14-4 0,0-6 24 0,2 1-18 15,0 0 17-15,-3-4-8 0,1 0-1 16,-3 10-6-16,1-2-3 0,-2-1 3 0,0-3 14 16,2-3-7-16,1 1-11 0,-5 3 19 0,4-4 1 15,0 0-6-15,2-3-11 0,-1 4 2 16,2-4 23-16,-4 0-5 0,4 0-16 0,-4-1 6 15,-3 7-7-15,1-3 3 0,-2-1-6 0,3-1 16 16,0-1-14-16,-1-3 9 0,3 3-7 16,-1-2 10-16,0-3 24 0,1 4-26 15,-1-3-1-15,2 0 3 0,-2 0 13 0,-1 1-12 16,1-2 1-16,1 1-1 0,-4-1 7 16,0 0-7-16,1 0 4 0,0 0 4 0,-3 0-2 15,1 0 20-15,-2 0-20 0,-3 0 20 16,-13-10 14-16,18 10-32 0,2-3 14 15,-1 0-2-15,3 0 2 0,2-2-17 0,-1 2 19 0,-3-6-16 16,2-1 27-16,3 2-21 0,2 1 13 16,1 2-32-16,0 5 7 0,0-7-17 15,0 7 4-15,0-10 8 0,0 10 13 0,0-9-17 16,18-8-13-16,-13 9 15 0,-1 3 34 0,1 0-38 16,-2 1 15-16,4 0-14 0,-1 0-3 15,-1 1 1-15,1 3-9 0,-1-1 22 0,1 1 4 16,0 0-12-16,-6 0-11 0,0 0 14 0,13 0-2 15,13 9 18-15,-12-2-30 0,-5-2-3 0,4 3 39 16,-1 0-47-16,0 1 13 0,-2 2 11 16,0 0 7-16,1 1-35 0,0 0 16 0,2 1 3 15,-3 2-11-15,1 5 8 0,-2-1 14 16,2 1 9-16,3-1-31 0,0 3 38 0,-3 1-29 16,3-2-13-16,-3 1 30 0,1 0-5 15,1-1-9-15,0-4 8 0,-4 1-12 0,0 0 17 16,0-3-11-16,0-1 9 0,-1-2-5 0,0 1-6 15,3-4 5-15,-8-2 6 0,1-1-5 16,-1-2 26-16,-2 1 2 0,2-1 9 0,-1-1-4 16,1-1 33-16,-3-2 5 0,1 0-20 15,-1 4-11-15,3-2-5 0,-2-1 11 0,-1-1-5 16,1 1-13-16,-1-1-2 0,0 0-142 0,-2-1-74 16,-1-2 17-16,2-1-318 0,-4 3 35 15,-4-13 34-15,1 1 31 0,-1-1-15 0,2-2 25 16,4-1 65-16,2 3 14 0,1 9 5 0</inkml:trace>
  <inkml:trace contextRef="#ctx0" brushRef="#br0" timeOffset="187301.33">3785 10939 209 0,'0'0'274'0,"-16"0"-37"0,16 0-31 0,-25-17-10 15,21 16-10-15,-2 1-9 0,6-2-20 16,-3 4 8-16,1-4-21 0,-2 2-23 0,4 0-19 16,-3 0-7-16,2 0 7 0,-2 0-23 15,3 0 0-15,0 0-19 0,0 2 4 0,2-2-19 16,1 2-5-16,3 0-3 0,10-1 9 15,3 4-6-15,6-1-7 0,4-3 6 0,2 3-3 16,3-1-15-16,-3 1-4 0,3 0-7 0,-2 0 16 16,0 1-2-16,-5-3-16 0,-4 2-20 15,-2-2-13-15,-4 2-28 0,-4-4-25 0,-4 3 2 16,0-3-37-16,-4 2 11 0,0 0-79 0,-3-2-59 16,-1 3-140-16,-1-3 37 0,0 0 25 15,0 0 17-15,-12 3-26 0</inkml:trace>
  <inkml:trace contextRef="#ctx0" brushRef="#br0" timeOffset="187534.19">3745 11200 275 0,'-4'1'261'0,"3"-1"-18"0,1 2-41 0,0 1-25 15,3-2-16-15,2-1-19 0,1 0-27 16,15 3-1-16,-11-3 6 0,8 0-8 0,2 0-4 15,7 0-5-15,1 0-27 0,2 0-8 16,2 0-3-16,1 0-4 0,0 0-9 0,1 0-9 16,-2 0 6-16,0 0-33 0,-4 0-35 0,2 0-62 15,-6 0 6-15,23-10-211 0,-31 6-69 16,-5 0-5-16,-4 2 24 0,-2 0 12 16,-3-4 12-16</inkml:trace>
  <inkml:trace contextRef="#ctx0" brushRef="#br0" timeOffset="188289.65">4701 11214 422 0,'-1'-7'332'0,"-1"2"-60"0,0 1-4 16,1-1-51-16,1 4-30 0,-3-3-24 0,3 1-22 15,0 1-4-15,-1-1-19 0,1 3 5 16,0-3-34-16,0 2-7 0,0 0-13 0,1-1 1 16,-1 4-3-16,3-1-7 0,0 1-16 15,-3 2 6-15,7 10-18 0,-1 1 12 0,0 0-11 16,-2 9-2-16,2-3-14 0,-3 5 11 0,0 3-3 15,-1 0-12-15,2 5 4 0,-4-5-4 16,3 4 2-16,-2-1 0 0,1 2-6 0,-2 0 12 16,0 0-9-16,1-1-3 0,-1-1-5 0,0-18 2 15,0 7 8-15,0 2-10 0,0-1 10 0,0-5 8 16,0-1-9-16,0-4-6 0,0-2 45 16,0-1-14-16,0-3 25 0,0-6-5 0,0 9 69 15,0-9-11-15,0 0-12 0,-5 7-12 16,3-9 4-16,1-3-19 0,-4-11-21 0,2-5 10 15,-3-3-2-15,1-2-3 0,0-6-10 16,2 2-1-16,-3 0-12 0,2 0-14 0,3-1 6 16,-1 1-10-16,2-2 1 0,0 16 1 0,0-7-14 15,0-3-16-15,0-4 18 0,17-26-15 16,-9 27 21-16,2 3-21 0,3 2 13 0,0 2-2 16,3 2-3-16,-2-1-18 0,4 5 15 0,0 0-8 15,4 2 1-15,0 2-21 0,3 3 3 16,-4 4 1-16,1-1-5 0,-2 1-1 0,-5 5 11 15,-7 0-5-15,4 0-9 0,14 11 9 0,-11-6-4 16,-3 4-8-16,-2 0 29 0,-1 1-29 16,0 3-9-16,-4-5 29 0,-3 0-11 0,-2 2 0 15,0-10 4-15,0 12 6 0,0 2 16 0,-16 14-16 16,9-14-4-16,-1-2 11 0,-3 1 13 0,-4-2 19 16,-1-3-30-16,-3-1 11 0,0 1-23 15,-7-6 34-15,-1 2-15 0,1-3 0 16,13-1-7-16,-8 0 2 0,-1 0 35 0,-1 0-22 15,0 0-14-15,4 0-9 0,1 0 20 0,5 0 15 16,2 0-28-16,3 0-24 0,0 0-19 16,-5-11-45-16,9 9-42 0,1 2-61 0,1-2 17 15,2 2-175-15,2-1 29 0,3-1 25 0,13-1 24 16,-1 1-120-16,1 0 24 0,2-3 36 16,2 5 14-16,0 0 2 0</inkml:trace>
  <inkml:trace contextRef="#ctx0" brushRef="#br0" timeOffset="188610.14">5472 11136 493 0,'-1'-4'292'0,"0"-1"-54"16,-1 3-32-16,0-2-22 0,-1 1-22 0,1 3-30 15,-2 0-16-15,-1 3-24 0,-7 5 10 0,-3 5-10 16,1 1-10-16,-1 6-2 0,2 2-21 16,-1 2 9-16,2 1-21 0,3 4 5 0,-2 3-3 15,2 3-13-15,1 3 3 0,2-2-5 0,1 3 0 16,2-2-16-16,3 3 0 0,0-22 6 16,0 10-2-16,0 1-9 0,18 38 9 0,-11-34 2 15,3-4-8-15,0-1 0 0,3 0-6 0,-1-5 4 16,0 0-18-16,1-2-66 0,6-6 9 15,-1-3-215-15,3 2 21 0,-1-7 21 0,1-5-124 16,-14-2 21-16,2 0 24 0,19-12 11 16,-13 3-73-16</inkml:trace>
  <inkml:trace contextRef="#ctx0" brushRef="#br0" timeOffset="189364.2">5836 11416 481 0,'-3'-6'299'0,"1"3"-37"16,-1 0-38-16,0 0-14 0,1 0-23 15,0-2-16-15,0 5-14 0,2-3-31 0,0 2-2 16,0-2-28-16,2 3-2 0,5-1-12 0,1 1 6 16,14 1-13-16,-8-1 5 0,8 0-13 15,5 0-8-15,2 0-12 0,5 0-1 16,34 14-3-16,-32-9 14 0,-1-2-34 0,1-1 23 15,-4 3-19-15,-3-2-12 0,0 1 17 16,-3 0-15-16,0-3 6 0,-7 2 20 0,-6-1-5 16,-3 0 7-16,-1-2 32 0,-9 0-27 0,0 0 9 15,7 0-21-15,1 0-20 0,-8 0 17 16,5 0-23-16,-5 0-5 0,8 0 12 0,-8 0-2 16,0 0 1-16,0 0 1 0,10 8-8 0,-13-5 5 15,1 0-2-15,-8 7 4 0,-3 0-14 16,-1 1 12-16,-5 1 0 0,-3-1-23 0,-1 4 10 15,4-4 3-15,-6 1 5 0,-1-1 4 0,4 0-17 16,-5 2 23-16,4-2-15 0,-1-1-9 16,-1 2-16-16,0 1 38 0,1-1-12 0,2-3-12 15,3 0 14-15,0 0 2 0,3 1-12 16,2-4-3-16,3 3 11 0,3-4 1 0,-1 1-18 16,4-2 20-16,0-1-16 0,2-1 14 0,-1 1 3 15,2-1 0-15,1 0-9 0,1 2 8 16,0-4-19-16,0 0 4 0,0 0-9 0,24 14 16 15,-5-9 11-15,7 2-3 0,2-2-12 0,2-1 15 16,0 2 6-16,0 0-33 0,0-1 11 16,1-1 2-16,2 0 27 0,-2-1-27 0,-2 1-6 15,-1-2 17-15,-5 3 4 0,0-2-15 16,-5 1 25-16,-4-3-11 0,-5 1-15 0,0-1 19 16,1 0-43-16,-6 1 27 0,1-2-10 0,-1 1 27 15,1-1-33-15,-2 1 0 0,0-1 4 16,1 1-43-16,-4-1-31 0,0 0-30 0,0 0-44 15,0 0 15-15,7 0-170 0,-7 0-138 0,6 0 31 16,-6 0 43-16,23-16 15 0,-10 10 26 16,-1 1 19-16,0-4 10 0</inkml:trace>
  <inkml:trace contextRef="#ctx0" brushRef="#br0" timeOffset="190059.98">6965 11376 557 0,'-5'-4'256'0,"0"1"-37"16,0 1-33-16,1 2-25 0,3 0-21 15,0 1-11-15,3-1-13 0,-1 3-25 0,6-3 6 16,8 5 4-16,4 1-20 0,2-2-3 16,2 3-14-16,2-2-2 0,1 2-12 0,1 2-14 15,2-5 8-15,-1 4-7 0,-1-2-2 0,0 1 3 16,0 0-13-16,-2-2 13 0,0 4-23 0,-2-1 10 15,0-4-11-15,-2 0 8 0,0 3-1 16,-3-5 4-16,-6 2 8 0,-3-2 4 0,-1-1 4 16,-1 0 11-16,0 0 5 0,-2 2-3 15,-2-2 1-15,1-1-20 0,-2 2-3 0,2-1-1 16,-3-1 9-16,3 0-20 0,-1 1 10 0,-2-1-13 16,2 0-4-16,-2 3 8 0,0-3-20 15,2 0 5-15,-2 1 7 0,0 0-9 0,-1-1 21 16,0 0-5-16,0 3-6 0,-2 1-18 0,-1-1 19 15,-1 1-15-15,-6 4-4 0,-1 3 10 16,-3 0-11-16,-2 3 10 0,-4 1-7 0,-1 0-9 16,2-2 9-16,-4 2 0 0,0 3-2 15,-1 0 8-15,-2-1-2 0,2 0-2 0,-3 0 13 16,4-1 1-16,1 3-20 0,-2-5-5 0,4 2 6 16,0-2 11-16,0 2-9 0,1-1-5 15,2-3 25-15,3-1-10 0,0-4 1 0,6 1 10 16,-1-4-5-16,3 1 10 0,2-3 35 0,-1 1-5 15,1-2-6-15,4 1-4 0,-2-1 15 16,-2 0-26-16,3 3-5 0,-3-4-6 0,4 0 17 16,-1 2-6-16,-1-2 11 0,1 1-29 15,1 0-17-15,-1 1-26 0,1-2-51 0,0 0-49 16,0 0-65-16,0 0 18 0,-2-11-291 16,4 8 36-16,-2-1 45 0,1-2 26 0,2 1 23 15,7-7 26-15,-1-3 10 0,3 6 9 16</inkml:trace>
  <inkml:trace contextRef="#ctx0" brushRef="#br0" timeOffset="194079.94">8191 11064 589 0,'-1'0'210'0,"2"-3"-6"0,-2 3-14 0,2 0-12 16,0 0-27-16,-1 0 7 0,0 0-4 0,0-1-21 16,0 1-11-16,0 0-12 0,0 0 26 0,0 0-12 15,0 0-5-15,0 0-10 0,2 0-30 16,-2 1-12-16,2 2-15 0,2 1-4 0,6 7-3 16,8 3-6-16,-2-4 2 0,0 9-18 0,0 1 20 15,0-5-6-15,0 3-13 0,3 0 1 16,-3 3-8-16,2 2-2 0,-2 0-6 0,0 3 3 15,0 0 12-15,-4 3-11 0,-1-2-3 16,-1 2 0-16,-1 4 16 0,-7 0-22 0,3 1 2 16,-2 0 1-16,-2 2-2 0,-1-19 2 0,0 6 13 15,-11 34-11-15,4-28 4 0,-5 3 2 16,0-4-7-16,1-1 18 0,-1 2-28 0,-4-7 8 16,0 5 3-16,-2-5 2 0,0 1-2 0,1-2 9 15,2-3-5-15,-3 0 27 0,7 0-6 16,-3-5-1-16,4 0 14 0,4-4-7 0,0-3-12 15,-1 1 14-15,3-1-3 0,0-1 34 0,1-3-7 16,-1 0-17-16,3 1-12 0,-2-1-4 16,2 0-14-16,-1-2-2 0,0 3-1 0,0-1 0 15,2-1 30-15,0-1-5 0,-3 2-3 0,3 0-5 16,0-2-79-16,-1 2-30 0,1-2-31 16,0 0-88-16,0 0 16 0,0 0-273 0,-3-5-15 15,3 3 44-15,-1-3 30 0,0-2 23 16,1 3 32-16,-1-1 1 0,-1-2 3 0,-3 4-4 15</inkml:trace>
  <inkml:trace contextRef="#ctx0" brushRef="#br0" timeOffset="208811.07">7866 11458 443 0,'0'0'160'0,"0"0"-3"0,0 0-5 16,0 0-17-16,0 0-21 0,-12-13-10 0,12 13-2 15,0 0-36-15,0 0 32 0,-20-19 7 16,20 16-21-16,-2 2-6 0,0 1 10 0,2-3-2 16,-2 2-27-16,2 0 12 0,0 0 10 15,-1 0 8-15,1 1-2 0,0-5 4 0,0 5 6 16,0-2-11-16,0 1-28 0,0-1 32 0,-3 2-6 16,3-3-36-16,0 2 21 0,0 0-22 15,-3-1 2-15,3 2 6 0,-2-2-32 0,2 0 12 16,0 1-7-16,0 1-1 0,-1 0-7 15,1-3 30-15,-3 3-5 0,3-1-38 0,0 0 38 16,0-1-10-16,-1 1-1 0,0-1-5 16,1 0-34-16,0 2 18 0,0 0 7 0,0 0 5 15,0 0 9-15,0 0-9 0,0 0 2 16,0 0 2-16,0 0-2 0,0 0-9 0,0 0 2 16,0 0 4-16,0 0-17 0,-4-10-18 0,4 10 5 15,-3 0 10-15,5 1 1 0,-4 0 17 16,4-1-2-16,0 2-31 0,-1-1 25 0,-1 4-9 15,2-1 26-15,-2 1-21 0,2 1-4 16,2 8-2-16,-2-2 8 0,3 5-35 0,-1 0 17 0,0 3 32 16,2-2-28-16,-3 2 7 0,3 1 1 15,-1 2-27-15,1 1 40 0,-1 1-31 0,-1 1 20 16,0-2-14-16,-2 1 14 0,4-2 3 0,-3 2 9 16,0-4-26-16,-2 0 2 0,2 0-10 15,2-4 13-15,-3-1-5 0,1-1 6 0,-1-5 11 16,0-1-16-16,0-2 3 0,-2-2 13 15,0-2-20-15,2 2 12 0,-2-2 3 0,1-1 1 16,-1 0 2-16,0 0 15 0,1 0-13 0,-1 0-5 16,0 0 28-16,0-1-33 0,0-1 12 0,0 0-22 15,0 0 15-15,0 0-64 0,3 2-27 16,-4-3-29-16,-1 0-58 0,2-1 16 16,0-1-189-16,-1 1-88 0,-2-2 11 0,2 0 66 15,1-1 20-15,-1 1-38 0,-1-13 15 0,2 5 79 16</inkml:trace>
  <inkml:trace contextRef="#ctx0" brushRef="#br0" timeOffset="212179.15">3900 12573 517 0,'0'0'199'0,"0"0"-28"0,0 0-7 16,0 0-5-16,0 0 1 0,0 0-32 16,0 0-19-16,0 0 17 0,0 0-22 0,-15 0-7 15,15 0-2-15,0 0-19 0,0 0 7 16,0 0 6-16,0 0-6 0,0 0-26 0,0 0 16 15,0 0-3-15,0 0-19 0,0 0 10 0,0 0-13 16,0 0-5-16,0 0 4 0,0 0-24 0,0 0-6 16,0 0 7-16,0 0 0 0,0 0 4 0,0 0 0 15,20-26-13-15,-5 26 8 0,3-4-21 16,0 1 8-16,1 2-1 0,0 0 10 0,3-2-8 16,-3 1 1-16,2-1-15 0,-1 1 7 15,-2 1-11-15,4-2 20 0,-3 0 0 0,-2 1-1 16,-2-1-17-16,-5 1 13 0,2 0 1 0,-5-1-9 15,1 2 0-15,-3-1 5 0,-1 2-1 16,-1-1-2-16,-1 0-6 0,4 1 10 0,-6 0-2 16,3 0-2-16,0-3-14 0,-1 3-9 15,-1-2-8-15,-1 2-14 0,0-1-27 0,0 1-6 16,0 0-31-16,0 0 11 0,0 0-36 0,0 0-75 16,-2 0-92-16,1-1-59 0,-2 1-8 0,3 0 71 15,-1 0 15-15,-1 0 7 0</inkml:trace>
  <inkml:trace contextRef="#ctx0" brushRef="#br0" timeOffset="212905.98">4046 12770 265 0,'-2'-2'208'0,"2"1"-13"16,-1 1-38-16,0-3 4 0,-1 3-17 0,2 0 0 15,0 0-20-15,0 0-8 0,-4 0-17 16,3 0 4-16,0 0 14 0,0 0-2 0,1 0-9 0,0-1-6 16,-1 0 12-16,1 1-7 0,0 1 12 15,-2-1-27-15,2 0 5 0,0 0-20 16,2 0-11-16,-4 0-7 0,1 0 7 0,1 1-13 15,0 0 7-15,0-1-7 0,0 0-9 0,0-1-11 16,0 2-10-16,0-1 1 0,0 0-5 0,0 0 8 16,0-1-6-16,1 2 22 0,-1-1-27 15,0-1-10-15,3 1 29 0,-2 0-27 0,4-1 10 16,0 0-9-16,9-4-1 0,3-1-6 16,1 1 14-16,2 2-8 0,3-1-3 0,-3 1 17 15,3-2-8-15,-2 3-13 0,1-1 24 16,-3 3-30-16,0-2 1 0,3 1 16 0,-7 1 2 15,4-1-5-15,-6 0-18 0,6-1 7 0,-6 1-9 16,-4 1 25-16,-1-1-1 0,1-1 0 16,-4 1-4-16,0 1-11 0,0 0 16 0,0 0-7 15,-1 0-4-15,0-2 3 0,-3 1 5 16,4 1-15-16,-3 0 22 0,0-2-20 0,0 2 27 16,-2 0-15-16,0 0 27 0,0 0-8 0,0 0-24 15,0 0 1-15,0 0 5 0,0 0 18 0,8 0-19 16,-8 0-9-16,0 0 11 0,0 0-14 15,7 0-10-15,-7 0 12 0,0 0-8 0,0 0 17 16,0 0-12-16,0 0-35 0,0 0-7 16,6 0-31-16,-6 0-36 0,0 0-32 0,0 0 13 15,8-7-176-15,-8 5 24 0,-3 2-156 0,3 0 27 16,-1-3 25-16,-3 2 21 0,2 0 64 0,2-1 1 16</inkml:trace>
  <inkml:trace contextRef="#ctx0" brushRef="#br0" timeOffset="-168673.38">4747 12791 261 0,'0'0'64'0,"0"-14"121"0,0 14 8 15,0 0-48-15,0 0 39 0,7-26-28 0,-5 23 6 16,-2 1-23-16,2-1 3 0,-1 1-13 0,2 0-10 15,-3 0-27-15,1 1 9 0,0-1-33 16,0-1 13-16,3 2-3 0,-4 0-13 16,0 1-21-16,0-3 10 0,3 1-8 0,-3 2-4 15,0 0 1-15,0-1 2 0,0 1 2 0,0 0-24 16,0 0 9-16,0-2-12 0,0 2 15 0,0 0-16 16,0-2 4-16,0 2-8 0,2 2-3 0,-3 0 6 15,2 1-8-15,0 2-2 0,3 12-11 16,0 2 23-16,1 1-15 0,-2 2 2 15,2 2-10-15,0 0 6 0,0-1 7 0,2 2-10 16,-4-1-11-16,3 1 23 0,-4 1-10 16,4 1 3-16,-2-1 2 0,0 1-1 0,3 0 1 15,-4-3 24-15,1-2-14 0,-2 4 3 0,1-4-3 16,0-1 11-16,2-1-2 0,-3-3 10 16,-2-5-13-16,6 3-3 0,-5-5 25 0,0-3-4 15,-1 1-13-15,2-2 18 0,-2-1-33 0,0-2 22 16,1 1-2-16,0-1 1 0,-1-1-23 15,0 0 14-15,0 0 16 0,0 0-6 0,0 0-8 16,0 0 12-16,0 0-26 0,0-2 26 16,0 3-16-16,0-1 4 0,3-2 15 0,-3 1-12 15,1 1-4-15,-1-2-18 0,0 2 2 0,0-2-18 16,0 0-9-16,-4 0-77 0,4-2-33 16,-2 1-48-16,0-1 17 0,0 0-202 0,-2-1-67 15,1-1 27-15,1-1 26 0,0 0 24 16,4-1 24-16,-2 0 13 0,0-1 23 0</inkml:trace>
  <inkml:trace contextRef="#ctx0" brushRef="#br0" timeOffset="-168203.14">5236 12957 293 0,'1'-3'327'0,"0"-2"-51"0,-1 2-14 0,-1-1-27 16,2 1-39-16,-1 0-22 0,0-1-14 0,0 2-9 15,2 1-21-15,-2-1-29 0,0-2 10 16,0 3-16-16,-2-1-27 0,4 0 4 0,-2 1-18 16,1 1-12-16,-1-1 17 0,4 0-13 15,0-1 5-15,2 1-16 0,9-2 5 0,4 2-18 16,-1-2-2-16,-2 1-7 0,2-1 10 0,5 1 1 16,-4 0 8-16,-5 2-24 0,4-3 1 15,0-1 2-15,-6 3-11 0,-1 1 17 0,-1 0-10 16,-4 0 1-16,1-1-11 0,-2 1 5 0,-1 0 5 15,-4 0 3-15,0 0 4 0,0 0-16 16,6 0 18-16,-6 0-11 0,8 0 9 0,-8 0-11 16,6 0-3-16,-6 0-2 0,0 0-18 0,0 0-31 15,8 0-51-15,-8 0-24 0,0 0 12 16,0 0-139-16,0 0-98 0,0 0-19 0,6 0 16 16,-6 0 24-16,0 0-17 0,8 0 6 0</inkml:trace>
  <inkml:trace contextRef="#ctx0" brushRef="#br0" timeOffset="-167327.07">5935 12772 340 0,'-3'-4'246'0,"1"0"-26"15,0-1-19-15,2 3-28 0,-1-2-1 16,0-1-21-16,1 3 2 0,-2 0-10 0,1-1-21 16,0 1-16-16,1 0 6 0,-1 1-26 15,1-4-16-15,0 5-8 0,-3-1-7 0,3 0 3 16,-2 1-14-16,2 0-7 0,0 1 2 16,0 2-5-16,1 1-6 0,3 2-5 0,-4-1 0 15,3 12 4-15,-3-7-8 0,7 19-3 0,-3-6 9 16,1-3-23-16,-2 7 7 0,3-5 2 0,-1 4-13 15,3-1-2-15,-3 1 15 0,-1-1-1 16,1 3-4-16,2-2-7 0,-1-1 11 0,-1-1-8 16,0 5 11-16,1-6-9 0,-3-1 15 15,3 0-8-15,-2-2 17 0,1-3-12 0,0 0 8 16,-3-4-7-16,1 2 10 0,-2-6-18 16,2 0 8-16,-1-1 2 0,-1-1 0 0,-1-3-9 15,3 1 23-15,-3-1-4 0,0-3 1 0,1 2-16 16,-1 0 8-16,0 1 22 0,0-2-6 15,2-1 14-15,-2-1 6 0,0 2 19 0,0-2 4 16,-2-2-11-16,2 1-27 0,-1-1-30 16,-2-3 7-16,2 0-7 0,-4 1 35 0,2-9-30 15,-4-1-7-15,1-1-3 0,-2-2 6 0,3-2-15 16,-2 4 21-16,-1-2-4 0,2-1 13 16,5 0-17-16,-6 1 20 0,2-2-24 0,1-2 9 15,-1 3 1-15,3 1 0 0,0-2-32 0,2 9-1 16,0-5-5-16,0-4 26 0,0-2-27 15,11-23 1-15,-7 18-4 0,2 1 7 0,-2 0-4 16,-1 0-6-16,1 3 16 0,2 0-2 16,1 0-12-16,-6 3 14 0,0 4-16 0,3 1 15 15,4 4 20-15,-6 1-29 0,1 1-7 0,-2 1 26 16,0 3-17-16,2-2-1 0,-2 6-15 0,1-2 8 16,-1-1-5-16,1 1-7 0,2 2 22 15,-1-1-19-15,3 1 16 0,-6 0-16 0,0 0 2 16,8 0 8-16,11 14-2 0,-6-5 1 15,-3 1 10-15,1-1 4 0,0 4-2 0,-2-2-12 16,-2-3 12-16,-2 0-12 0,-1 0 17 0,0-1 2 16,-1-2 2-16,-2 2 6 0,0-1-12 15,1 1 6-15,-2 0-11 0,0-2 8 0,0 2-4 16,0-7 7-16,0 12 10 0,0 1-1 16,-15 16-12-16,8-17 4 0,3-3 11 0,-4 4 1 15,2-3-1-15,1-4-1 0,-7 4 12 0,1 0 7 16,2-1-18-16,-4 1 11 0,3-3 7 0,0 0-9 15,0-3 5-15,4 0-11 0,0-2 2 0,2 1 15 16,-4 0-1-16,6 0-22 0,-3 0 26 16,2-3-32-16,1 2-1 0,0-1-41 0,0 1-7 15,2-2-76-15,0 0 11 0,0 0-123 16,0 0-143-16,-5-10 27 0,8 6 24 0,-1 1-13 16,12-4-1-16,-1-8 12 0,-1 3-6 15</inkml:trace>
  <inkml:trace contextRef="#ctx0" brushRef="#br0" timeOffset="-166898.65">6536 12591 310 0,'-3'0'102'0,"3"5"-14"0,-5-2-10 0,-3 10-6 16,2 4-4-16,-2-3-20 0,2 2 8 0,0-1 1 15,3 4-5-15,-5 0-13 0,1 0-7 0,3 3 38 16,-3-3 4-16,4 3 22 0,-1 5-19 16,-1-1-5-16,2 3-11 0,2-2 22 0,1 0-36 15,0 2 20-15,0-17-15 0,0 10-3 16,11 28-6-16,-6-23 9 0,3-1-34 0,0-3 26 16,1 1 10-16,1 0-19 0,3-3-22 0,-3-4 11 15,1 3 8-15,1-3-32 0,1-1 26 16,-3-2-12-16,-3-1-37 0,0-3-16 0,4 4 4 15,-5-9-153-15,-1-1-172 0,-1-2 35 0,0-2 17 16,-4 0 11-16</inkml:trace>
  <inkml:trace contextRef="#ctx0" brushRef="#br0" timeOffset="-166012.97">7048 12814 789 0,'-2'-8'262'16,"-3"6"-29"-16,2-2-20 0,2 0-29 0,-2 1-16 15,2-1-26-15,0 4-8 0,2-3-13 0,-2 1-14 16,1 0-22-16,1 0-16 0,0 1 0 0,3 0 0 16,0 0-13-16,15-4 1 0,2 3-22 15,3-4-1-15,2 4 7 0,-1-5 0 0,4 5 2 16,-2-1-8-16,-1-1-14 0,-1 1-14 0,-2 3 16 15,-2 0-5-15,2-2-6 0,-15 2-11 16,2 0 23-16,0 0-1 0,0 0-17 0,-3 0 8 16,0 0-24-16,-7 0 7 0,6 0 8 0,-6 0-2 15,0 0-11-15,7 0 16 0,-7 0-11 16,8 0 11-16,-8 0-15 0,0 0 7 0,6 0 16 16,-6 0-13-16,9 12-14 0,-5-10 18 15,-4 0-7-15,-1 0 7 0,-2-1 0 0,3 3 5 16,-4 0-16-16,3 0 14 0,-3-1-17 0,-7 9 2 15,-4-2-2-15,3-2 18 0,-2 3-14 16,2 1 2-16,-2 1-2 0,0-1 13 16,1 1-17-16,0 0-2 0,2-3 21 0,-1 4-19 15,1 1-1-15,-2-3 5 0,4 4 12 16,-3-5-8-16,-1 5 8 0,4 1-9 0,-5-4 12 16,4 1-15-16,3 0 4 0,-2-2-5 0,0 0-2 15,0 0 15-15,3-4 1 0,0 1-14 16,2-4 21-16,-1 2-8 0,2-2-9 15,-1 2 4-15,1-3 23 0,1-1-19 0,-2 0 3 16,4 0-2-16,-4-2-13 0,2 3 24 0,1-2-19 16,-1 0 6-16,1 1-4 0,0-1-2 0,-1 0 3 15,1-1 3-15,0-1 2 0,0 2-7 16,1-1-6-16,0-1 11 0,0 0-8 0,0 0 13 16,0 0-2-16,0 0-10 0,0 0-6 15,10 4 19-15,-3-6-7 0,10 0 15 0,-8 2-27 16,24-8-7-16,-12 5 11 0,6 0 6 0,1 1-12 15,-3-1 16-15,1 0-8 0,2 2 6 16,-4 1-8-16,-12 0 20 0,3 0-21 0,4 0-6 16,-1 0 6-16,-4 0-3 0,-2 0 0 15,-1 0 9-15,-2 0-10 0,0 0 21 0,0 0-6 16,-4 0-7-16,-5 0-6 0,8 0 25 0,-8 0-13 16,6 0 6-16,-6 0-9 0,10 0-24 15,-10 0 3-15,7 0-18 0,-7 0-17 0,6 0-42 16,-6 0-3-16,8 0-15 0,-8 0 11 0,6 0-103 15,-6 0-86-15,0 0-98 0,9 0 27 16,0-9 23-16,-5 6 26 0,-3-2 13 0,2-2 40 16</inkml:trace>
  <inkml:trace contextRef="#ctx0" brushRef="#br0" timeOffset="-165328.25">8059 12721 222 0,'-1'0'190'0,"1"1"-18"0,-2 0-20 0,-2-1-8 16,2 1-19-16,-4 4-6 0,2-3-40 0,-1 1 38 15,1 0-37-15,-9 4-8 0,-2 4 14 0,2-3-11 16,-1 0 6-16,-4 0-26 0,4 2-1 15,0-5 16-15,-1 2-6 0,1-2-3 0,0 3 3 16,2-1-10-16,1-2-2 0,1-1-6 16,2-1 9-16,2-1-28 0,0 2 6 0,0-1 1 15,2-2-5-15,1 2-3 0,1-2-25 16,-2-1 28-16,2 3-25 0,-1-3-4 0,1 2 5 16,-1-1 4-16,-2 0 9 0,5-1 6 0,-1 1-21 15,1-1 4-15,-1 2 4 0,-1 0-1 16,2 0 0-16,0-2 7 0,0 0-10 0,0 0-9 15,0 0 7-15,0 0 7 0,13 15 0 16,-9-12-10-16,1-2-3 0,9 8 7 0,0-2 1 16,1 0 2-16,2 0 3 0,-4 1-7 0,3 1 0 15,-2-2-12-15,4 1 9 0,-1-1 7 16,0 1-6-16,2-2 2 0,-3 2-13 0,1-1 9 16,-2 2 1-16,2-3 3 0,-3 1 12 0,-4-1-12 15,3 2-4-15,-4-5-6 0,2 5 17 0,-3-2-12 16,0-3 5-16,-3 1-5 0,2-2 6 15,-4 1-21-15,1 0-1 0,-1-2 33 0,-1 0-14 16,-1 2-7-16,2-2 8 0,-2-1 1 16,2 3-10-16,-1-3-9 0,2 0-19 0,-4 0-13 15,1 0-25-15,1 0 8 0,-1 3-109 0,-2-6-88 16,-1 3 21-16,2 0 18 0,-3-2-120 16,1-1 22-16,0 0 36 0,2-1-8 0</inkml:trace>
  <inkml:trace contextRef="#ctx0" brushRef="#br0" timeOffset="-164819.96">8411 12729 354 0,'-2'-5'256'0,"2"2"-28"0,-2-3-13 16,1 3-12-16,1-2-31 0,-1 1-9 0,-1 1-19 16,1 0-19-16,2 1 0 0,-2-3-21 15,1 4-5-15,0-1-3 0,-1-1-27 0,2 1-10 16,-1 0 0-16,0 2-2 0,0 0-10 0,0 0-6 15,0 0-6-15,-2-3-1 0,3 4-10 16,0 1-2-16,-1 0 0 0,1 3-4 0,-1-2 4 16,0 4-9-16,0 0-16 0,4 12 12 0,-4-13-12 15,0 8 21-15,5 20-8 0,-1-17 7 16,-1 3-2-16,-2 1-14 0,0 1 15 0,3 0-11 16,-4 0 1-16,1 0 1 0,2 1-12 15,0 0 8-15,-2 0-8 0,3-1 10 0,-3-2 6 16,3 1-5-16,-4-1 1 0,1-2 4 0,0-4-8 15,-1-3 15-15,4 4-7 0,-4-15 4 0,0 9-2 16,0-1 2-16,0-2 5 0,0-6 11 16,0 8-21-16,0-8 7 0,0 7-4 0,0-7-3 15,0 0-3-15,0 5-24 0,-4 2-54 16,3-9-56-16,-3 2 11 0,0-5-169 0,1 1-124 16,-1-9 22-16,-1 1 42 0,-1-5 24 15,2 3 13-15,0-1-7 0</inkml:trace>
  <inkml:trace contextRef="#ctx0" brushRef="#br0" timeOffset="-164050.65">8642 12409 403 0,'2'-2'246'16,"-2"-1"-35"-16,2 0-31 0,0 2-34 0,-2-2-6 16,1 3-38-16,0-1-8 0,-1 1 22 0,1 0-35 15,2 1-30-15,1 2 14 0,-2 0 13 0,9 9-24 16,-2 2-6-16,1 1-19 0,0 1-13 16,2 0 27-16,0 4-11 0,0 0-19 0,0 1 16 15,-3-1 8-15,3 3-33 0,-1 0 19 16,-2 1-11-16,2-2 10 0,-3 6-13 0,2-2 16 15,-1 0 1-15,-2-2-7 0,1 3-5 16,-5 2 18-16,3-3-5 0,-2 1-6 0,-2 2 13 16,0 0-4-16,0 2 7 0,1-2-2 15,-3-13-14-15,0 6 6 0,0 3-21 16,0-1 10-16,0 2 5 0,0 0-4 0,0 0-11 16,-9 22-1-16,2-28 25 0,4 4-13 0,1-2 6 15,-3-1-1-15,-1-1-7 0,-1 0-3 0,0-2 7 16,0-1 1-16,-2-2 5 0,2 2 5 15,-3 0-13-15,0 0 5 0,1-3-8 0,0-1 1 16,0 3 1-16,-2-1-5 0,2-1 4 16,-1 1-6-16,0-4-4 0,1 0 5 0,0 4-15 15,1-8 15-15,3 1 1 0,-3 4 0 16,-1 3-15-16,3-7 7 0,0 1 18 0,0-7-12 16,-3 9-9-16,-1-2 2 0,3-3 8 0,0 0 12 15,2-1-25-15,1-1 2 0,0 0 20 16,-1-2-10-16,4 0 9 0,-1-2-16 0,-1 3 7 15,2-1 5-15,-2-1-14 0,3 0 2 16,-3 0-11-16,3 1 5 0,-1 1 3 16,0-3 13-16,-1 1-8 0,1 2-8 0,0-3 15 15,1 0-13-15,-3 1-3 0,3 2 15 0,-1-3-7 16,1 0-3-16,-2 0-10 0,0 1-33 16,1-1-26-16,1 0-55 0,0 0 13 0,0 0-271 15,0 0 2-15,0 0 33 0,-14-14 24 0,12 9 26 16,-1 0-14-16,2-12 11 0</inkml:trace>
  <inkml:trace contextRef="#ctx0" brushRef="#br0" timeOffset="-161874.98">13848 11129 442 0,'0'0'168'0,"0"0"-18"15,0 0 14-15,0 0-53 0,0 0 34 0,12 0-10 16,-12 0-4-16,0 0 3 0,0 0-30 16,0 0 12-16,0 0-27 0,0 0-6 0,0 0 11 15,0 0-19-15,0 0 11 0,0 0-12 16,0 0-7-16,0 0 0 0,-3-11 2 0,-16 11-18 16,7 0-5-16,-7 0-14 0,-3 0 18 0,-2 0-11 15,-3 0 9-15,4 0-10 0,-3 0-5 0,4 0 1 16,0 0-4-16,0 0-5 0,4 0 0 15,4 0 2-15,0 0 6 0,0 0-13 0,5 0-5 16,0 0 11-16,0 0 8 0,9 0-3 16,-9 0-17-16,4 0 3 0,-7-6 0 15,9 6-1-15,-1-2-1 0,0 2 20 16,1 0-19-16,2 0-2 0,-4 0 6 0,5 0 4 0,0 0-15 16,0 0 6-16,0 0 1 0,0 0 6 15,0 0 8-15,-9 0-16 0,9 0-9 16,0 0-11-16,0 0 14 0,-5 0-4 0,5 0-1 15,-9 3-9-15,9-1 3 0,-3-2 2 16,2 0 15-16,0 1-25 0,1 1 9 0,-2-1-5 16,1 3 14-16,1 2 8 0,-2 0-3 15,2 1-15-15,0 1 10 0,0 0-1 0,0 6-1 16,0 2-14-16,0 3 28 0,0 0 2 16,0 1-29-16,0 1 10 0,10 22-20 0,-8-20 12 15,0 1-1-15,-2-13 26 0,0 7-3 0,0 4-14 16,0 2-8-16,9 24 14 0,-9-23-18 0,2-2 8 15,3 0 4-15,-5-2 8 0,3 1 3 16,-2-3-24-16,3-2 9 0,-4-3 17 0,0-2 13 16,4-1 4-16,-4-3-28 0,1-1 2 15,0 0 16-15,1-3 11 0,-1 1-34 0,-1 0 6 16,1 0 8-16,-1-2 12 0,0 2-25 0,0-2-11 16,2 0 5-16,-2-2 5 0,0 1 6 0,0 0-2 15,0 1 19-15,0-2 3 0,0 0-19 16,0 1-37-16,0-2-22 0,0 0-29 0,0 0-64 15,-4 0-22-15,1-2 14 0,0 1-185 16,0 0-62-16,-1-2 16 0,3 1 30 0,-1-1 24 16,1-1 24-16,2 0 15 0,1 0 5 15</inkml:trace>
  <inkml:trace contextRef="#ctx0" brushRef="#br0" timeOffset="-161414.6">13393 11468 307 0,'-2'0'213'0,"0"-3"-31"0,-3 3-49 0,3-1-9 15,0 0 16-15,-1 1-15 0,-1-2-10 16,2-1-9-16,2 3-14 0,0 0-15 0,0 0 6 16,0 0-27-16,4 0 21 0,0 0-11 0,1 0-19 15,14 2 7-15,-3-1-4 0,-4-1-4 0,7 0-6 16,4 0 1-16,4 0-9 0,5 0-13 0,-1 0 0 15,5 0 18-15,-2 0-13 0,2 0-6 16,-3 0-6-16,1 0-12 0,0 0 0 16,-4 0 7-16,-1 0 19 0,-4 0-11 0,-4 0-14 15,-2 0 9-15,-4 0 2 0,-3 0 1 0,-3 0-28 16,-2 0 7-16,-1 0 29 0,-6 0 6 16,7 0-14-16,-7 0 11 0,0 0-27 15,0 0-32-15,0 0-27 0,12-5 6 0,-15 4-237 16,2 0-38-16,-2-2 23 0,-2 2 24 0,2-2-24 15,1 1 17-15</inkml:trace>
  <inkml:trace contextRef="#ctx0" brushRef="#br0" timeOffset="-160832.15">14374 11044 334 0,'-7'-1'195'0,"0"0"-52"16,1 0 19-16,1 1-45 0,0 0-8 0,0 2 1 16,-8 6-33-16,1 1-29 0,7-2 41 15,-8 2-31-15,3 4 26 0,-1 5-45 0,-1 1 42 16,4 1-27-16,-2 2 10 0,0 0 10 0,1-2-21 16,3 5-8-16,-1 0-1 0,-1 1 5 15,6 2-5-15,0-1 12 0,-1 0-28 0,3 2 6 16,0-16 8-16,0 9 4 0,0 3-3 0,0 1-13 15,11 26-4-15,-6-26 6 0,-3-2-25 16,6 1 19-16,-2-2-5 0,0-2 4 0,3-2-7 16,0-2-16-16,0 1 14 0,0 0-1 0,3-2-28 15,-1-3-30-15,-1-3-47 0,3 0 8 16,-5-5-167-16,6 5-107 0,-4-9 3 0,0-1 6 16,-10 0 23-16,9 0-11 0</inkml:trace>
  <inkml:trace contextRef="#ctx0" brushRef="#br0" timeOffset="-148106.69">14465 11273 323 0,'0'0'220'0,"0"0"-47"15,0 0-23-15,0 0-20 0,0 0 6 16,0 0-18-16,0 0-21 0,0 0 6 0,-13 0 7 15,13 0-11-15,0 0-3 0,0-13 2 16,0 13-3-16,0 0-5 0,0 0-4 0,0 0-16 16,0 0-8-16,0 0-2 0,0 0 0 15,0 0 7-15,0 0-13 0,0 0-14 0,0 0 3 16,9-16 16-16,-6 15-13 0,3 1 0 0,-1 0 17 16,4 0-18-16,22-8 5 0,-9 4 23 15,3-1-28-15,0-2-7 0,4 5 14 0,0-4 2 16,-3 2-41-16,5 1 8 0,-1 0 7 15,0 2-13-15,-4-5-4 0,0 6 16 0,1-1-10 16,-3 1-14-16,-15 0-1 0,8 0 21 0,1 0-9 16,-2 0 10-16,1 0-31 0,-4 0 12 15,-1 0 13-15,-3 0 0 0,-1 0-12 0,-3 0 4 16,-5 0-3-16,10 0-10 0,-3 0 28 16,-7 0-14-16,6 0-13 0,-6 0 6 0,7 0 24 0,-7 0-20 15,0 0 31-15,7 0-41 0,-7 0 1 16,0 0 21-16,9 8-10 0,-10-6 0 0,-2 2 2 15,-3-1 8-15,-7 5-31 0,-6 0 0 16,4 6 29-16,-2-4-20 0,-1 0 4 16,-2-2-11-16,2 4 27 0,-1 0-22 0,-6 2 18 15,1-2-24-15,1 2 8 0,4 1-16 0,-3-2 36 16,1-1 10-16,-1 1-17 0,-3-1-15 16,1 1-5-16,0-1-8 0,5 1 8 0,-2-1 7 15,1-3-3-15,6-1 25 0,0-1-28 16,5-2 32-16,2-2-13 0,0-2-25 0,5 2 10 15,-5-1 12-15,6 2-15 0,-1-3-8 0,2 0 20 16,0-1 31-16,0 0-8 0,0 0-1 16,26-4-31-16,-8 2 32 0,-7 2-33 0,29-5 11 15,-12 1-12-15,5 3 12 0,-3-3 14 0,5 1-10 16,1 3 11-16,-1-3-13 0,0 3-1 0,0-1-15 16,-19 1-11-16,11 0 20 0,1 0 3 15,-1 0 0-15,0 0-13 0,-1 0 28 0,-4 0-37 16,2 0 6-16,-8 0 26 0,-2 0-21 15,-2 0-37-15,-4 0-7 0,-1 0-29 0,-7 0-16 16,8 0-17-16,-8 0-42 0,6 0 15 0,-6 0-123 16,0 0-132-16,9 0 7 0,-2 0 12 15,-2-6 43-15,-4 2-4 0,0-3 54 0,-1 2-2 16</inkml:trace>
  <inkml:trace contextRef="#ctx0" brushRef="#br0" timeOffset="-147807.22">15310 10953 424 0,'0'-2'230'0,"4"-2"-22"16,0 1-28-16,-2 2-7 0,1-2-31 0,1 3-11 15,-2 0-24-15,3 0 15 0,0 3-5 16,6 5-12-16,7 1 1 0,-6-1-6 0,2 6-23 15,1 2 4-15,0 1-19 0,-1 3 8 0,2 5-3 16,-1-2-1-16,4 4-16 0,-3 2 5 16,-3 3-17-16,-3 1-4 0,1 3-6 15,-3 1 23-15,-1 1-21 0,-5 3-2 0,0 0 3 16,-2-21-5-16,0 11-32 0,-13 38-29 0,3-28-82 16,1-2 10-16,-6-3-183 0,0 0-97 0,-2-5 57 15,2-8 23-15,-4 0 23 0,5-5-16 16,-2-2 18-16</inkml:trace>
  <inkml:trace contextRef="#ctx0" brushRef="#br0" timeOffset="-147288.94">16216 11112 593 0,'-2'0'212'16,"0"0"-29"-16,0-2-22 0,0 2-22 0,-3 0-1 16,5 0-10-16,-1 0-25 0,0 0 12 15,-1 0-19-15,4 0 5 0,0 2 7 0,1-1 3 16,5-1-12-16,11 2-15 0,-8-2 13 0,4 0-30 15,8 0-8-15,2 0 4 0,3 0 9 0,-1 0-12 16,36-12-22-16,-31 10-4 0,-2-2-8 16,-4 1 0-16,-14 3 1 0,7 0-2 0,0 0 6 15,-3 0-18-15,-3 0-6 0,-2 0 5 16,-3 0-1-16,-8 0-22 0,8 0-6 0,-8 0-25 16,8 0 3-16,-8 0-8 0,0 0-55 0,0 0 6 15,8-1-18-15,-10 1 11 0,0 0-145 16,0 1-123-16,0 1 36 0,0-2 41 0,-3 1-6 15,3-2 3-15</inkml:trace>
  <inkml:trace contextRef="#ctx0" brushRef="#br0" timeOffset="-146875.02">16339 11448 483 0,'0'3'244'15,"-1"0"-10"-15,1-1-29 0,0-1-21 0,0 0-7 16,0-1-18-16,1 0-20 0,3 0-14 0,2 0-11 15,1 0 14-15,16-3-29 0,2-6 0 16,5 5-15-16,-1-4-9 0,2 4 18 0,2-4-25 16,3-2-23-16,0 3 19 0,3 3-22 15,-4 0 5-15,2 0-12 0,-3 1 11 0,-2 2-29 16,3-2 12-16,-6 2-15 0,-15 1 0 16,6 0 7-16,1 0-2 0,1 0 3 0,-4 0-13 15,-4 0 6-15,-3 0-1 0,1 0 7 0,-7 0-11 16,-5 0 0-16,10 0-12 0,-10 0-13 0,8 0-23 15,-8 0-47-15,0 0-45 0,6 0 12 16,-6 0-147-16,8-9-121 0,-10 8 42 0,-1-1-7 16,0 1 27-16,-2-3 14 0,4 3 21 15</inkml:trace>
  <inkml:trace contextRef="#ctx0" brushRef="#br0" timeOffset="-146063.39">17207 11078 578 0,'0'-4'217'16,"3"-3"-1"-16,-3 1-21 0,1 2-10 0,-2 0-11 16,1 1-18-16,1-1-16 0,0 1-17 15,-1 1-16-15,0-2-24 0,3 2 4 0,-2-1-11 16,-1 1-14-16,0 2-20 0,0 0 20 0,0 0-30 15,0 0 11-15,0 0-2 0,0 0 3 16,2-5 2-16,0 5-20 0,-2 1 12 16,1 0 14-16,2 0-10 0,-2 3-20 15,0-1 6-15,1 3 15 0,-2 0-26 0,3-1 4 0,3 18-11 16,-3-1 23-16,5-2-14 0,-2 2-1 16,1 2-3-16,-1 1 18 0,3 1-13 0,-1 0-2 15,1 1 3-15,0-2-14 0,0 1 1 16,0 0 23-16,-1 2-17 0,1-3 37 0,0 0-9 15,-3-4-8-15,-1 1-14 0,-1 0 19 0,-1-3 6 16,1-8 1-16,-1 0-19 0,-2-3-24 16,-1-1 13-16,2-2 9 0,-2 1-12 0,2-2 4 15,-1-1-36-15,-1 0-34 0,0-3-29 16,-3 0-64-16,5-4-22 0,-1 2 15 0,-1-5-97 16,0 2-100-16,0-3-38 0,3-12 25 0,-3 14 31 15,0-4 25-15,0 0 42 0,0 1 9 16</inkml:trace>
  <inkml:trace contextRef="#ctx0" brushRef="#br0" timeOffset="-145686.62">17308 11085 628 0,'-3'-11'180'0,"1"-2"-1"16,1 5-25-16,1-1-8 0,3 2-25 0,-3 0-31 15,12-13 18-15,-2 6-18 0,3 2-2 16,0-1-15-16,6 2-13 0,2-1-9 0,2 3-8 16,-1 1 4-16,-1 3 0 0,1-2-11 0,-1 3-14 15,1 3 6-15,-13 1 16 0,4 0-21 16,6 0-8-16,-2 0-14 0,12 12 8 0,-16-5 17 16,2 3-1-16,-10-3-14 0,0 0-5 0,-2 2-4 15,-2 1-4-15,1-1 0 0,-2-2 7 16,0 6 5-16,-16 17 11 0,6-12-35 0,-3-2 28 15,-2 1-5-15,2-2 2 0,-4-1 11 16,-1-4 5-16,-1 1 7 0,-1 1-29 0,2-2 25 16,-4-3-1-16,1 3-7 0,-1-2-3 0,-1-1-7 15,2-4 7-15,2 4-11 0,3-5-18 0,4 2 3 16,-1-1-12-16,3-3-52 0,10 0-21 16,0 0 8-16,-9 0-114 0,-1-11-141 0,10 7 8 15,0 1-13-15,1-3 38 0,7-6 28 0</inkml:trace>
  <inkml:trace contextRef="#ctx0" brushRef="#br0" timeOffset="-145385.1">18027 10951 627 0,'-3'2'187'0,"-1"3"-44"0,-5 8-7 0,-2 1 16 16,3 2-30-16,2 6-17 0,-5-2 14 0,3 5-18 15,1 0-43-15,1 4 39 0,2 0-19 16,2 5 1-16,1-1-15 0,1-16 13 0,0 6-3 16,13 37-10-16,-4-26-8 0,1 2-1 0,2-2 6 15,2-1-21-15,1-1 2 0,2-2-5 16,-3-1 3-16,5-3-38 0,-2-6-6 0,2 1-52 15,-4-1-38-15,7-5 10 0,-4 1-189 0,-2-8-112 16,3-2 48-16,-2-3 28 0,-8-3 16 16,5 0 9-16</inkml:trace>
  <inkml:trace contextRef="#ctx0" brushRef="#br0" timeOffset="-144702.22">18430 11214 512 0,'-6'-10'322'0,"4"4"-51"15,-2 0-43-15,1 1 4 0,2 1-42 0,-2 1-12 16,3 0-27-16,0 1-10 0,0-1-23 0,1-1-4 15,2 1-30-15,4 0 11 0,6-6-22 16,4 4 13-16,-2 0-21 0,2-2-26 0,5 3-3 16,-3-1 5-16,0 3-6 0,0-5-8 0,4 5 22 15,-7-2-21-15,-1 2 3 0,0 0 8 16,-1 1-19-16,-3-1 9 0,-5 0-17 16,4 1-7-16,-5 1 6 0,0-1-2 0,1 0 3 15,-4-1-10-15,3 2 20 0,0 0-11 0,-5 0 0 16,0 0 5-16,0 0-2 0,0 0-10 15,7 0 6-15,-7 0-19 0,0 0 10 0,0 0-4 16,0 0 9-16,0 0 2 0,11 12-9 16,-11-9-4-16,-2 2-10 0,-3 9 11 0,-4-2 2 15,2 4 0-15,-2-3-5 0,-2-1 7 0,-2 5-6 16,3-5 12-16,-2 3-1 0,0 3-10 16,1-1 7-16,-5-1 9 0,3-2 4 0,-2 2-17 15,4 0 4-15,-3 0-14 0,-2-1 14 16,3-1-4-16,-2 1 13 0,3-5-11 0,1-1 28 15,0 2 12-15,2-1-21 0,1-2 12 0,1-3-4 16,6-2-12-16,-3 1-15 0,1-2 23 0,1 1-10 16,-2-3-2-16,4 0-18 0,-1 3 16 15,1-2-18-15,0-1 46 0,0 0-9 0,10 1-28 16,-4-2 0-16,15-3-4 0,-12 4 3 16,28-8 34-16,-12 4-17 0,2 0 4 0,3-1-30 15,0 1 31-15,-2 0-36 0,-1-1 31 0,0 3-21 16,-3-3-13-16,-2 2 6 0,0 3-4 15,-9-2 0-15,-13 2 39 0,10 0-8 16,-1 0-39-16,-3 0 3 0,2 0-18 0,-8 0 3 16,7 0-17-16,-7 0-20 0,7 0-40 0,-7 0-8 15,0 0-31-15,7 0 14 0,-7 0-119 16,9 0-64-16,4-11-62 0,0 6 22 0,5 1 50 16,-3 0 22-16,2-1 13 0,-1-2 20 0</inkml:trace>
  <inkml:trace contextRef="#ctx0" brushRef="#br0" timeOffset="-144172.45">19394 11057 370 0,'2'-1'261'0,"-2"-2"-40"0,5 2-32 16,-4 0-12-16,0 0-48 0,-1-2 7 0,1 3-27 16,-1 0-4-16,0-1-20 0,0 1-13 15,0-2-23-15,-1 2 25 0,-1 3-3 0,0-3 2 16,-3 3-14-16,2 0 5 0,-9 8 4 0,-3-1-8 16,1-2 9-16,-6-1-17 0,2 4 9 0,-1-3-1 15,-2 1-9-15,1 1 3 0,-1 2-16 0,-5-4-10 16,9 1 26-16,-2-2-17 0,3 1-14 15,0-3 16-15,6-1-15 0,0-1 7 16,3 1 0-16,1 0-10 0,2-3-15 0,-2 1 22 16,5 0-7-16,-2-1-11 0,1 0 15 0,2 1-18 15,0-2-10-15,0 0 14 0,0 0 24 16,0 0-3-16,13 1-17 0,-7 0-17 0,1-1 30 16,0 0-30-16,4 0-1 0,2 0 3 0,11 0 23 15,-1 0-29-15,0 0 10 0,0 0 14 16,4 0-2-16,-1 0-19 0,1 0-7 15,-1 0 14-15,1 0-14 0,-4 0 6 0,-4 0-3 16,3 0-1-16,-4 0 13 0,0 0-21 0,-6 0 16 16,-2 0 7-16,-3 0 5 0,-1 0-18 0,-6 0 14 15,9 0-14-15,-9 0-15 0,7 0-4 16,-7 0-23-16,5 0 4 0,-5 0-29 0,9 0-19 16,1 12-23-16,-7-12 10 0,2 3-66 15,-2-3-61-15,-1 0-91 0,2 1-37 0,-1 0 24 16,-2 1 24-16,3 0 11 0,-2-2 9 0</inkml:trace>
  <inkml:trace contextRef="#ctx0" brushRef="#br0" timeOffset="-143751.85">19305 11376 348 0,'-3'0'233'0,"1"0"-18"0,0 3-14 16,2-2-45-16,-2 0-49 0,1-1 13 15,-1 1-14-15,1-1-2 0,1 1-14 0,0 1-17 16,3-2 8-16,-2 1-25 0,3-1 6 0,-2 3 3 16,5-3-9-16,-4 0-23 0,4 1 14 15,11-1 5-15,-4 3-15 0,-3-3-4 0,-1 0-5 16,4 0 4-16,4 0-5 0,0 0-38 15,21-12 12-15,-24 11-13 0,4-3-52 0,-6 4 8 16,-3 0-107-16,-1 0-41 0,-4 0-129 0,-2 0 2 16,-2 0 18-16,-1 0 26 0</inkml:trace>
  <inkml:trace contextRef="#ctx0" brushRef="#br0" timeOffset="-142926.52">19861 10948 526 0,'-3'-2'250'0,"3"0"-26"0,0 1-13 16,0 1-59-16,0-3 4 0,0 2-21 0,0-1-27 16,4 1 11-16,-1 1-7 0,3-3-14 15,11-1-16-15,2 0-18 0,5-3 16 0,3 0-15 16,4 0-2-16,-3-1-10 0,-3-1-4 15,5 2-11-15,-3-2 15 0,-3 2-21 0,0-1 6 16,-5 3-3-16,-3 1 2 0,0 0 6 0,-5 1-17 16,-5 2 3-16,3-2 8 0,-5 3-12 15,1-1-11-15,-1-1-5 0,-3 2 3 0,2-1-6 16,-2 0-4-16,3 1 19 0,-3-3-1 0,2 2-9 16,0 1-18-16,-3 0 24 0,3-3-6 15,-2 3-7-15,0 0-7 0,1 0 4 0,-2 0 2 16,0 0-13-16,2 3 15 0,-2-3-11 0,0 4-3 15,-2 0 7-15,-1-3 14 0,-7 14-16 0,-2-5 9 16,2 3-14-16,-1-2 13 0,-5 3-8 16,-1 1-6-16,0-1 16 0,-2 1-5 0,0 0 10 15,2 2-14-15,-2 0 6 0,1-1-4 16,0 2 2-16,2-2-2 0,-1 1 5 0,0 0-15 16,2 0 18-16,-4 2 11 0,7-3-18 15,-2 0 10-15,1 0-20 0,0-1 17 0,2-5-9 16,1 3 7-16,3-5 1 0,0-3-12 0,2 2 8 15,1-3-11-15,1-1 8 0,0 1 8 0,2-1-6 16,-1-2 3-16,2 1 4 0,0-1 4 16,0-1-12-16,0 0 11 0,11 4-11 0,-4-1-9 15,16-3 10-15,-13 0 10 0,8 0-8 16,6 0-15-16,3 0 5 0,30-12 10 0,-25 7 7 16,2 0-2-16,-1 2-13 0,0-1 19 0,-2-1 0 15,-2-2-16-15,3 6 2 0,-6 0 15 16,-2-2-24-16,-7 0 3 0,-7 3 5 0,-1 0 6 15,-1 0 10-15,4 0-26 0,-4 0 16 16,5-6 1-16,-9 5-23 0,2 1 16 0,-4-2 0 16,1 2-9-16,-3 0 16 0,0 0-8 0,0 0 14 15,0 0-20-15,8 0-1 0,-8 0-10 0,6 0-5 16,-6 0-10-16,0 0-34 0,9 0-30 16,-9 0-30-16,0 0 13 0,9-12-187 0,-9 8-71 15,0 3 25-15,0-6 23 0,-1 2 23 16,-3-9 11-16,4 7 38 0</inkml:trace>
  <inkml:trace contextRef="#ctx0" brushRef="#br0" timeOffset="-142418.37">20584 10600 280 0,'-1'-3'270'0,"1"-1"-41"0,-3 3-45 0,3 1-4 16,0 0-23-16,0 0-28 0,0 0-28 0,0 0-11 16,0 0-16-16,0 0 8 0,0 0-17 15,0 0-10-15,0 0 6 0,8 22-4 0,0-3-13 16,2 3-8-16,3 0-17 0,-3 2 19 15,2 0 1-15,0 1-11 0,0 1-19 0,-2 0 13 16,-1 1-7-16,-2 0 0 0,0 2-2 0,-2 1-12 16,0-2 16-16,-2 6-3 0,-3 0-3 15,0-18-7-15,0 7 2 0,-14 29-2 0,8-27-7 16,-2 1 6-16,-1 3 20 0,-4-4 1 0,3 1-6 16,-4-2 9-16,1 1-2 0,-1-2 14 15,1 0 5-15,2 1-29 0,-2-1 28 0,-1-2-23 16,1 0 4-16,-2 1-12 0,3-3 9 15,3-1 0-15,-1-2-4 0,5-2-10 0,-5-3 11 16,5-3 15-16,2-1-4 0,0-1 15 0,1-4 20 16,-2 1-19-16,3 1 43 0,-1-1-18 0,1-2-29 15,1 2 20-15,-1-2-30 0,1 2 5 16,-3-1 17-16,3-1-33 0,-1 2-17 0,1-2-2 16,-1-1-18-16,0 1-47 0,1-1-103 15,0 0 15-15,0 0-225 0,0 0-26 0,0 0 30 16,0 0 24-16,-12-11 26 0,9 9-2 0,1-5 8 15</inkml:trace>
  <inkml:trace contextRef="#ctx0" brushRef="#br0" timeOffset="-133498.75">4285 14168 307 0,'0'0'219'0,"0"0"-41"15,0 0-39-15,0 0 6 0,0-14-14 0,-16 14-47 16,16 0 2-16,0 0 3 0,0 0 1 15,0 0 3-15,-21-20 0 0,19 20-31 0,2 0 17 16,0-1-40-16,0 0 2 0,3 1 7 16,-2-3-4-16,5 3-24 0,-2-2 29 0,1 2-12 15,4-1-31-15,9 0 20 0,-7 1-11 16,5 0 0-16,2 0-5 0,27-11 5 0,-20 7-8 16,3-1 17-16,5 0-3 0,-3 3-15 0,-3-3 1 15,-4 3-10-15,3-3 19 0,-9 3 7 16,-2-1-14-16,-4 1-4 0,-2-1-2 0,-3 3-44 15,0-1 3-15,-3-1 6 0,2 1-71 16,-3-1 5-16,-1 2-55 0,1 0-18 0,-2-3-40 16,0 3-103-16,0 0-7 0,0 0 41 15</inkml:trace>
  <inkml:trace contextRef="#ctx0" brushRef="#br0" timeOffset="-133236.89">4476 14197 480 0,'-4'3'193'16,"2"-2"-14"-16,-1 1-31 0,-2-2-5 15,4 2-8-15,-1 0-13 0,0-1-2 0,1 0-27 16,-2-1 4-16,3 0-26 0,3 0-1 0,-2 0-6 16,3 0-21-16,2 0 4 0,-1 0-12 15,-1 0 9-15,3-1-35 0,-1 0 19 0,2 1-2 16,-1 0-4-16,2 0-19 0,4 0 3 0,1 0 14 15,1 0-9-15,2 0-23 0,0 0-27 16,0 0 4-16,20 9 4 0,-17-8 4 16,0 1-133-16,-11-2-72 0,8 0-109 0,1 0 14 15,19-10 11-15,-15 5 4 0</inkml:trace>
  <inkml:trace contextRef="#ctx0" brushRef="#br0" timeOffset="-131888.78">6358 14204 209 0,'-3'1'239'0,"0"1"-21"16,0-2-49-16,0 1 3 0,0 0-2 0,-1-1-35 15,3 0-9-15,-2 0 18 0,2 3-15 0,0-3 1 16,1 2-11-16,-3-1-16 0,3 0-5 16,-3-1 3-16,1 1-5 0,2 1-19 0,-2 0-10 15,2 0-7-15,-2-2 6 0,2 1-9 16,-1-1-15-16,-1 1 5 0,1-1-14 0,1 1 0 15,0-1-8-15,0 3-3 0,0-3 13 0,0 0-15 16,0 0-6-16,3 0 13 0,0 0 2 0,1 0-15 16,2 0 1-16,0-3 2 0,1 3-10 15,12-3-3-15,-10 3 5 0,20-6 4 0,-10 3 8 16,0-2-16-16,-1 4-8 0,-3 0 2 16,3-2 2-16,-4 2 3 0,-2-2 8 0,-12 3-2 15,10 0-13-15,-2 0 4 0,-1 0 10 16,0 0-15-16,-7 0-2 0,10 0 9 0,-5 0 12 15,-5 0 7-15,8 0 9 0,-8 0 7 0,6 0 4 16,-6 0 10-16,7 0-9 0,-7 0 20 16,7 0-1-16,-7 0-17 0,0 0 1 0,7 0-7 15,-7 0 15-15,0 0-12 0,0 0-27 0,6 0 15 16,-6 0 24-16,0 0-49 0,0 0 12 16,0 0 24-16,0 0-28 0,8 0-6 0,-8 0-24 15,0 0-32-15,0 0 0 0,0 0-42 16,0 0-36-16,11-11-47 0,-10 9 16 0,-1 0 14 15,0 0-333-15,0-1 31 0,0-2 92 0,0-2 23 16,6-7 25-16,0 0-7 0,2 0 51 16</inkml:trace>
  <inkml:trace contextRef="#ctx0" brushRef="#br0" timeOffset="-110542.55">7291 14127 523 0,'0'0'149'0,"0"0"-20"0,-15 0 4 15,15 0 2-15,-24-17-38 0,19 15-13 0,-1 4 24 16,1-4-10-16,-2 2-1 0,7 0 15 0,0 0-29 16,-9 0-11-16,2 0-22 0,-4 0 26 15,-16 14-13-15,14-11-22 0,3 1 8 0,-3 4-3 16,-1-1-2-16,2 1 8 0,1 2-34 0,2-2 12 16,0 5 3-16,3-1-20 0,-2 2-2 15,2 1 7-15,2 2 12 0,1 0-26 0,2 3 14 16,1-2-26-16,0-7 18 0,0 2 8 15,12 20-5-15,-7-14-10 0,5-3-1 0,-5-6 4 16,4 5-1-16,1-1-20 0,-1-4 31 16,3 1-13-16,2-1 16 0,-3-2 3 0,7-3-13 15,-6 0-14-15,-1-3 12 0,1-2 7 0,-5 0-5 16,5 0-6-16,13-12-12 0,-9 5 19 0,-2-1-8 16,1-2 6-16,-5 1-2 0,3-3 10 15,-3-5 7-15,-1 5 6 0,-2-3-13 0,-2 1 22 16,-2-3-13-16,0 0 22 0,-3 5 1 15,0 4-9-15,0-3-5 0,0-3-2 0,-11-14 4 16,6 14 9-16,-3-2-5 0,0 3-13 0,1 1 22 16,-2-1-22-16,1 8-9 0,-2-7 24 0,-2 6-6 15,2-3-15-15,-3 4-19 0,4 2 11 16,1 0-2-16,2 0-8 0,-1 1-16 0,0 0-27 16,1-1-22-16,1 2-39 0,-2 0-32 15,2 1 11-15,-1-3-159 0,3 3-113 0,1-2 17 16,-1 0 27-16,3-1 51 0,0 3 0 0,0 0 6 15</inkml:trace>
  <inkml:trace contextRef="#ctx0" brushRef="#br0" timeOffset="-110324.53">7563 14187 556 0,'2'1'202'0,"-1"0"-36"0,0 2-19 16,2-1-19-16,1 1-11 0,-2 0-12 16,1-2-16-16,-2 2 11 0,4 0-16 0,-5-1-9 15,3 3-14-15,2-3-18 0,-3 3-6 16,0-3-48-16,-1 0-2 0,0 2-245 0,-2-4-87 16,0 1 26-16,-2-1-14 0,-2-1-3 15</inkml:trace>
  <inkml:trace contextRef="#ctx0" brushRef="#br0" timeOffset="-109396.3">7883 14100 275 0,'1'-2'222'0,"2"-3"-47"0,-2 3 5 0,1-1-2 16,-1-1-30-16,2-1-8 0,-3 1 12 15,0 1-1-15,-3-2-29 0,0 2-7 0,-1-2-13 0,1 3-28 16,-1-3 12-16,0 3-24 0,-10-6 6 15,2 4-14-15,3-1-10 0,-1 4-1 0,2-2-1 16,2 0-3-16,-2 2-18 0,2 0-4 16,0 0 2-16,6 1 12 0,0 0-8 0,-8 0-1 15,8 0-15-15,-9 0 6 0,1 0 4 16,-3 10-5-16,6-7 8 0,-3 11-15 0,0-6 6 16,3-2-5-16,-4 5 12 0,5-1-12 0,1-2-8 15,0 0-3-15,3-1 16 0,0-7-9 16,0 9-10-16,0-4-4 0,0 2 21 0,15 13 0 15,-6-9-7-15,3 2-2 0,-1-4-10 0,2 1 11 16,-1-2-12-16,3-1 9 0,0 0 7 16,-2 1 0-16,2-1-19 0,-4-3 20 0,1 2-5 15,-1-4 0-15,0 5-4 0,1-2 9 0,2 0-11 16,-7 1 8-16,2 0-22 0,-1-4 22 0,2 8-5 16,-2-3 3-16,-2 0-8 0,-1-2 10 15,1 1-1-15,-3-1 9 0,0-1-10 16,-2 1-2-16,2 1-9 0,0 0 12 0,-3-2 1 15,2 1-1-15,-1 0-1 0,-1 1 2 0,0-6-2 16,0 0 4-16,0 9 3 0,0 2 0 16,-13 9 3-16,6-6-4 0,0-7 0 0,2 1-3 15,-1-2 10-15,2 0-14 0,-2-1 3 0,-5 3 7 16,4-1 0-16,-1-4-5 0,0 1 5 0,2-2 24 16,1 1-10-16,5-3 9 0,0 0 2 15,-9 0-14-15,1 0-5 0,8 0 10 0,-9 0-3 16,4 0-1-16,5 0-21 0,-18-11 13 0,14 7 4 15,1 1-17-15,-9-8 0 0,8 2 11 16,-1 1-1-16,4-9-11 0,0 5 6 0,-1-6-3 16,2 7 12-16,0-1-12 0,0-5-1 15,12-22 2-15,-5 17-10 0,0 0 13 0,1-2-7 16,-1-1 0-16,3 2-5 0,2 3 0 16,-4-1 8-16,2 2-4 0,-5 2 15 0,-1 7-16 0,-2 0-12 15,1 3-17-15,-2-1-36 0,-1 4-8 16,2-1-33-16,-1 2 10 0,-1 0-131 0,0 3-123 15,0 0-2-15,0 0 6 0,0 0 25 0,0 0 16 16,0-7 12-16</inkml:trace>
  <inkml:trace contextRef="#ctx0" brushRef="#br0" timeOffset="-108850.41">8261 14066 529 0,'0'1'139'0,"2"-1"-20"0,-2 3-5 16,2 0-24-16,0 0 0 0,-2 0 9 0,0 3 14 16,0 0-15-16,0 1-18 0,-4 9 1 15,4-8 8-15,0 7-24 0,-7 16 8 0,5-12-18 16,-2-2-5-16,4-7-23 0,0 1 15 16,0 1-11-16,0-1 16 0,0-2-9 0,0-2-7 15,0 1-2-15,0-1 7 0,0 0-9 0,0-7-5 16,0 6 3-16,0 1-14 0,0-7 11 15,0 8-9-15,0-8 14 0,0 5-6 0,0-5-32 16,0 7 24-16,0-7 3 0,0 0-13 16,0 6 7-16,0-6-9 0,2 12 8 0,6-10-11 15,-5-2 9-15,4 0-7 0,1 0 0 0,-1-2-4 16,1 2 15-16,7 0-24 0,18-12 11 0,-15 7 2 16,0 1 11-16,-2 0-5 0,3-1 6 15,-5-1 8-15,4 3-21 0,-9-1 3 16,3 2-6-16,-3 1 20 0,-2 0-14 0,-2 0-3 15,2-1-16-15,-2 2 10 0,1 0-7 0,-2 0-14 16,-3 0-31-16,4-1-7 0,-2 1 11 0,0-2 6 16,0 1-58-16,-3 1 0 0,0 0-42 15,0 0-71-15,0 0 18 0,0 0 16 0,6 0-130 16,5-11 20-16</inkml:trace>
  <inkml:trace contextRef="#ctx0" brushRef="#br0" timeOffset="-108022.72">8699 14004 640 0,'0'-3'203'16,"0"1"-16"-16,0-2-47 0,0 1-1 15,0 2-47-15,-2-3 35 0,1 4-22 0,1-3 5 16,0 3-5-16,0-1-21 0,-3 0-7 0,3-1-8 16,0 2-18-16,0-1 11 0,0 1-20 15,0 1-9-15,0 2-4 0,-1-2 11 0,1 2-5 16,0 2 12-16,0 1-16 0,0 0-4 0,0 13-5 15,0-10-6-15,0 4 8 0,0 4 6 0,0 0-21 16,0 3 17-16,11 21-13 0,-10-18-1 16,3-3-12-16,-3 4-3 0,2-2 24 0,0-6-2 15,-3 3-6-15,5 0 1 0,-3-2 2 16,-1-5-3-16,0-1 4 0,-1-2-3 0,1-2 3 16,-1-1-4-16,0-1-19 0,0 0 19 0,2-1-15 15,-2-1-10-15,0 1-36 0,0-2 3 0,0-2-49 16,0 0 9-16,-5 0-126 0,3-3-87 15,0-1-64-15,-1 0 18 0,3-1 16 0,-1-2 12 16,-1 2 2-16</inkml:trace>
  <inkml:trace contextRef="#ctx0" brushRef="#br0" timeOffset="-107312.77">8864 13968 373 0,'5'-10'153'15,"1"2"-15"-15,4-1-9 0,3-1-57 0,0 0 11 16,0 1 7-16,1 2-17 0,1 2-6 0,4 0-17 15,-6 3-9-15,0 1 17 0,-4-1-5 16,-9 2-20-16,6 0 18 0,2 0-16 0,14 10-4 16,-12-3-2-16,-3-2-26 0,-1 2 22 0,-4 0-16 15,3 8 8-15,4-2 32 0,-6 1-23 16,-3-3 7-16,0-3-7 0,0 2-9 0,-12 16 1 16,7-10-5-16,-3-3 21 0,-2 0-6 15,1 1-23-15,-2 0 7 0,-4-2 5 0,4-2 19 16,0 0-14-16,2-3 31 0,4-2-3 15,-2-1-2-15,3-1-1 0,2 0-6 0,-1-1-7 16,1-1 3-16,-4 1-23 0,6-2 20 0,-1 3-26 16,0-3 5-16,-1 1 14 0,2 1-8 15,0-2-9-15,0 0-11 0,2 0 16 0,0-2-13 16,4 2 21-16,-1-1-19 0,-1 0 3 16,1-1 4-16,1 1-2 0,2 0-15 0,-2 1 19 15,1-1 8-15,-7 1-18 0,6 0-10 0,1 0 3 16,1 0 2-16,-1 0 7 0,6 0-6 15,15 11-7-15,-18-7 10 0,-1 0 0 0,-3 1-19 16,3 5 18-16,-1-1 7 0,5-1-4 0,-7 1 4 16,2-3 2-16,-6 2-34 0,1-2 10 0,-2 2 6 15,2-2 10-15,-3-1-13 0,3 0-4 16,-3 0 16-16,0-5 23 0,0 7 5 0,0 4-16 16,0 2 2-16,-11 16 19 0,1-14 16 0,5-3-7 15,-5 2 5-15,-1 0-1 0,0 0 27 16,-2-2-9-16,-2-1 4 0,2-1 46 0,-1-1-40 15,0-1 9-15,0-4 13 0,5 3 0 16,-2-4-17-16,3 1-10 0,0-2 5 0,5-1-10 16,-2-1-25-16,1 3 12 0,0-3 4 0,0 0-12 15,4 0-41-15,0 0-2 0,0 0-40 0,0 0-51 16,-8 0-67-16,8 0 17 0,-9 0-275 16,2 0-30-16,0 0 46 0,-7 0 21 0,1 0 23 15,-6 0-16-15,-16-10 14 0,15 6 120 0</inkml:trace>
  <inkml:trace contextRef="#ctx0" brushRef="#br0" timeOffset="-95648.71">5778 14023 326 0,'0'0'218'0,"0"0"-6"0,0 0-17 15,0 0-8-15,0-13-23 0,0 13-16 0,0 0 15 16,0 0-34-16,0 0-2 0,0 0-10 0,0 0 6 15,0 0 1-15,14 0-15 0,-14 0-12 16,0 0 5-16,0 0-24 0,0 0-17 0,0 0 16 16,0 0-17-16,0 0-16 0,0-12 7 15,0 12-11-15,0 0-6 0,0 0-9 0,0 0-3 16,0 0-2-16,0 0-8 0,0 0-4 0,0 0 5 16,0 0 4-16,0 0 8 0,0 0-22 0,0 0 2 15,0 0 20-15,19 11-18 0,-13 5 17 0,0 1-15 16,2-2-13-16,-3 2 8 0,-1 2-15 15,1 2 21-15,-1-1-10 0,-1 2-6 0,1 0 10 16,1 1 10-16,0 1-19 0,0-4-2 16,-5-8 24-16,0 3-21 0,0 3 3 15,0 0 0-15,12 14-7 0,-7-17 21 0,-2-4-3 16,-1-3-15-16,-1-2-5 0,-1 1 23 0,2 0-10 16,0-5 19-16,-2-2 1 0,0 0-23 15,0 0 32-15,0 8-11 0,0-8 1 0,0 8-11 16,0-8 10-16,0 0 12 0,0 6-3 15,0-6-20-15,0 0 20 0,0 7-23 0,0-7 7 16,0 0-18-16,0 0 5 0,0 5 7 0,0-5 8 16,0 0-18-16,0 7 16 0,0-7-5 15,0 0-21-15,0 0 7 0,0 0 5 0,0 0 31 16,0 6-33-16,0-6 19 0,0 0-9 0,0 0 18 16,4 6-6-16,-4-8-26 0,0-1-21 15,0-2-21-15,-2 2-35 0,1-3-65 0,0 1-26 16,1-3 15-16,0 1-260 0,-2 1 29 15,2 6 26-15,-3-10 14 0,-2 7 26 0,2-1 27 16,-3 1 8-16</inkml:trace>
  <inkml:trace contextRef="#ctx0" brushRef="#br0" timeOffset="-94217.38">8477 14224 400 0,'0'-15'96'0,"0"15"15"0,0 0 6 16,0 0-15-16,0 0-14 0,0 0-21 0,0 0 39 15,0-12-21-15,0 12-28 0,0 0 42 0,8-17-29 16,-8 15-11-16,0 2-21 0,0-2-19 16,0 1 23-16,-1 1-1 0,1 0-12 0,-1 0 29 15,1 1-26-15,1-1-5 0,-2 2-35 0,1-2 24 16,0 2 12-16,0 1-17 0,-2-1-15 15,1 2 0-15,0 1 24 0,-1 1-8 0,2-1-33 16,0 2 26-16,0 2 15 0,0 7-7 0,0 0-22 16,0 3 2-16,0 3 33 0,0 0-2 15,0 2 3-15,0-2 8 0,0 0-12 0,0-2-2 16,0 1-11-16,0-3 25 0,0-2 0 16,0-2-14-16,0-3-7 0,0 0 11 0,0-3 1 15,0-2-22-15,0-6 17 0,0 8-4 0,0-8-1 16,0 7-28-16,0-7 15 0,0 6 13 15,0-6 18-15,0 7-35 0,0-7 3 16,0 0-14-16,0 6 23 0,0-6-4 0,0 0-5 16,0 0-17-16,0 0-18 0,0 6-5 0,0-6-4 15,0 0 3-15,0 6-120 0,0-6-26 0,0 0-138 16,-12 13-3-16,9-13 15 0,-1 0-1 0</inkml:trace>
  <inkml:trace contextRef="#ctx0" brushRef="#br0" timeOffset="-91725.15">4597 15113 251 0,'0'0'213'16,"0"0"-37"-16,0 0-28 0,0 0 26 0,0 0-30 16,0 0-4-16,-16 0-2 0,16 0-16 0,0 0 2 15,0 0-30-15,0 0 15 0,0 0-10 16,0 0-11-16,0 0-5 0,0 0-6 0,0 0-7 16,0 0-3-16,0 0 4 0,0 0-9 0,0 0-7 15,0 0-20-15,0 0 16 0,0 0-28 0,0 0 16 16,0 0-25-16,0 0 6 0,0 0 2 15,0 0 4-15,0 0-8 0,0 0-4 0,16-13-12 16,3 17 10-16,3-1 1 0,2-1 3 16,1 1-16-16,2 0 17 0,-2-1-11 0,-2 1 0 15,-1-2 8-15,1 0-8 0,-1 1-4 16,-3-1 0-16,0 0 8 0,-7 2-4 0,2 0-15 16,-14-3 15-16,6 0-3 0,1 0 0 0,-7 0-4 15,8 0 4-15,-8 0 2 0,8 0 10 16,-8 0-11-16,6 0-2 0,-6 0 8 0,0 0-20 15,9 0 13-15,-9 0-1 0,0 0-16 16,6 0-26-16,-6 0-30 0,0 0-41 0,0 0 13 16,9 2-112-16,-11-2-73 0,2 0 19 15,-2-1 21-15,0 1 20 0,2-1-145 0,-3 1 12 16,-1 1-4-16</inkml:trace>
  <inkml:trace contextRef="#ctx0" brushRef="#br0" timeOffset="-91192.7">4708 15337 323 0,'-7'0'157'0,"4"0"-39"0,-3 1 31 15,1-1-3-15,1 0-21 0,-1 2-22 16,0-2 0-16,4 1 15 0,-3-1-10 0,2 0-19 16,-1 0-24-16,3 0 17 0,-3 0 2 0,3 0-11 15,-1 1-8-15,2-2-1 0,3 0 4 16,0-1-17-16,0 2 2 0,3-1-2 15,0 1 9-15,-1-3-10 0,6 3-6 0,19-3-6 16,-12 2 5-16,1-2-31 0,-2 1 10 0,3 0 6 16,-9 2 2-16,10 0-28 0,-12 0 16 15,7 0 2-15,2 0-15 0,-1 0-6 0,1 0 15 16,-2 0-5-16,-1 0-9 0,11 10 9 16,-27-10-3-16,9 0-5 0,0 0-3 0,0 0 11 15,-3 0-1-15,-6 0 4 0,7 0-2 0,1 0 32 16,-8 0-4-16,8 0 33 0,-8 0 6 15,8 0-21-15,-8 0 22 0,6 0-23 0,-6 0 9 16,0 0-32-16,8 0 32 0,2 12-34 16,-10-12 20-16,2 1-30 0,0-1-1 0,0 1-3 15,0-1-11-15,-1 2-25 0,1-2-38 0,-1 0-25 16,-2 0-52-16,2 0 13 0,-2 1-185 0,1-1-107 16,-2 0 14-16,4-3 23 0,-2 1 27 15,1-1 15-15,2-1-4 0</inkml:trace>
  <inkml:trace contextRef="#ctx0" brushRef="#br0" timeOffset="-88238.69">6159 15172 320 0,'0'0'213'0,"0"0"-71"0,0 0 13 15,0 0-13-15,0 0-29 0,0 0 16 16,0 0-14-16,0 0-12 0,0 0-20 0,0 0 12 16,0 0-6-16,2 18-33 0,-6-17 14 0,-1 1 4 15,1 1-14-15,-1 0-15 0,0-1 2 0,-6 8-12 16,0-1-6-16,5-3-8 0,-5 5 5 15,2 2 1-15,1-1-4 0,0 1-8 0,2 0 1 16,1 2 12-16,0-1-38 0,1-1 20 16,4-2-8-16,0-11 14 0,0 13-10 0,10 13 4 15,-1-12-20-15,-1 1 17 0,-1 0 2 0,5-4 1 16,1 0-22-16,-3 1 24 0,4-2 5 0,-1-3-21 16,2 0 17-16,-3-2-3 0,-2-4-25 15,2 1 24-15,-3-1-11 0,2-1 15 0,-2 0 4 16,3 0-22-16,18-11 5 0,-17 4 10 15,2-3 3-15,-2 2-28 0,-2-1 20 0,1-3 11 16,-4-1 14-16,2 1-5 0,-4 1 7 0,-2-4 15 16,-4 3 9-16,2 2-13 0,-2 1 19 15,0 1 6-15,0 8-1 0,0-11-4 0,0 1-35 16,-16-13 8-16,3 10 7 0,3 0-18 0,-4 1 22 16,1 6-15-16,-2-2 9 0,-1 0 0 15,2-2-28-15,-1 5 0 0,5 1-1 0,-4-1 0 16,8 2-7-16,0 1-9 0,1-1-24 0,-1 2-6 15,2-2-26-15,0 0-21 0,-1 3-45 16,4-1 13-16,-2 1-120 0,0-1-20 16,1 1 21-16,2 0 18 0,0 0-149 0,0 0 24 15,0 0 18-15,0 0 14 0</inkml:trace>
  <inkml:trace contextRef="#ctx0" brushRef="#br0" timeOffset="-87855.92">6670 15304 640 0,'1'1'174'0,"1"2"-26"0,-1 0-22 0,-1-1-9 16,1 2-26-16,0-1-1 0,1 3-13 16,0-1-11-16,-1 1 14 0,1-1-32 0,-1 0 5 15,-1 0-31-15,0 0-3 0,3-1 55 16,-3 1-4-16,2-1 20 0,-2-1 25 0,0 2 43 16,1-3-14-16,-1 1-4 0,2-3 23 15,-2 0-47-15,-3 0-11 0,3-3-9 0,-2 3-11 16,-1-1-9-16,2-2-25 0,-2 2 11 15,1-1-24-15,-2 0-18 0,0 2-34 0,0-2-26 16,2 1-39-16,-1-1-49 0,-1 1 12 0,4 1-121 16,-4-3-72-16,3 2-71 0,1-2 11 15,0 2 32-15,1-2 22 0,1 0 13 0,0 1-32 16</inkml:trace>
  <inkml:trace contextRef="#ctx0" brushRef="#br0" timeOffset="-87406.19">7048 15133 244 0,'3'-15'234'0,"1"-1"-77"0,1 2-26 16,-1 1 24-16,1 3-4 0,-1-1-24 0,-4 7 19 16,5-3-22-16,-3 4 8 0,-2-3-6 15,3 4-10-15,-2 0-23 0,2-1 11 0,-3 1-32 16,1 2 12-16,-1 0-14 0,0 0-9 0,0 0-11 16,3 2-5-16,-2 2 1 0,-1-1-19 15,1 3 9-15,3 11-7 0,0-2 2 16,1 4-4-16,0-1-1 0,-1 5-20 0,-1-4 13 15,3 2 1-15,-2 0-4 0,-2-2-7 16,2 2 24-16,-2 0-7 0,1-3 15 0,2 1-4 16,-4 1-9-16,2-2 0 0,-3-5 5 0,0 7-4 15,0-14-12-15,0 4 11 0,0 0-4 0,0 0 1 16,0 1-10-16,0-3 6 0,0-1-27 16,0 1-7-16,0-3-22 0,0 2-27 0,0-7-34 15,0 9-5-15,0-4 8 0,0-5-75 16,0 0-78-16,0 0-77 0,-1 10-49 0,2-15 24 15,4 3 22-15,-4-1 14 0,2-2-4 0</inkml:trace>
  <inkml:trace contextRef="#ctx0" brushRef="#br0" timeOffset="-86770.18">7391 15145 331 0,'0'-4'242'0,"0"0"-45"0,0 1-16 0,-2 1-42 16,4-1-20-16,-2-1-2 0,0 3-18 16,1-2-4-16,-2 2 2 0,1 1-20 0,0-2-1 15,0 2-14-15,0 2-15 0,-2-1 14 0,5 3-17 16,-3-3-9-16,0 5-2 0,-1-2 12 15,1 4-17-15,-2-1-16 0,2 0-5 0,0 1 15 16,0-8 6-16,0 14-8 0,0-1 4 0,0 1-4 16,0-5-12-16,0 4 7 0,0-5-3 15,0 0-1-15,0-3-15 0,0 2 21 0,0-7-9 16,0 8 2-16,0-8-1 0,0 7-7 16,0-7 14-16,0 7-8 0,0-7-4 0,0 0 14 15,0 8-14-15,14-4 4 0,-8-4 0 0,-2 0-7 16,2-1-4-16,7-4 9 0,-2-1-19 0,5 2 13 15,0-1 11-15,0 0-8 0,-4 2-6 0,-1-1 1 16,-1 3 23-16,1-1-31 0,3-3 20 16,0 5 4-16,-14 0-35 0,9 0 25 0,-1 0 5 15,1 0-13-15,0 0 4 0,3 12 0 16,3-4-11-16,-7-2 22 0,-2 0-32 0,3 3 26 16,1 4-5-16,-2-4 13 0,-2 4-9 0,2-2-1 15,-1-1-12-15,-3 0-1 0,1 3 29 16,-2-3-21-16,-2 0-14 0,2-2 29 0,-3-8-5 15,0 11-1-15,0 1-11 0,-12 20 16 16,7-17 19-16,-4 1-11 0,-2-1 16 0,0-2 5 16,3 0-2-16,-3-2 12 0,2-2 1 0,-3 0-7 15,-4-1 4-15,6-4-5 0,1 0-5 0,3-2-1 16,6-2 2-16,-7 0-24 0,7 0-4 16,-10 0 8-16,3 0 2 0,7 0-17 15,-7 0-27-15,7 0-27 0,-8 0-56 0,1 0-3 16,7 0 9-16,-8 0-103 0,8 0-58 0,0 0 19 15,0 0 20-15,-8 0-150 0,8 0 48 0,0 0 11 16,0 0 8-16</inkml:trace>
  <inkml:trace contextRef="#ctx0" brushRef="#br0" timeOffset="-86389.85">7381 15152 383 0,'-2'-6'140'0,"5"-2"2"15,-2 2-59-15,2 0 49 0,6-5-29 16,-1 1-7-16,2 0-12 0,-1 2-11 0,-2 4 5 16,1-2-12-16,0 4-20 0,8-4-24 15,-4 3 29-15,-3-1-2 0,-3 1-8 0,12 1 4 16,-1-1-36-16,2 0 10 0,-4 1-9 16,4-3 21-16,-2 2 2 0,-4 2-19 0,-2-2 1 15,-11 3 32-15,9 0-39 0,-2 0 27 16,-1 0-16-16,-6 0-25 0,8 0 24 0,-8 0 0 15,7 0-104-15,-7 0-59 0,8 0-80 16,2 10-102-16,-5-7 14 0,-2-3 5 0</inkml:trace>
  <inkml:trace contextRef="#ctx0" brushRef="#br0" timeOffset="-85422.78">8218 15158 386 0,'0'-6'172'0,"-1"2"-26"16,-1 0-37-16,2-6 25 0,-1 5-7 0,-1 0-13 15,0-2-12-15,1 1 15 0,-7-7-6 0,-1 2-8 16,-1 4-8-16,1 0-19 0,-5 0 2 16,1 3-1-16,2 1-13 0,1 2-10 0,-1 1-8 15,4 0-21-15,-5 0 2 0,-1 0 18 0,2 0-14 16,2 0-18-16,-14 13-1 0,13-8 9 16,-1-1 13-16,4-1-18 0,-5 5-27 0,3 1 17 15,2-2 4-15,0-1 1 0,2-1-4 0,3 1 8 16,0-1-5-16,-1 0 3 0,1 1-21 15,1-1 30-15,1 0-16 0,-1-1-6 0,1-4-13 16,0 0 26-16,0 7-9 0,0 0-3 0,11 12 10 16,1-7-9-16,-3 0-16 0,-2-4 15 15,2 1 3-15,5-1 10 0,-2 1-33 0,1-4 22 16,-1 3 7-16,0 0-11 0,2 0-3 16,-5-3-5-16,-3-1 15 0,5 1 5 0,-5-2-23 15,-1 1 12-15,10 4 3 0,0-3-6 0,-6 0 2 16,-1-1 3-16,1-2-20 0,-5 2 34 15,4-1-22-15,-2 0 9 0,1-1-1 0,4 7 18 16,-6-4-15-16,1 0-14 0,0-1-5 0,-2 0 0 16,-3 1 21-16,1 0-22 0,-2-1 13 15,2 2 12-15,-1-4-4 0,0 4-6 0,1-1-1 16,-2-1 16-16,0-4-10 0,0 0 15 0,0 7-33 16,0 0 3-16,0-7-10 0,0 8 22 15,-11 7 10-15,3-2 7 0,0-3-11 0,-3 0 1 16,4-2-3-16,-1-2-2 0,-1-1 10 15,4-2 2-15,-3 0 16 0,1-2-18 0,0 2 7 16,4-3-3-16,-4 1 9 0,1 0-7 0,-1 0 7 16,2-1-4-16,0 0-16 0,-1 2 4 15,6-2 9-15,0 0 0 0,-8 0-8 0,0 0-2 16,8 0 3-16,-9 0 9 0,-5-11-13 16,11 7-4-16,-1 1 18 0,-7-5-11 0,6 1-2 15,1-1-5-15,3 0-5 0,0-1 8 16,0 2 3-16,1-2-5 0,0-4 4 0,11-16-19 0,-7 14 24 15,3-4-14-15,-5 0 1 0,8 1 2 16,-5 1-4-16,0 1-4 0,-1-1 17 16,1 5-7-16,-5 3-4 0,2 1-6 0,0 0 6 15,-2 2 6-15,0 0-16 0,3 0 4 0,-2 3-14 16,0-1-16-16,1 0-3 0,-2-1-28 16,0 1-23-16,1 0-18 0,-1 4 9 0,0 0-80 15,0-8-125-15,0 8-46 0,0-7-3 0,0 0 24 16,0 7 10-16,0-9-31 0</inkml:trace>
  <inkml:trace contextRef="#ctx0" brushRef="#br0" timeOffset="-84582.78">8527 15013 394 0,'-1'-2'244'0,"-2"0"-72"0,1 1 13 0,-1 1-45 16,-1 0-1-16,2 0-14 0,-1 0-10 0,0 0-33 15,1 0 12-15,0 0-24 0,-2 0 2 0,3 0-32 16,-1 0 5-16,2 1 29 0,-2-1-21 16,4 3-12-16,-2-3 3 0,4 1-4 15,0-1-8-15,1 0-4 0,1 0-6 0,0 0-2 16,1 2 14-16,0-2-1 0,2 0-14 0,-9 0 0 16,7 0 1-16,1 0-18 0,20 3 12 15,-7-1-12-15,-5-2 3 0,2 0-1 0,-1 2-10 16,-8-2 23-16,4 0-3 0,3 0-5 15,0 0-10-15,3 0 2 0,-5 0 9 0,13-10 1 16,-20 7-4-16,-1 3-4 0,0-1-7 16,-2 1 18-16,1 0 10 0,-3-3-9 0,3 3 4 0,-4 0-13 15,2-2-9-15,0 2 4 0,-2-1 5 16,3 1-7-16,-3 0 9 0,-1 0 7 16,0 0-4-16,0 0 5 0,0 0 3 0,0 0-24 15,0 0 14-15,0 0-11 0,7 0 15 0,-7 0-11 16,0 0 10-16,0 0-12 0,0 0 9 0,0 0-24 15,0 0 18-15,0 0-3 0,0 0 5 16,10 10-6-16,-10-6-8 0,-3 0 9 0,3 3 4 16,-1-2-11-16,0 3 7 0,1 2-2 15,0 3 2-15,0 4-5 0,0 1 9 0,0 1-4 16,0 1 6-16,0 1-18 0,0 0 10 0,0 1 8 16,0-1 4-16,0 1 7 0,0 0 1 0,0 2-7 15,0-3-5-15,0 1 12 0,0-1 10 16,0 1-9-16,-7 0-8 0,7-3 10 0,0-2-1 15,-11 10-6-15,11-19 2 0,-3-2-8 0,0 0-3 16,3 0 8-16,0-3 18 0,0-3-2 16,0 0-4-16,0 0-19 0,0 0-15 0,0 0-56 15,0 0-43-15,-3 10 9 0,-1-11-304 16,0-2 7-16,0 1 57 0,-7-5 25 0,-5-4 17 16,2 1 15-16,2-1 3 0</inkml:trace>
  <inkml:trace contextRef="#ctx0" brushRef="#br0" timeOffset="-61938.75">11127 15412 391 0,'-14'0'211'0,"14"0"-37"15,-33-22-11-15,28 23-23 0,-1-1-54 0,0 2 33 16,1-2-40-16,0 0 21 0,5 0-5 15,0 0-2-15,0 0-21 0,-7 0-5 0,7 0 15 16,-7 0-14-16,7 0-22 0,0 0-2 0,0 0 23 16,-9 2-13-16,12-4 7 0,1 2-12 0,2-2-6 15,9-3-1-15,3-1 4 0,0 6 1 16,4-7-27-16,-3 4 12 0,4 1-4 0,0 2 8 16,-1 0-31-16,-1-2 18 0,1 2-14 15,1-1 15-15,-5 1-7 0,-6 0-11 0,3 0-12 16,3 0 15-16,0 0-2 0,2 0-10 0,1 0 21 15,18 10-7-15,-26-9-4 0,8 2 1 0,-14-3 0 16,3 0 1-16,-1 0-5 0,-1 0 7 16,2 0-16-16,-2 0 6 0,-2 0 5 0,-6 0-12 15,8 0-18-15,-8 0 3 0,9 0-15 0,-9 0-34 16,6 0-17-16,-6 0 6 0,0 0-75 16,7 0-22-16,-7 0-57 0,0 0-139 0,9 1 58 15,-9 2 10-15,-3-3-15 0</inkml:trace>
  <inkml:trace contextRef="#ctx0" brushRef="#br0" timeOffset="-61333.16">11205 15716 416 0,'-1'0'202'0,"-4"0"-21"15,4 0 1-15,-3 0-33 0,3 1 2 16,-1-2-37-16,1 2 5 0,-1-2-27 0,0 2-4 15,0 1 1-15,0-1-18 0,2-1 0 16,0 0-11-16,-2 0-15 0,2 0 15 0,1 0-35 16,0 0 17-16,3 0-7 0,0 0-15 0,4-1 11 15,11-2-6-15,-7 3 8 0,28-7 0 16,-9 5-25-16,1-4-9 0,0 3 5 0,-1-1 2 16,-1 1 11-16,6-1 3 0,-5 3-8 0,-1-4 5 15,5 4-33-15,-2-1 19 0,-1-1-3 16,-6 2-2-16,-1 0 4 0,2-2 17 0,-3 2-21 15,-2 1 14-15,-4-3 8 0,0 0-12 0,-7 2-13 16,-3 1-2-16,1 0 25 0,-4-1-17 16,-3 1 3-16,3-1-1 0,-2 1-9 0,0 0-20 15,0-1 2-15,-3 1-114 0,0 0-18 0,0 0-45 16,0 0-107-16,0 0-40 0,3 0 29 16,-4-1-9-16,-1-3-2 0</inkml:trace>
  <inkml:trace contextRef="#ctx0" brushRef="#br0" timeOffset="-60750.96">11503 15129 359 0,'-5'-5'191'0,"1"1"-21"0,0 1-19 0,2 1-75 16,-1-1 30-16,-1 0-12 0,3 3-18 0,0 0-30 15,0 2 4-15,2 0 18 0,-1 1-5 0,2-1-37 16,1 4-4-16,7 3 28 0,4 2-41 16,0 0 35-16,4 1-33 0,0 0 34 0,5 0 4 15,1 1 2-15,-1-2-25 0,-1-1 5 16,4-2-30-16,2 1 21 0,0-1 20 0,1-2-27 15,-2 0 9-15,1 3 6 0,0-1-28 0,-3 3-18 16,1-4 14-16,-1 0 28 0,1 0-15 16,-5-1 6-16,-1 2-16 0,-1-1 23 0,1-2-22 15,-5 0 12-15,-2-1-20 0,-6 0 10 16,-1 0-3-16,-1-1 16 0,-1-3-26 0,0 4 23 16,-2-3-16-16,2 2 4 0,-3 1-2 0,2 0-6 15,-3 2-2-15,0-6 10 0,0 7 0 0,0 5 16 16,0 5-53-16,0 2 40 0,-11 20-8 0,4-15-2 15,2 0-14-15,-1 5 24 0,-4-4 8 16,0 1-33-16,1 2 55 0,-3-1-21 16,-1 3 7-16,1-4 17 0,0 3-14 0,-4-5-3 15,4 1-2-15,0-4-2 0,-1 1 18 0,2-2-21 16,-1-1 20-16,3-7-2 0,3 2-2 0,-1-4-6 16,5-3-3-16,-2 1-10 0,1-4 23 15,1 1-14-15,1-3-4 0,-3 1-17 16,1 0 14-16,3-1 4 0,-1 1-4 0,0 0-30 15,1-2 9-15,-1 0-33 0,1 1-44 0,-2-2 10 16,1 3-137-16,-2-3-114 0,3 0-14 0,0 0 22 16,0 0-9-16,0-3 8 0</inkml:trace>
  <inkml:trace contextRef="#ctx0" brushRef="#br0" timeOffset="-59648.99">12862 15477 254 0,'-2'-4'200'0,"2"0"-37"15,0 0-40-15,0 0 19 0,0 1-32 16,0 0-21-16,-2 2-13 0,2-2-6 0,0 5-19 16,2 0-22-16,-2 1 17 0,0 4 23 0,2 9-31 15,1 3 14-15,-3-9-16 0,0 5-27 16,4 23 6-16,-3-16-15 0,-1-2-12 15,5 0 47-15,-5-11-15 0,0 6-23 0,0-1 41 16,0-1-54-16,0-2 36 0,0-3-4 0,0 0-4 16,0 1 44-16,0-9 23 0,0 7 9 0,0-7 2 15,0 6-14-15,-10-2-9 0,7-6-7 0,1-2-17 16,-2-11 1-16,-1-7-4 0,1-5 1 16,2-5-8-16,2 0-2 0,-1-4-19 0,1 21 3 15,0-8 11-15,0-3-5 0,0-3-3 16,12-28-7-16,-12 34 10 0,0 13-8 0,0-4-10 15,0 2 9-15,0 0-2 0,0 3-1 0,0 0-13 16,10-3 0-16,-7 9 18 0,1 2-19 0,0 1 12 16,3 1-7-16,-2 2 6 0,10 4 6 15,-1 4-12-15,3 0 5 0,-2 2-3 16,2 0-16-16,-4 7 8 0,-2-2 14 0,-1 0-3 16,2-2 12-16,-2 0-13 0,2 1-9 0,-3-4-12 15,0-2 12-15,-2-3 8 0,-2 1-1 0,-1-5-11 16,-2 1 8-16,-2-3 19 0,3 0-11 15,-1-1 8-15,-2-1-8 0,0 0-2 0,15-14-3 16,-6 0 0-16,2-4-7 0,3-1 9 0,-1-1-6 16,4 1 5-16,-4-5-1 0,3 4-2 15,-2-1 13-15,3 1-12 0,-4-1 0 0,1 5 15 16,-5 1-14-16,2 4-10 0,-3-1 2 0,-2 3 16 16,-2 4-24-16,-2 0 12 0,1 1-3 15,0 2 3-15,-3 2-15 0,0 0 28 0,0 0-20 16,0 0 10-16,4 14-2 0,-4-7 0 15,0 14 0-15,2 3 8 0,-2 1 0 0,4 2-4 16,-4 4-16-16,4 1 16 0,-4-1-12 16,1 2 8-16,3-3-1 0,-3 4 7 0,3-6 8 0,0 1-13 15,0-2 1-15,1 0-6 0,1 5 5 16,-4-6 0-16,4-1-8 0,-3-1 0 0,4-3 10 16,-2-3-5-16,2-2 17 0,-6-4-14 15,0-4-1-15,3-3-3 0,-4-5-25 0,0 0-25 16,0 0 4-16,3 10-147 0,-5-13-138 0,5-1 26 15,3-9 19-15,-3-7-37 0,7 0 14 16,-1-1 7-16</inkml:trace>
  <inkml:trace contextRef="#ctx0" brushRef="#br0" timeOffset="-59174.82">13565 15600 232 0,'-4'3'122'0,"1"-1"-17"16,0 1 4-16,0 2-16 0,3 2-10 0,-2-1-10 15,2 2-8-15,0 12-41 0,0-11 18 16,17 19 3-16,-10-10-11 0,1-2-10 0,1 0-3 16,1-3-3-16,-4-1 36 0,2-1-5 0,-3-4-7 15,0-1-2-15,2-1-25 0,-5-2-2 16,2-2 16-16,0 0-3 0,-4-1-4 0,0 0-7 15,0 0 11-15,8 0-16 0,1-13 16 16,-6 9 14-16,1-1-7 0,-4 2 3 0,1-3-15 16,1 1 31-16,-2-1-9 0,0 1 0 15,0 5-8-15,0 0-13 0,0-9 7 0,0 1-12 16,0 8 9-16,-19-24-33 0,12 12 25 0,2 2 20 16,-1 1-22-16,-3-1-28 0,2 2 29 0,1-1-9 15,-3 0 5-15,3 1-12 0,-1 0 4 16,2 4-4-16,4-3 15 0,-3 2-37 0,0 3 15 15,4-1-13-15,-3 0 33 0,0 1-12 0,0-1-19 16,1 2 28-16,-1-1-14 0,2 0 8 16,-3 1-32-16,4 0 41 0,-2-1-7 15,1 2-28-15,-1-3 29 0,2 2 1 0,-2 0-1 16,0 1-33-16,2-1 18 0,-3 1 8 0,2-1-11 16,0 1-21-16,1-1 1 0,-3 1-36 15,6 0-33-15,-6 0-36 0,3 0-30 0,0-1-83 16,0 1-86-16,3 0 6 0</inkml:trace>
  <inkml:trace contextRef="#ctx0" brushRef="#br0" timeOffset="-58599.76">13124 15729 234 0,'3'4'113'16,"2"-2"-29"-16,10 4-13 0,3-6 4 0,4 3 16 15,3-3-25-15,-12 0-4 0,6 0-24 0,7 0-30 16,29-13 24-16,-28 7-9 0,1-2 17 16,-1 3-4-16,-6-4-4 0,1 1-2 0,-7 1 4 15,-5 2-5-15,-2-8-12 0,1 4-12 16,-6 0 5-16,-3 9 9 0,0-8 9 0,-17-11-5 15,4 9-17-15,-7 0 5 0,-2 1 4 16,-5 0-2-16,-2 4 10 0,-2-2 21 0,2 3-6 16,-3 0-5-16,-5 3-3 0,-1-3-2 0,20 4-19 15,-9 0 0-15,-6 0-1 0,-36 10-12 16,37-5 1-16,1 0 15 0,2-1-5 0,4 1 15 16,5 0-12-16,-1 4-8 0,7 2-1 0,2-1-1 15,5 1-1-15,3 1-7 0,4-12 17 16,0 9 16-16,0 2-23 0,18 11-8 0,-4-12 1 15,3 1 1-15,6-4 19 0,4-2 1 0,3-2-13 16,-13-3 21-16,8 0-19 0,5 0 14 16,38-15-1-16,-29 8-1 0,0 0-34 0,3-3 3 15,-1 2-76-15,-3-2-47 0,-2 1-132 0,-5-2-66 16,-2 3 19-16</inkml:trace>
  <inkml:trace contextRef="#ctx0" brushRef="#br0" timeOffset="-57870.01">14166 15383 272 0,'3'0'211'15,"-2"-3"-63"-15,0 6 4 0,-1 0-38 0,1 1 2 16,-1 0-31-16,-1 2-31 0,1 13 18 0,0-11-5 16,0 9 0-16,0 1-27 0,0 4-23 15,0-2 31-15,0 4 9 0,-10 15-2 0,9-21-29 16,-3-6 21-16,4-1 24 0,0-3 27 16,0-1 19-16,-2-1 9 0,1-1-12 0,-1-2-4 15,-1-3-14-15,-1 0-5 0,2-3-10 0,-9-6-22 16,2-5-2-16,1-6-18 0,-1-2 5 0,6-6-12 15,-2 3-14-15,2-3 7 0,3 16-12 16,0-6 6-16,0-3-1 0,0 0-15 0,0 3 0 16,11-18 3-16,-11 25-5 0,0 11-1 15,0-9 11-15,0 9-11 0,0-5 6 16,0 5-5-16,15-8 0 0,-11 9-9 0,2 1-1 16,7 7 14-16,4 0-7 0,-2 4 5 15,-1 3 5-15,0 0-8 0,4 1-4 0,-3 3 3 16,3-2-12-16,-1 0 8 0,-2 1 9 0,4-4-7 15,-2 1-1-15,1-4-6 0,-2 2 12 16,-2-6 1-16,-1 2 0 0,0-5 9 0,-3 0-10 16,-2-3-1-16,-8-2 2 0,11 0-3 0,9-20 8 15,-9 6-1-15,-6-3-6 0,3-2 7 16,0-1-8-16,-2 1 8 0,-5-1 0 0,-1-1-8 16,0 9 10-16,0-2-18 0,0-4 4 0,0 1 13 15,-21-13-5-15,15 16 4 0,4 3-2 16,-1 0-9-16,0 4 2 0,0-1-22 0,2 1-14 15,-2 2-18-15,1 0-56 0,2 2-1 0,-3-2 11 16,3 3-82-16,0 2-18 0,0 0-177 16,0 0 38-16,14-13 29 0,0 11 15 0,-5-2 11 15</inkml:trace>
  <inkml:trace contextRef="#ctx0" brushRef="#br0" timeOffset="-57562.53">14560 15274 222 0,'-4'11'111'15,"4"1"-59"-15,-1 4 9 0,1-9 10 16,11 20-35-16,-7-9 34 0,9 0-2 0,0-3-15 16,3 0-1-16,-2-1-27 0,-2 2-20 0,3-6 11 15,3-2 4-15,-3-1 14 0,-3-6-5 0,-2 0 43 16,0-1 3-16,-10 0 1 0,0 0-6 15,9 0 22-15,5-12-12 0,-7 1 5 0,-2-4-12 16,-2-1-4-16,-3 7 8 0,0-5-18 16,0-1 0-16,-15-17-24 0,9 16 10 0,-7 1-13 15,4 0 15-15,-4 3-10 0,-1 0-19 0,5 3 4 16,-4 4 8-16,1 0-28 0,-4-4-26 16,2 9 2-16,14 0-66 0,-10 0-67 0,-1 0-123 15,2 0 21-15,2 0-96 0,0 0-23 0</inkml:trace>
  <inkml:trace contextRef="#ctx0" brushRef="#br0" timeOffset="-57369.29">14895 15349 574 0,'2'0'355'0,"1"0"-54"0,-2 0-32 15,0 0-30-15,2 0-17 0,-1 0-37 16,0 1-23-16,0-1-16 0,-2-1-21 0,3 1-37 15,-2 0-43-15,0 0-34 0,-1 0-64 0,3 1-55 16,-3 0 11-16,0 2-280 0,0-3 20 16,4 3-8-16,-6-3 57 0,0 0 1 0,2 0 3 15</inkml:trace>
  <inkml:trace contextRef="#ctx0" brushRef="#br0" timeOffset="-56369.95">15375 15201 209 0,'-7'11'87'0,"-1"2"-26"0,5-5 34 15,1 3-38-15,-1-3-15 0,3 2-1 16,0-10 14-16,0 10 18 0,17 13-22 0,-11-14-33 16,-1-2 20-16,-1-2-29 0,2-1 26 0,1-4-15 15,-3 3 15-15,-2-3-24 0,-2 0 33 0,0 0-20 16,0 0-3-16,0 0 6 0,13-15-3 15,-9-2 37-15,-4 8-1 0,0 1 17 0,0 0-6 16,-10-13-20-16,3 9 14 0,1 2-5 16,-5-4 23-16,0 6-28 0,0-1-5 0,2 4-3 15,2-1-9-15,2 4-6 0,1-2-20 0,1 2 7 16,1 1 5-16,-2-1-25 0,4 2-6 16,3 2 40-16,-2-2-44 0,3 1 20 0,1-1-20 15,2 2 41-15,0-2-21 0,14-2 14 16,-11 2-22-16,5 0 23 0,1 0-15 0,18-11-4 15,-21 8-4-15,0-2-20 0,-1 1 22 0,-5 1 6 16,-1-3 12-16,4-2-23 0,-6 0-9 16,-1-1-13-16,-3 2 46 0,3-2-7 15,-3 9-23-15,0-5 34 0,0-3-13 0,0 1 7 16,0 7-13-16,0-8 25 0,0 1-7 0,0 7 13 16,-12-18 8-16,12 14-7 0,-1-1 0 0,1 1-18 15,-1 1-2-15,1 1-7 0,-2-2-14 16,2 4 11-16,0 0 0 0,3 0 8 0,0 4 1 15,-1 0-11-15,0 1-19 0,6 11 23 0,1 1 9 16,-2 3-9-16,1 1 10 0,0 5 1 16,1 1 6-16,2-1-19 0,-2 3 11 0,-1 1 2 15,2 7 5-15,-1 5 6 0,-2 0-18 16,2 4-6-16,-1 0-3 0,2 0 10 0,-1-3 7 16,1 2-23-16,-3-5 9 0,4-2 5 0,1-4 1 15,-1-2 4-15,2-3-9 0,-2-4 0 16,2-2-16-16,3-2 16 0,-3-2-3 0,4-4 0 15,-2-7 1-15,1-3 4 0,-9-5-12 0,3 0-3 16,12-21-11-16,-13 6-2 0,-1-9 12 16,-8 0-4-16,0 9 14 0,0-7-8 15,-14-24 7-15,2 21-13 0,-5 0 0 0,-3 0 2 16,-1 1 11-16,-7 1 2 0,3 3-11 0,-2 1 14 16,-1-1 4-16,3 4-8 0,2 2-4 0,3 0 17 15,-2 0-3-15,4 0-14 0,1 2-4 16,6 1 0-16,6 2 6 0,4-1-2 0,1 10-20 15,15-22 6-15,4 10-25 0,2 0-45 0,5-4-24 16,6 4 11-16,-3-4-168 0,6 5-116 16,-1-7 7-16,0 4 32 0,-1 2 56 0,-4-1 7 15</inkml:trace>
  <inkml:trace contextRef="#ctx0" brushRef="#br0" timeOffset="-55768.24">16328 15109 607 0,'1'6'168'0,"0"0"-29"0,7 11-26 16,-4 0 6-16,-2 7-7 0,1 1-17 0,1 1 14 16,-2 6-21-16,1 1-7 0,1-2-28 15,1 5 23-15,-2 2 7 0,3-1-32 0,0 2 1 16,-2-3-1-16,1 2 9 0,-2-9-23 0,3 3-15 15,-5-2 44-15,0-1 11 0,1-6 15 0,-2-1-7 16,0-8 13-16,0-14 12 0,0 8-8 16,0 0-35-16,-14-2 4 0,7-8-6 0,-7-9-15 15,-1-7-2-15,1-11 9 0,0-4-31 16,2-7-8-16,3-3 0 0,2-2-16 0,2 2-4 16,2 1 14-16,-2-1-14 0,4 9-2 15,1 16 5-15,0-6-15 0,0-5 2 0,11-27-7 16,-4 31 0-16,3 4 3 0,1 1 0 15,6 8-14-15,-6 0 13 0,2 1-16 0,-1 3 19 16,-2 2 2-16,3 5-1 0,-13 1-17 0,9 0 21 16,-1 0 3-16,-1 0-2 0,2 0-5 0,1 9 5 15,-7-3 2-15,-2-1-13 0,2 1 23 16,-3-2-15-16,0 4 10 0,0-1-4 0,0-2 9 16,-13 19 0-16,1-10-7 0,1-1-7 0,-1-2 15 15,1 0-8-15,0 0-5 0,-1 0-6 16,-2-2-10-16,3 0-44 0,6-2 6 0,-2-1-136 15,0-2-70-15,5-1 19 0,0-3-138 0,2 0 25 16,2-3 38-16,0 1 10 0</inkml:trace>
  <inkml:trace contextRef="#ctx0" brushRef="#br0" timeOffset="-54175.1">16601 15323 379 0,'9'0'49'15,"12"0"6"-15,-4-3 12 0,-10 3 1 0,20-8-25 16,-11 1-17-16,-3 2 15 0,-1-4-10 0,-2-3-6 16,-5 0 17-16,-4 7-10 0,-1-7-20 0,0 4 7 15,0 8 22-15,0 0-17 0,-15-21 5 16,5 12-4-16,1 5-1 0,-9 0-4 0,0 0 0 15,-1 4 16-15,-3-1-59 0,12 1 26 0,-4 0-4 16,-3 0 29-16,-16 12-13 0,16-8-1 16,3 4-17-16,2 3 0 0,1 3 45 0,3-3-6 15,-2 4-48-15,9-2-1 0,0-2 23 0,1-11 0 16,0 14-4-16,11 15-2 0,-2-13-1 16,3-2-3-16,4-2-3 0,0 0-2 0,7-3 1 15,5-4 13-15,-4-2-3 0,3-2 1 16,-14-1 6-16,6 0-1 0,26-11-8 0,-17 4 1 15,-3-2-3-15,-5-4-3 0,-4-3 12 0,-2 1-3 16,3 2 11-16,-8-5 21 0,-6-2-11 16,4 1 23-16,-7 9-16 0,0-4 5 0,0-1 14 15,0-2-25-15,-16-8 1 0,8 13-14 0,0 0 15 16,-1 7-32-16,0 1-14 0,1 4 21 0,0 0 7 16,8 0 10-16,-4 0-24 0,-14 9-7 15,7 1-1-15,6 0 2 0,2 0 9 0,0 0 8 16,2-1-4-16,1 0-7 0,0-1 0 0,12 14-16 15,-4-7 28-15,4-3-12 0,1-3-20 16,6 1 40-16,-3-3-15 0,-1-4 11 16,1-2-31-16,-10-1 45 0,7 0-20 0,18-14 5 15,-17 6-16-15,-1-3 28 0,6-1 6 0,-11-5-5 16,2 0 19-16,-5-4-12 0,0 4 11 0,-1-3-23 16,-3 7-12-16,3-2 20 0,-4 4-8 15,4 4-11-15,-4-1-6 0,3 4 6 0,-1 0-31 16,0 2 0-16,1 0 40 0,-1 2-6 0,-2 0-34 15,0 0 32-15,6 0-6 0,14 15 0 16,-7-6-9-16,-3 3-1 0,2 1-7 0,-2-1 18 16,1 5-14-16,-3-2-6 0,1 3-4 15,-5-1 30-15,1 2-32 0,0 0 19 0,-3 0 23 16,0-2-29-16,-2-11-12 0,0 4-2 0,0 0 25 16,0 0-2-16,0 1-17 0,-14 18 8 15,7-18 15-15,4-4-27 0,0 0 29 0,-1-3-5 16,1 1-1-16,1-1-13 0,0-3 16 0,-1 2 0 15,2-5-9-15,1 1-60 0,1-1 29 0,4-2 5 16,4-7-11-16,3-4 4 0,3-3-16 16,2-1 2-16,-2 0-3 0,1 1-14 0,1 2 8 15,-3-2 3-15,-1 2 16 0,1 2 19 16,-3-1 0-16,-3 7 3 0,0-4 1 0,-2 3 21 16,-1 4-2-16,-1-1 0 0,-2 1 30 0,0 4-22 15,2-2-1-15,-3 2-2 0,0 0-3 16,-1 1 2-16,-1 0-5 0,1 2-10 0,-3 3 4 15,3-1-13-15,-2 3 4 0,2 0 2 16,0-1 22-16,0 3-3 0,0 5-21 0,0 0 0 16,0 2 24-16,13 13-11 0,-8-17 2 0,4-4-6 15,-4 0 1-15,1-5 0 0,1 0 11 16,-2-3-14-16,-5 0 4 0,0 0 17 0,7 0-1 16,-7 0-2-16,16-11-8 0,-14 5-2 15,1 1 1-15,-3-2-3 0,0 0 3 0,0 0-7 16,-10-16 13-16,5 9-2 0,-8 2 0 15,3 0-9-15,-2 2 8 0,2 0 10 0,0 6-1 16,3-1-3-16,3 2-6 0,-1-1-11 0,2-1 21 16,0 1-12-16,3 3-5 0,-1-3 2 0,1 1 0 15,0 3-22-15,0 0 11 0,15-19 20 16,-7 12-23-16,5-2 1 0,3 1 1 0,-3 3 1 16,3-2 1-16,0 2-1 0,3 2 20 15,-3 1-27-15,0 0 16 0,-3 2-14 0,-13 0-5 16,12 0 38-16,18 11-16 0,-16-6-2 15,-7-1-1-15,1 1 2 0,1 7-18 0,-2-7 20 16,-2 1 17-16,-4-1-29 0,4-1 12 16,-5 1-1-16,3 0 1 0,-2-3 9 0,-1 0-18 15,1 1 32-15,2 0-24 0,-2-2 17 16,-1-1-24-16,0 0-11 0,0 0 43 0,19-16-37 16,-10 4 16-16,4-1 3 0,6-1-19 15,-6 2 21-15,2 1-28 0,-2 2 1 0,-2 0 30 16,-1 4-2-16,-4 2-25 0,3 0 2 15,-4 2 6-15,0 1 19 0,-5 0 7 0,0 0-17 16,0 0-9-16,13 12 2 0,-9-7-2 16,3 11 15-16,1-3-5 0,-2-1-7 0,1 5 22 15,2-2-30-15,-3 2-13 0,3-3 14 0,-1-2-23 16,2-2 38-16,-1 0-9 0,0-5-5 0,0-1 12 16,-3-1 7-16,4-3-21 0,-10 0 18 0,7 0 15 15,13-11-12-15,-8 0-28 0,2-2 0 16,-3-1 22-16,2-5 7 0,-4-2 12 15,1 0-25-15,0 3 14 0,-2-2-17 0,-3 4 15 16,-1 1-11-16,-2 3 24 0,0 1-36 0,-2 11 5 16,0-9 23-16,0 3-10 0,-9-5-3 15,4 8-14-15,0 3 24 0,0-1-6 16,-3 0-11-16,2 2-41 0,-1 0 62 0,2 2-59 16,-8 4 43-16,7-1 4 0,1 1 8 0,2-3-28 15,2 2 15-15,4 1-37 0,-1-5 56 0,-2-2-25 16,0 0 8-16,13 21 0 0,-6-14 11 15,1-1 1-15,3 5-20 0,-4-6-8 0,6 6 0 16,-8-5 14-16,7 5 0 0,-1-2-19 16,-2 0 35-16,4 2-36 0,-2-2 2 0,0 0 1 15,-6 4-7-15,5-1 42 0,-4 1-10 0,-3-2-10 16,-3 1 23-16,0-2-3 0,0-10-40 0,0 12 36 16,-14 17-37-16,4-10 13 0,-5-2-21 15,0 2 2-15,-3-5-127 0,-2 1-194 0,-1-1 9 16,1-1 13-16,-8-4-47 0</inkml:trace>
  <inkml:trace contextRef="#ctx0" brushRef="#br0" timeOffset="-52937.67">18607 15025 377 0,'-1'-3'211'16,"1"-1"-47"-16,0 2-23 0,-3 2-17 0,3 0-14 16,-1 0-28-16,-2 1-15 0,3 2 17 15,-1 2-36-15,0 1 0 0,1 0 11 0,-2 1 3 16,4 14-31-16,-2-13 32 0,0 6-33 0,0-1 5 15,10 20-6-15,-4-19 1 0,-1-3-1 16,2 1 0-16,-2-5-23 0,1 0 0 0,-1-4 16 16,0 1 2-16,1-3-22 0,-6-1 4 15,7 0 15-15,5 0 16 0,15-20-30 0,-12 9 0 16,5 0-1-16,-6-1 6 0,2 0-7 0,-2 3-17 16,-4 1 16-16,-1 5 6 0,-3-3-25 0,-2 4 32 15,3-1-37-15,-5 1 21 0,3 1-9 16,-1 1-17-16,0-1 9 0,-4 1 46 0,0 0-32 15,0 0-9-15,6 0-1 0,2 0 3 16,-3 0 19-16,4 0 3 0,-3 0-2 0,20 11-18 16,-7-9 15-16,2-2 4 0,-11 0-8 0,7 0 5 15,-1 0-22-15,22-11 23 0,-23 6-6 16,2 0 14-16,-4-2-11 0,-4 2-5 0,5-7-11 16,-2 4 20-16,-2-6-17 0,-1-1 6 15,-5-2 0-15,-2-2-23 0,4-1 32 0,-6-1-6 16,1 2 20-16,-1-3-36 0,0 14 26 0,0-5-8 15,0 0 7-15,0 1 12 0,0 2-18 16,0 2 10-16,0 0 3 0,0 8-18 0,0-7 6 16,0 7-28-16,0-8 34 0,0 8 8 0,-3-6-27 15,3 7-1-15,2 4 13 0,-2 0-21 16,7 11 36-16,-4 4-21 0,0-1-10 0,1 5 5 16,-1 1 5-16,-1 1-6 0,1 1-7 0,1-1 24 15,0 0-9-15,5-3-32 0,-6-1 10 16,3 2 32-16,-3-4-6 0,1-3-1 0,-1-4-11 15,-3-4 3-15,2-2-14 0,-2-3 20 16,2-1-6-16,-2-1 22 0,0-2-8 0,0 0-18 16,9-10 17-16,-6-4-29 0,5-5 33 0,0 2 6 15,2-3-12-15,0 0 3 0,1 2-29 16,-1 1 19-16,-1 0-4 0,0 5 3 0,2 2-17 16,-5 3 22-16,3 4-18 0,-2-1 21 15,0 1 0-15,-1 3 4 0,-6 0 5 0,0 0-14 16,7 0 4-16,3 13-7 0,-1-2-22 0,0-1 27 15,3 4-10-15,-1 0 14 0,-1-1-38 0,-2 0 33 16,2 1 7-16,2 0-9 0,-3-5 0 16,5 6-23-16,-1-7 40 0,-1-2-23 15,-1-3-3-15,-1 1 3 0,-2-3-10 0,1 0 13 16,-3 0 14-16,-6-1-10 0,7 0 18 0,-7 0-13 16,8 0-5-16,-4 0 0 0,-4 0 5 15,10 0 7-15,6-11-14 0,-12 8-25 0,-2 1 10 16,2-1 19-16,0 0-4 0,1 3-17 15,-2-1 26-15,-2 0-10 0,3-1 8 0,1 2-25 16,-5 0 24-16,0 0-15 0,0 0-25 0,6 0 19 16,-6 0 21-16,13 11-4 0,-3 0-3 15,-4-3 7-15,4 3-17 0,-4-4 10 0,1 2-5 16,-1-4 10-16,-3 2-14 0,4-3 9 16,5 5-7-16,-2-5-8 0,-1-3 13 0,-2-1 4 15,-7 0 6-15,8 0-10 0,0 0 11 0,13-10-3 16,-10 1-12-16,0-2-3 0,-1-1-5 0,-3-1 34 15,-1-1-12-15,-3 0 15 0,-2 5 15 16,-1 9 12-16,0-9-5 0,0-2 2 0,-16-11-7 16,5 10 0-16,0 6-3 0,-1-2-11 15,-2 0-17-15,-1 1 7 0,1 3 1 0,-5 1-1 16,5 1-22-16,0 2-58 0,1 0-3 0,3 0 5 16,-3 0-184-16,-16 9-138 0,22-6 32 15,2 0 9-15,-1-2 19 0,6 0-2 0</inkml:trace>
  <inkml:trace contextRef="#ctx0" brushRef="#br0" timeOffset="-51635.86">20380 14817 357 0,'0'0'147'0,"4"1"-20"0,1-1-16 16,-1 0-15-16,2 0-6 0,3 1-13 0,8 2-26 16,-11-3 18-16,7 0-12 0,0 0-7 0,2 0-16 15,2 0 19-15,-3 0-41 0,-3 0 7 16,-1 0 21-16,-3 0 3 0,7-7-4 0,-10 1-4 16,-3 0-8-16,-1 1-3 0,0-2-2 15,0-1-12-15,-12-21 9 0,5 11-14 0,-7-2-10 16,1 2 17-16,-1-1 13 0,4 1 19 0,-1 2 23 15,0 1-7-15,2 1-5 0,0 5 1 16,4 0 23-16,1 3-35 0,0 0-14 0,2 3 6 16,2 2-2-16,0 1-5 0,0 1-14 15,2 2-3-15,2 1-15 0,5 11 37 0,0 3-18 16,-1 2 14-16,2 4-12 0,-1 2 3 0,-2 1-7 16,4 3-14-16,-2-1 2 0,0 4 0 15,-3 3 3-15,3-5-18 0,-1 2 19 0,-3-2-16 16,0 2-2-16,-3-6 1 0,1 2 22 15,2-2-23-15,-4 1 26 0,2-9-5 0,-1-7 4 16,-2 2-5-16,0-5 17 0,2-3 13 16,-1 1 11-16,-1-3 0 0,0-4-18 0,0 0 12 15,0 0-8-15,0 0-19 0,9-20 9 0,-3 3-7 16,6-4-11-16,-2 1-17 0,5-2 15 16,-1 2 0-16,3 0-13 0,-4 3-10 0,3 0 25 15,-3 4-6-15,1 0-5 0,-2 5 4 16,2 0-7-16,-4 3 11 0,-4 2-17 0,2 2-2 15,-8 1-1-15,0 0-1 0,8 0-2 0,15 15-2 16,-13-1 13-16,5-2-8 0,-4 1-17 16,1 2 3-16,1 0 24 0,0 1 4 0,-3 2-29 15,0-3 15-15,2-1-11 0,-1-2-15 0,-2-4 10 16,1 0-7-16,0-3 10 0,-3-2-9 0,1-1-17 16,2-2 36-16,-10 0-12 0,12 0 18 15,13-12-5-15,-11 1-1 0,-1-1 2 0,0-2 15 16,-2-4-21-16,-2 0 0 0,-1-2-7 15,-2 1 19-15,-2 0-4 0,-1 2 40 0,-3 9-22 16,0 0 1-16,0-1 27 0,-12-6-14 0,3 5-9 16,2 3-25-16,-4 6 29 0,2 0-3 15,9 1 9-15,-12 0-17 0,-17 14-2 16,17-7 5-16,0 6-1 0,6-5 16 0,-3 6 2 16,3-4-26-16,2-1-11 0,1-1 26 0,2-2-8 15,1 0-26-15,0 0 11 0,0-6 26 0,0 0-18 16,0 0-17-16,11 11 20 0,-7-10 8 15,2-1 2-15,0-3 13 0,8-1-4 0,-5-1-35 16,-2-1 31-16,0 2-21 0,-1 0-14 0,-2 0 26 16,0 1 4-16,-2-1-8 0,0 1 1 15,0-1 9-15,1 3 10 0,-2-1-36 0,0 2 20 16,1-2-4-16,-2 2-3 0,0 0-12 0,0 0 22 16,0 8-5-16,0-5-7 0,0-1-1 15,0 4 3-15,2-2 4 0,-1 1-4 0,2 0 21 16,0 0-14-16,-2-1-1 0,4 0-24 15,0 0 38-15,8 3-24 0,-4-4 9 0,3-1-24 16,-12-2 36-16,11 0 10 0,4 0-19 16,13-16-15-16,-15 8 20 0,5-2-10 0,-4-2 16 15,1-2 12-15,-6 2-28 0,2-1 28 16,-2-4 2-16,-1 2 8 0,-5 4 7 0,0 1-13 0,-1 1 0 16,-1 3-6-16,-1 0 8 0,0 2-10 15,0 4-10-15,0 0-3 0,0 0-19 0,0 0 16 16,0 0 0-16,-10-11-16 0,7 12-6 15,2 0 12-15,1 4 1 0,0-4 8 0,-1 5-23 16,2-3 18-16,0 2-4 0,2-1-9 16,0 2-7-16,7 4 24 0,-1 1-2 0,1 1 4 15,0-3-4-15,1 0 6 0,0 2-20 16,-2 0 12-16,1 0-1 0,0 1-25 0,-1 3 15 16,-1-4 13-16,0 2 4 0,-2 1-11 15,-5-4 4-15,2-1 8 0,1-2-10 0,-3 1 9 16,-1-2-2-16,0-6-12 0,0 0-32 15,0 11-45-15,-15 15 8 0,-1-14-212 0,2-4 22 16,3 4 18-16,2-2 21 0,1-7 15 0,-2 1-71 16</inkml:trace>
  <inkml:trace contextRef="#ctx0" brushRef="#br0" timeOffset="-50172.89">21751 14888 547 0,'4'2'137'0,"2"-1"21"16,-4 1-57-16,4 1 1 0,5 8 1 0,-6-6-1 15,0 3-15-15,0 5 1 0,3-4 0 0,-3 6-24 16,-1-5-34-16,-2-3 34 0,2 1-49 15,-1-4 33-15,-1 1-28 0,-2 0 14 0,1-1 5 16,0-2-5-16,-1 1-4 0,3 0 20 16,-3-3 4-16,0 0-3 0,0 0-7 0,0 0-23 15,16-20 17-15,-7 7-12 0,1-5 15 0,1-1-28 16,2-3 14-16,-2 0-19 0,4 3-2 0,1-1 10 16,-2 5-1-16,2 0-30 0,0 2 18 0,0 3 3 15,-2 3 1-15,-2 4 3 0,1 3-13 16,-13 0 4-16,13 0-12 0,15 17 7 15,-16-5 10-15,-1 1-32 0,2 4 23 0,-3 0 6 16,2 1-7-16,-1 0 0 0,-4 0-3 0,3-2 8 16,-3-1 4-16,-2-2 0 0,1-3-9 0,-4-3 10 15,3-2-6-15,-2 1 14 0,-2-2 18 16,3-1-21-16,0-3-8 0,-4 0 13 0,0 0-1 16,0 0 1-16,22-22-2 0,-11 2-1 15,4 1-8-15,-1-1-16 0,2 1 4 0,0 0 8 16,-4 2 3-16,2 2-4 0,-3 3-6 0,-3 0 19 15,0 4-5-15,-1 2-30 0,-3 2 11 16,1 3 0-16,-2 1 5 0,-3 0-10 0,0 0-6 16,0 0 1-16,0 0 26 0,12 14 2 15,-9-9-29-15,5 7 28 0,0 2-4 0,-2 0-2 16,-1-1-20-16,5-1-3 0,-1-2 30 0,2 1-18 16,0-7-1-16,-2 0 18 0,-1-1-5 0,-1 0 5 15,2-3 1-15,-1 0-1 0,0 0-20 0,-8 0 23 16,0 0-1-16,10 0-3 0,-4 0 3 15,-6 0-21-15,19-10 41 0,-15 7-27 0,0 2 3 16,-1-2-1-16,0 2 3 0,1 0-9 16,-1 1 2-16,3 0 5 0,-6 0-1 0,0 0-5 15,0 0-1-15,9 0 5 0,-9 0-14 16,15 9 0-16,-9-6-12 0,-1 1 10 0,5 6-16 16,-1-3 18-16,-3 0 14 0,1-1-8 0,-2-2-15 15,-2-2-4-15,3 4-21 0,-2-5 26 16,0 1-9-16,0 1-5 0,3-3-3 0,-7 0-12 15,0 0 13-15,8 0 1 0,-1 0-18 0,-7 0 10 16,14-12 7-16,-11 9 3 0,-3-3 20 16,0 1 0-16,-3 2 3 0,-4-6 0 15,-3-4 3-15,-3 2 1 0,-6 2 1 0,-1 0 24 16,0 0 1-16,-2-1 4 0,-2 3 10 0,7-4 19 16,-3 1-12-16,3 3 13 0,3 2-21 0,0-2-5 15,5 0-14-15,5 1-3 0,4 6 15 16,0 0-6-16,17-14-32 0,-3 8 12 15,8 1 22-15,-1 1-32 0,-1-1 31 0,4 2-5 16,0-3-23-16,0 3 12 0,-2-2 9 0,3 1 0 16,-2-2-2-16,-4-1 2 0,-4 0 9 0,-3 4-11 15,2-2 6-15,-2-2-11 0,1-1-12 16,-6-1 13-16,-4 0 5 0,-1 2-12 0,1-2 17 16,-3 9-16-16,0-5 15 0,0 5-22 0,0-9-9 15,0 2-12-15,0 7 22 0,0-9 1 16,0 9 5-16,-14-14-19 0,12 11 2 0,-1 0 3 15,-2 2-4-15,4 0 17 0,-2 1 1 16,0 0 10-16,0 1-24 0,0 2 12 0,3-1 4 16,0 2-10-16,0 1 8 0,0 2 8 0,6 7-12 15,-3 2-25-15,3 2 18 0,-3 0-6 16,5 0 2-16,1 2 10 0,0-1-2 0,2 1-8 16,4-1 29-16,-4 5-1 0,4-8-16 0,4 2-2 15,2-2 20-15,1-2-21 0,4-3 1 16,-3 1-11-16,3-5 9 0,-4-4-3 0,1-3-4 15,-14 0 6-15,7 0-1 0,18-21-1 16,-14 8-24-16,-5-4 22 0,1-3 3 0,-6-1 3 16,-1 1 1-16,-2 1 20 0,-2 0-46 0,0 2 39 15,-5 2 9-15,0 15-4 0,0-9 1 16,0 1-7-16,-12-6-36 0,4 11 35 16,5 3 2-16,-4 0-5 0,1 3-10 0,-10 2 13 15,2 4 13-15,2 4-23 0,3-1 9 0,1 4-11 16,1 0 5-16,6-4 10 0,1-12-6 0,0 14-4 15,19 17-2-15,-5-17 3 0,6-1 1 16,5-1 10-16,0-2-4 0,8 0-5 0,-1-4 14 16,5-1 1-16,1-1-1 0,-2 1 11 0,1 1 9 15,-2-3 0-15,-2-1-10 0,-3 1 4 16,-1-2 1-16,-5 0-7 0,-5-1-2 0,-4 2-30 16,-15-2-22-16,7 0-49 0,-7 0 7 15,0 0 8-15,9-4 5 0,-19 3-334 0,-12 2 48 0,5-1 0 16,-7 0 30-16,-6 0 5 0</inkml:trace>
  <inkml:trace contextRef="#ctx0" brushRef="#br0" timeOffset="-49401.16">16650 15952 421 0,'1'-3'239'0,"-1"3"-30"0,0 0-10 16,0 0-38-16,0 0-7 0,0 0-7 0,0 0-12 15,4-17-19-15,-4 15-8 0,0 1-12 0,0-1-15 16,0 1-7-16,0 0-10 0,0 1-4 0,0 0-3 15,0 1-29-15,4 2 5 0,-3 0-3 16,0 2 3-16,7 8 1 0,-3 3-3 0,0 1-4 16,0 3 3-16,3 1 2 0,3 4-20 15,-4 1 13-15,-1-1-1 0,-1 1-8 0,-1 2 0 16,1-3-1-16,0 2-2 0,0-1-2 0,-2-1 0 16,2-1-2-16,0-2 6 0,-3-1-22 15,4-1-14-15,-5-8-28 0,3 2-15 16,0-5-32-16,0-1 7 0,5-5-84 0,-5-3-80 15,-4 0-137-15,19-15 26 0,-10 3-18 16,-3-5 7-16</inkml:trace>
  <inkml:trace contextRef="#ctx0" brushRef="#br0" timeOffset="-48204.26">16627 16131 280 0,'28'-10'87'0,"6"1"30"16,-2 1-37-16,0-2 6 0,0 1-37 0,4 0 2 15,-4 1-5-15,-1 1-7 0,-3 2 22 16,-1-3-8-16,2-2 3 0,-5 2-8 0,-3 0-3 16,-4-2 3-16,-2-1 1 0,-4 3-4 15,-2-4-10-15,-1 4-1 0,-7 1-2 0,2-2-3 16,-3 4-13-16,0 0 9 0,0 0 34 15,0 5-18-15,0 0 7 0,0 0-17 0,0-8 15 16,0 8-14-16,0 0-6 0,0-5-5 16,0 5-3-16,0 0 11 0,4-6-17 0,-3 8 8 15,1 0-7-15,1 4-28 0,11 9 19 0,-5 0 11 16,0 3-4-16,-2 1 6 0,2 1-17 16,-1 1 24-16,2-1-42 0,-2-1 7 0,-3 0 7 15,2 0-16-15,-3-4 30 0,3-3-6 16,-3-4 1-16,-2 0-12 0,1-3 15 0,0-1 1 15,-2 0 13-15,-1-3-11 0,2 1-21 0,-2-2-17 16,0 0 37-16,0 0 3 0,13-19-6 16,-4 6 6-16,1-1-21 0,1-1 6 0,0 5 10 15,-7-2 5-15,2 5-32 0,1 0 29 16,-1 5-39-16,-1-1 38 0,2 1-6 0,-7 2-6 16,0 0-30-16,7 0 41 0,0 0-4 15,13 17 5-15,-6-8-5 0,-4 1-17 0,2 0 11 16,2 0-8-16,-1 0 23 0,3 1-8 15,-1-3 3-15,1-1-2 0,0 1-14 0,5-2 10 16,1-4-2-16,-2-2-31 0,-8 0 7 0,2 0 31 16,2 0 10-16,16-11-34 0,-16 3 10 0,-1 0-1 15,-2-1 0-15,1-5 2 0,-5 2-25 16,-2-1 24-16,-2 2 10 0,-3 1-1 0,-2 10 9 16,0-9-35-16,0 1 14 0,0 2 13 15,-13-7-10-15,3 7 2 0,-1-2 1 0,-4 3-11 16,4 4-2-16,11 1 15 0,-13 0-4 0,-16 9 2 15,13-1-1-15,1 2 7 0,3 0 3 0,-1 3-12 16,6-2-14-16,1 3 12 0,3-5 13 16,3-2-15-16,0 4-1 0,13 10 2 0,-4-8 1 15,1-4-27-15,2-3 4 0,4 0 35 16,1-4 7-16,2-1 19 0,-10-1-19 0,6 0-5 16,2 0-14-16,15-15 3 0,-14 6 0 0,-4-2-4 15,2-2 1-15,-4 1 1 0,-1-4 22 16,0 2-1-16,-5 2-3 0,-2 1-22 0,1 3 12 15,0 2-6-15,-4 0 10 0,2 1 16 0,-2 2-10 16,0-1-22-16,2 1 5 0,-3 0 2 16,0 3 21-16,0 0-1 0,0 0 1 0,0 0-28 15,0 0 22-15,0 0-23 0,0 0 0 16,3 10 24-16,-3-7-4 0,0 0-20 0,0 1 27 16,1-1 0-16,2 0-4 0,-1 1 0 0,-1 0-1 15,2-1-7-15,2-2 0 0,1 2-1 0,2-3-1 16,-3 1-22-16,3-1-10 0,-1 0 2 0,1 2 4 15,-4-2 3-15,-4 0 28 0,9 0 0 16,-3 0 1-16,2 0-9 0,-8 0 5 0,14 0 8 16,13 12 8-16,-14-7-2 0,-1 3-51 15,-2-2 3-15,-5 0 25 0,2-1 6 0,-4 2-4 16,1-2 2-16,-2-3-1 0,-1 3 12 0,2-1-2 16,-3-1 24-16,0 1-29 0,0 0 18 0,3-1-29 15,-3 1 43-15,0-4-12 0,0 0 10 16,0 0-32-16,0 0 3 0,0 5 13 0,-12 4 4 15,9-8-23-15,2-1 24 0,0-1-14 16,-2 1 2-16,0-4 13 0,3 1 8 0,3-4-24 16,0 4-5-16,5-9-26 0,-2 0 4 0,3-2 1 15,0 2 14-15,1-2 1 0,0 1 0 0,3 1 10 16,-1 2-1-16,-2 5 1 0,-3 1-1 16,1 1-25-16,1 1 29 0,-1 2 13 0,-8 0-21 15,6 0 8-15,-6 0-9 0,26 15-5 16,-20-9 32-16,6 6-16 0,-6 0-14 0,4 0-11 15,-3 2 36-15,-4 2-15 0,3-2-12 0,-2 1 13 16,2-3 28-16,-4-2-36 0,1-2 4 16,0 0 17-16,-2-3 12 0,0 1-14 0,2 0 3 15,-2-3 1-15,-1 2-8 0,0-1-7 16,4-1-48-16,0-2 5 0,-2-1-272 0,-2 0-26 16,10 0 15-16,12-16 10 0</inkml:trace>
  <inkml:trace contextRef="#ctx0" brushRef="#br0" timeOffset="-47643.06">18759 15989 340 0,'0'-8'151'0,"0"1"-35"15,-1 1-16-15,6 1-48 0,-4 2 18 0,11-5-15 16,-2-2-5-16,4 2-6 0,-3 7-1 0,-2 0-7 16,-9 1-3-16,10 0 8 0,-2 0-2 15,15 10-3-15,-13-4-3 0,-2 5-10 0,2 1 3 16,-2 0-5-16,-2 3 7 0,-3-4-4 0,-2 0-43 16,-1-1 2-16,0-10 1 0,0 8 23 15,0 0 1-15,-11 16 25 0,0-7-5 0,-1-2-1 16,3-4 16-16,-1 2 0 0,-1-3-41 15,0 2 43-15,2-1-11 0,-1 0-16 0,1-1-28 16,-2-1 29-16,8-2-10 0,-4 0 17 0,5-4 0 16,-1-1 5-16,-1 3-43 0,4-3 24 15,0 1-24-15,-1-1 8 0,1-2 19 0,0 0-1 16,0 0-28-16,10 2 27 0,-3-2-5 16,17-2 2-16,-14 2-4 0,10 0 10 0,29-9-23 15,-21 6 5-15,0 1 34 0,2-1-21 0,-2 0-39 16,-4 3 2-16,2-1-15 0,-1 0-39 15,-6-2-31-15,-6 2-33 0,-13 1-117 16,7 0 16-16,2 0 11 0,-9 0-66 0</inkml:trace>
  <inkml:trace contextRef="#ctx0" brushRef="#br0" timeOffset="-47202.47">19310 15888 322 0,'9'0'112'0,"-2"0"-52"0,1 0-13 15,-2 0 14-15,0 3-2 0,1-3-39 16,-1 4 21-16,-5 0-5 0,1 1-1 0,1-1-5 15,1 3-10-15,-4 0-20 0,0 0 9 0,0 1-9 16,0 3 17-16,0 3-12 0,-16 14-8 0,6-13 3 16,-1-1 23-16,2-1-12 0,-2 0 9 15,0 0 32-15,-1-3-13 0,3 0-17 16,-1-3-13-16,5-1 17 0,1 0-1 0,2-1-3 16,-1-2-4-16,1 1 10 0,0 0-11 0,0-1-15 15,0-1 11-15,-1 0-8 0,2-1-2 0,1 2 51 16,0-2-1-16,0-1-39 0,0 0-1 15,7 0 37-15,-3-1-21 0,0 0-27 0,2-2 41 16,9-1-9-16,3 0-18 0,2-2 15 0,-3 2-18 16,3 1-11-16,0 1 25 0,-3 0-33 15,-1 1 2-15,-4 1-1 0,-12 0 2 0,10 0-46 16,-1 0-18-16,-2 0-19 0,0 0-47 0,-7 0-120 16,9 0 14-16,-1 0-118 0</inkml:trace>
  <inkml:trace contextRef="#ctx0" brushRef="#br0" timeOffset="-46417.77">19819 15738 310 0,'1'0'163'0,"0"3"-47"16,2-1-20-16,-1 3-11 0,0 1-10 0,4 13 4 15,0-1-10-15,0 3 10 0,-1 0-24 0,1-1-23 16,0 4 12-16,2 0-15 0,-1 1 16 16,-2 1-8-16,2 1-4 0,1-2-33 0,0 0-1 15,2-3 33-15,-1 2-5 0,1-4-1 0,1-2-7 16,0-2-1-16,2-5-3 0,-1-1-1 15,4-2-1-15,3-4-54 0,-10-4 25 0,6 0-20 16,20-12-20-16,-15 2 40 0,-3 1-20 16,2-3 4-16,-6-2 11 0,-6 1 15 0,1 1-9 15,-4 2 2-15,-4 10-9 0,0-8 20 16,-15-8 4-16,2 8-3 0,-4 2-1 0,3 4 0 16,-6 1 22-16,-1 1-41 0,12 0 43 0,-4 0-14 15,-2 0-16-15,-16 14 1 0,21-9-1 16,3 0 21-16,1 0-3 0,3-1 2 0,0 0-8 15,3 2-4-15,3-2-11 0,-3-4 14 0,12 14-1 16,2-6 11-16,-1-1-25 0,-1-3 4 16,6 0 22-16,-4-1-8 0,-3-1-11 0,1 0-5 15,-3-1 7-15,0 1-10 0,-2-1 1 0,11 1 40 16,-5 0-4-16,-4 1-27 0,-3-3 1 16,1 2-1-16,1-2 15 0,-2 3 4 0,0-1-2 15,-1-1-2-15,0 0-24 0,0-1-10 16,2 1 35-16,-2 1-4 0,0 0-22 0,1-2 1 15,2 0 3-15,-2 0-1 0,-6 0 0 0,0 0 10 16,9 0 0-16,16-12-1 0,-11 4 1 16,0-1 23-16,-5-1-5 0,-1-4 1 0,-1 2 0 15,-4 0 11-15,0-3-9 0,1-1-3 16,-4 8-2-16,0-6 25 0,0-1 4 0,-12-19 0 16,5 16 22-16,1 0-13 0,-2 1-2 0,-3 2 6 15,8 2 18-15,-6 0-8 0,4 3 1 16,0 1 13-16,2 4-4 0,-1 0-20 0,1 0-5 15,0 0-9-15,1 3-5 0,2 0-18 16,-2-1 9-16,1 3-4 0,1 0-14 0,0 0 14 16,1 5-24-16,1 0 14 0,-1 2-20 0,6 9 21 15,1 2-16-15,2 0 16 0,-2 3-5 16,2 0 7-16,-3 2-14 0,2-2-4 0,-2 1 7 16,-2-1-16-16,-1 0-36 0,-1-1-25 0,3-1 6 15,2-3-72-15,-4 0-49 0,-4-16-92 0,0 9-97 16,0-1 24-16,0-8-19 0,0 0 7 15</inkml:trace>
  <inkml:trace contextRef="#ctx0" brushRef="#br0" timeOffset="-45551.3">20366 16000 242 0,'0'5'54'15,"0"0"-2"-15,-1 0-5 0,2-1-3 0,-1 1-5 16,1 0-15-16,-1-2-17 0,2 2 27 16,4-1-20-16,-1-1 13 0,-1-1-4 0,2 0-14 15,2-1 2-15,11 0 8 0,-1 0-11 0,-9-1 31 16,4 0-33-16,4 0-2 0,-1 0 9 15,21-16-13-15,-20 10 10 0,-2 0 6 0,-1-2 19 16,-1 1-15-16,-4-3 2 0,-3-1-1 16,3-2 17-16,-4 1-22 0,-2-3 20 0,-2 2 9 15,-1 4-5-15,0-8-5 0,0 0-3 0,-18-23 50 16,13 22-2-16,-3-2 13 0,-1 4 9 16,2-3-4-16,-1 5-30 0,0 3-26 0,6-1-3 15,-3 5 18-15,1 2-7 0,1 3-23 16,1-1 8-16,2 3-21 0,0 0 8 0,-2 5-20 15,2 0 27-15,4 14 4 0,0-2-24 0,4 3-4 16,-3 1 13-16,4 1-2 0,0-2 2 16,1 4 12-16,-1-1-27 0,0 0 8 0,2-4-8 15,-2 2 2-15,3-3 4 0,-2-1-9 0,-1-3 10 16,-5-3 11-16,0-4-11 0,1 0-6 0,-4-3-9 16,3-2 18-16,1-1-12 0,-5-1-5 15,0 0 3-15,0 0 15 0,19-15-30 0,-10 8 23 16,0-3-8-16,-1 2 11 0,-2 2-8 15,-1 1-4-15,0 2 8 0,-2 0 4 0,2-1-13 16,-2 4-4-16,0-2 14 0,3 2-20 0,-3-2 7 16,-3 2-4-16,0 0 0 0,8 0 10 15,-8 0-4-15,8 0-8 0,-2 0 4 0,14 16 8 16,-9-11 1-16,4 0 11 0,2-1-12 16,-3-3-15-16,4 4 1 0,-9-5 9 0,1 0 5 15,5 0 4-15,16-12-16 0,-17 9 30 0,-1-6-34 16,-3 5 22-16,-4-2-10 0,6-4-3 15,-7 2 13-15,1-1-1 0,-4 2-2 0,3 0 4 16,-4 0-2-16,0-1 1 0,-1 1-15 16,2 2 17-16,-2 0-2 0,0 0-24 0,0 0 10 15,0 5 12-15,0 0-6 0,0 0-5 0,0-7 20 16,0 7-14-16,0 0-10 0,0 0-19 16,-7-8 32-16,5 9-9 0,0 1-9 0,1 3-16 15,1-2 32-15,-4 2-20 0,3 0 11 0,1 2-14 16,0-3 26-16,1 4 0 0,-1-1-25 15,13 15 9-15,-5-11-7 0,2 0 20 0,3 1-8 16,1-3 14-16,1 1 21 0,-2 0-4 0,-3-6-8 16,3 4 7-16,-4-4-11 0,0 2 0 15,-2-2 5-15,-4-1 2 0,1 2-2 0,-2-3-1 16,0 3-2-16,-1 1 10 0,-1-6-5 16,0 10-18-16,-19 13 4 0,7-6-30 0,-3-3 3 15,-5 0-239-15,-2 3 21 0,0-2-141 16,-7 0 19-16,-3-2 76 0</inkml:trace>
  <inkml:trace contextRef="#ctx0" brushRef="#br0" timeOffset="-44911.69">19402 16931 613 0,'0'-2'175'0,"-1"-3"-7"15,4 3-48-15,-1-2-1 0,14-3-5 0,-2-1-40 16,6 3-10-16,4-2-8 0,-2-1 8 16,7 4 22-16,0-3-13 0,2 1-19 0,-2 4-26 15,3-1 7-15,3 0 21 0,0 2-23 16,-1-2-10-16,-1 1 2 0,-1-1 1 0,3 1-28 16,-10 1-8-16,0-2 3 0,-3 2-27 0,-6 1 3 15,-3-2-27-15,-4 2-24 0,-9 0-33 16,0 0-19-16,0 0-39 0,6 2-114 0,-8-1 15 15,-2 0 12-15</inkml:trace>
  <inkml:trace contextRef="#ctx0" brushRef="#br0" timeOffset="-44640.28">19572 17049 546 0,'3'3'161'0,"-2"-3"-8"0,3 1-11 16,5-1-19-16,10 2-13 0,-7-2 22 0,7 0-7 16,9 0-12-16,28-11-21 0,-24 4-1 0,4 1-28 15,-3-1 5-15,0-1-7 0,-2 3-9 16,-2 0 5-16,-2 0-5 0,0-1-12 0,-3-1-9 16,-6 4 18-16,-1-2-14 0,-5 2-14 0,-5 1 7 15,2 0-16-15,-5 2 10 0,2-3-15 16,-5 3-19-16,3 0-35 0,-1 0-37 0,-3 0 9 15,0 0-116-15,0 0-94 0,0 0-70 16,0 0 23-16,9 0 12 0,5 0 6 0</inkml:trace>
  <inkml:trace contextRef="#ctx0" brushRef="#br0" timeOffset="-44262.11">20449 16554 368 0,'0'-5'186'16,"-3"3"-4"-16,1-2-44 0,2 1-9 15,0 3-22-15,-4 0-22 0,4 0 7 0,0 3-14 16,0 1-11-16,0 3-3 0,0 1-4 16,0 11-9-16,0 0 15 0,0-8-2 0,0 5-21 15,0 2-25-15,0 4 18 0,0 1 2 0,0 1 14 16,0-2-28-16,0 3 2 0,0-3 4 16,0 3-7-16,0-3-7 0,0 0 11 0,0-1-26 15,0 1 23-15,-15 15-2 0,10-20-7 16,1-1 0-16,1-6-3 0,-1 0-47 0,3-2 3 15,0-4-54-15,-1-2-40 0,1-4-29 0,0-2-82 16,1-1-118-16,0-1 17 0,2-10 5 16</inkml:trace>
  <inkml:trace contextRef="#ctx0" brushRef="#br0" timeOffset="-43911.12">20344 16658 408 0,'1'-6'212'0,"1"-1"-40"16,-1 2-22-16,5-9-31 0,2-1 11 0,2 2-25 15,0 1-20-15,3 3 10 0,0 1-11 0,-4 2 4 16,5 4-43-16,-5 0 27 0,0 2-15 16,1 0-21-16,21 14-14 0,-17-4 32 15,5 0-20-15,-4 3-15 0,4-2-13 0,1 5 22 16,0-1-28-16,2 0 10 0,-3-1 6 0,0 2 7 15,3-2-4-15,-1-2-1 0,-1 2-1 0,0-4-2 16,-2 2 5-16,-1-4-28 0,-2 1 22 16,0-2-1-16,-4 1-8 0,-1-5 11 0,-2 1-7 15,-3-4 0-15,3 2 8 0,-5-1-8 0,4 0-20 16,-2-1 11-16,-5 0 3 0,0 0-6 16,7 0 17-16,0 0-24 0,-7 0-35 0,28-9 1 15,-18 6 5-15,0-1-46 0,-3 1-47 16,-1 1-4-16,-2 1-38 0,0-3-56 0,0 3-103 15,-3-3 7-15,-1 2 5 0</inkml:trace>
  <inkml:trace contextRef="#ctx0" brushRef="#br0" timeOffset="-43568.57">20881 16491 269 0,'-1'-4'257'0,"-1"-3"-39"0,4 3-17 0,-4-2-33 0,2 3-27 15,-1-2-10-15,2 1-13 0,-1 0-12 16,-1 0-13-16,0 2-29 0,1-1 9 0,0 3-12 16,-1 0-9-16,-2 2-14 0,6 0 8 15,-3 4-24-15,1 1 13 0,-1 11-9 0,0-9 7 16,0 6-2-16,0 4-13 0,0 2 1 15,0 1-16-15,0 0 16 0,0 1 10 0,0 0-2 16,0 1-16-16,0-1 2 0,0 0 11 0,0-3-12 16,0 1 1-16,0-1-22 0,0-2 13 0,0-4 14 15,0-2-2-15,0-1-6 0,0-4-28 16,0 1-7-16,0-3-36 0,0-5 6 0,0 7-125 16,0-7-150-16,0 0 21 0,5 9-55 0,-9-11-21 15,3-5 24-15</inkml:trace>
  <inkml:trace contextRef="#ctx0" brushRef="#br0" timeOffset="-42948.96">21506 16604 275 0,'-3'0'225'0,"3"0"-56"0,-1 0 11 15,1 0-22-15,-1 2-13 0,0-2-16 16,1 1-27-16,-3-1-26 0,3 1 21 0,-2-1-22 16,2 2-7-16,0-1-28 0,2 0-7 15,-2-1 6-15,1 3 4 0,3 0-21 0,0 1 38 16,8 6-32-16,4-1 19 0,0 2-10 0,1-2-14 15,1 3-3-15,2-3 1 0,0 1-22 16,-1-1 16-16,4-1 3 0,-1-1-21 0,-2 1 23 16,0-2-9-16,1-3-17 0,-6 0 6 15,2 1-3-15,-4-3-19 0,-13-1-41 0,10 0 20 16,-1 0 5-16,-2 0-40 0,-7 0-43 0,7 0-31 16,-7 0-80-16,0 0 21 0,12-11-154 0,-12 7 21 15</inkml:trace>
  <inkml:trace contextRef="#ctx0" brushRef="#br0" timeOffset="-42709.16">21694 16551 314 0,'-10'11'144'0,"-3"1"-21"0,3 4-19 15,2-2-13-15,-1 2-1 0,2 5-21 16,0-4 6-16,2 0-11 0,-2 2-5 0,-1-1-1 16,1 0-32-16,-2 0 22 0,0-1-24 0,-2 2-4 15,2-1-1-15,-3 0-2 0,2-3-50 16,2-1-52-16,-7-5-34 0,4 4-84 0,0-1 12 16,4-5-194-16</inkml:trace>
  <inkml:trace contextRef="#ctx0" brushRef="#br0" timeOffset="-42051.96">22044 16443 304 0,'1'-2'144'16,"1"-1"3"-16,-2 1-26 0,4 2-21 0,-1 2 1 15,1 1-21-15,0 1-9 0,6 6-8 0,-1 5-12 16,0 3 7-16,-3 0-18 0,5 3 2 15,-7 1-17-15,2-1 18 0,-1 1 0 0,-1 1-30 16,4-4 8-16,-5 5 10 0,1-4-7 0,0 1 5 16,-3-4 4-16,3 0-4 0,-2-1-21 15,0 2 19-15,-2-4 5 0,3-4-10 0,-1-3-25 16,-2 0 28-16,0-1-2 0,3-1 19 16,-3-3 18-16,0 3 29 0,0-5-13 0,0 1-17 15,0-1-3-15,0-1-10 0,-3-2 12 0,3-1-10 16,0-3-3-16,-5-8-4 0,1-3-9 0,0-9-12 15,3 0 9-15,-3-1-9 0,0-3-10 16,-1-3 7-16,-1 2-4 0,4-2 12 16,0 1-10-16,-3 1-12 0,1 2 12 0,2 0-7 15,0 4-6-15,0 0-2 0,2 15-5 16,0-5-3-16,0 1 2 0,17-12-14 0,-12 17 16 16,10 3-31-16,-3-3 25 0,3 6-38 15,-4 2 25-15,-1 1-23 0,-10 1 1 0,9 0 38 0,-1 0-39 16,10 19 10-16,-8-6 18 0,-3 1 3 15,-5-2 7-15,1 3 0 0,-3-8-14 0,0 3 3 16,0 3 17-16,0 1-25 0,-16 14 14 16,10-14 17-16,3-3 2 0,-8-2-2 0,2 1-20 15,1-3 18-15,-3 3-14 0,3-5 12 0,2 0 10 16,-8 4-2-16,0-6-9 0,-3 3-10 0,8-3-20 16,-1 0 4-16,7-1-86 0,-7 1-49 15,5-3-74-15,5 0 20 0,0 0 16 0,0 0 15 16,-8-14-167-16</inkml:trace>
  <inkml:trace contextRef="#ctx0" brushRef="#br0" timeOffset="-41777.71">22500 16341 320 0,'-3'26'72'15,"3"-13"-12"-15,0 11 0 0,-9 25-9 0,9-22 14 16,0-13-33-16,0 5 11 0,0 3 10 0,0 0-28 16,12 23 29-16,-4-23 0 0,-1-5-40 15,0 1 11-15,2 0-8 0,0-2 14 0,-1-1-19 16,6-1 17-16,-3-3-13 0,3-2-26 0,-5-3-54 15,-1-4-51-15,-4 1-164 0,6-1-47 16</inkml:trace>
  <inkml:trace contextRef="#ctx0" brushRef="#br0" timeOffset="-41466.42">22709 16356 272 0,'4'-3'162'0,"0"2"-18"0,1-3-18 0,12 1-34 16,-4 2 1-16,-7 1-15 0,9 0-8 0,19 10 10 15,-11-1-20-15,2 1-31 0,-4 2 12 16,0 1-5-16,-1 1-9 0,2 2 10 0,-4 1-1 15,3-1-5-15,-2 0-3 0,0 1-18 16,-5 0 15-16,-4-5-5 0,7 0-2 0,-6-3-15 16,-2-1-6-16,-3-1 1 0,1 0-64 0,-2-4 0 15,0-1-15-15,-1 3-28 0,-3-3-18 16,0-2-82-16,-1 0 9 0,0 0-164 0</inkml:trace>
  <inkml:trace contextRef="#ctx0" brushRef="#br0" timeOffset="-41202.43">22970 16273 252 0,'-2'1'91'0,"2"2"11"15,-1-1 2-15,0 0-14 0,0 3-5 0,-2 0-8 16,-3 9-12-16,-3 3 41 0,1-1-25 0,-4 2 14 15,1 3-25-15,-2-1 21 0,3 2-10 16,-4 0 10-16,1-1-10 0,-2 1-3 0,6-2-22 16,-1 0-23-16,-3-2 8 0,4-1 13 15,-1-2-33-15,2-3-2 0,0 1-34 0,3-4 0 16,0 0-81-16,1-2-60 0,3-5-74 0,-3 1 19 16,4-1-176-16,0-2 39 0</inkml:trace>
  <inkml:trace contextRef="#ctx0" brushRef="#br0" timeOffset="-40696.96">23274 16211 299 0,'22'-5'122'0,"1"1"17"0,-1 0-42 16,3 1-12-16,3 2-39 0,2 1-4 0,-2-3 28 16,5 3-13-16,-2 0-7 0,-16 0-6 15,5 0-5-15,5 0 1 0,-2 0 11 0,-2 0-17 16,-4 0-10-16,-3 0-4 0,-2 0-1 0,-3 0 31 15,-3 0 9-15,-6 0-31 0,9 0 25 16,-9 0 5-16,0 0-12 0,6 0-29 0,-6 0 23 16,0 0-21-16,7 3-2 0,-7-3 0 15,-4 0 27-15,0 0-19 0,1 0 1 0,-1 1 5 16,-1 0-10-16,0 2 1 0,0 1-25 16,-9 4 10-16,0 3-12 0,-1-1 0 0,-3 3 5 15,2 1 14-15,-1 1-2 0,1 2-7 16,0 4 14-16,0-1 1 0,0-1-2 0,2-2 13 15,0 2-21-15,-1-1 1 0,-2 4 6 0,4 0-23 16,0-4 24-16,2-1-6 0,0-2 9 16,4-1 4-16,2-4-15 0,1-1-15 0,-2-4 8 15,4 2-20-15,1-2 20 0,-2 0 3 0,3-4-21 16,-2 1-24-16,2-2 4 0,0 0-116 0,7-3-72 16,4-6 17-16,-4-3 19 0,5-4 13 15,1 0 11-15</inkml:trace>
  <inkml:trace contextRef="#ctx0" brushRef="#br0" timeOffset="-40222.69">24105 16145 265 0,'-3'13'39'0,"1"-2"7"0,-4 6 7 0,-2-3 2 16,1 2 17-16,-4 0-7 0,1 0 5 0,-3-1-15 15,-1-2-1-15,1-1-7 0,-2 2-4 16,2-4-6-16,-1 1 32 0,0-2 4 0,2 3 3 16,-2-3-10-16,2 1-6 0,2-5-35 0,3 2 0 15,0-4-8-15,3 2 30 0,2-3-6 0,-2 0 0 16,2 1-20-16,2-1-2 0,0 0-10 16,0-2 19-16,0 0 12 0,0 0-7 15,11 8 1-15,-3-6-11 0,-2-2 4 0,15 0-1 16,-1 2-2-16,-10-2-24 0,6 0 5 0,4 0 18 15,2 0 8-15,-2 0-22 0,1 0 9 16,0 0-5-16,17-9-10 0,-27 9 19 16,1-2-20-16,-2 2-8 0,-2 0 3 0,-2-1-53 15,-1 0-57-15,-4-2-41 0,3-1-136 0,-3 0-41 16,2 1 10-16,-2-1-47 0</inkml:trace>
  <inkml:trace contextRef="#ctx0" brushRef="#br0" timeOffset="-39758.92">24497 15973 262 0,'17'3'48'15,"3"0"-18"-15,-12 1 24 0,-2 0 10 0,6 4-18 16,-3 0-3-16,-4-1 3 0,-1 7 4 0,0-1 6 16,-4-4-28-16,2 1 26 0,-2-2-9 15,0 6-5-15,-10 19 8 0,5-16-11 0,-2 2 12 16,-4-1-6-16,2-2-3 0,-3 2-17 0,0-6-3 16,0 6 45-16,1-6-14 0,-1 2 8 15,-1-3 7-15,2 0-13 0,3-4-17 0,2-1 9 16,1-1-1-16,0 0 3 0,2-2 15 15,2-1-11-15,-4 0-21 0,5 1 26 0,-2-2-3 16,1 0 7-16,0 2-20 0,1-3-4 0,1-3 10 16,2 6-19-16,1-6 13 0,1 3-4 15,11-1-26-15,-3-3 14 0,9 1-12 0,-3 1 8 16,-6 0-4-16,8-3 15 0,-2 1-11 0,2 1-11 16,0-1-5-16,-2 1 6 0,3 0 1 15,-6 1 3-15,3 0-20 0,-2-2-11 0,-6 0 18 16,0 2-16-16,-4 1-25 0,1-3-27 0,-5 2 6 15,0 0-61-15,1-1-47 0,-1-1-56 0,-2 1 17 16,-1 1-163-16,0-1-11 16,0 3 6-16</inkml:trace>
  <inkml:trace contextRef="#ctx0" brushRef="#br0" timeOffset="-39344.64">24756 15794 320 0,'11'12'151'0,"4"1"-16"0,0 1-18 16,-2 1-22-16,3 2 11 0,-1-2 13 15,-2 3-19-15,1 0-8 0,0 3-15 0,0 1 29 16,-2 0-26-16,-1-2-5 0,3 3-6 0,-5 1 7 16,0 1 9-16,0 0-18 0,-3 0 12 15,-2-3-10-15,-2 3-5 0,-2-1 7 0,0-12 3 16,0 7-11-16,0 1 5 0,-14 26-9 0,3-25 9 15,1 4-3-15,-2-3-19 0,1-1 5 16,-3-1-9-16,0-1 1 0,-4-4-22 16,4 0-36-16,-4-2-63 0,-5 1 9 15,4-6-187-15,1 2 18 0,-1-3 19 0,5-2-141 0,4-3 6 16,-1-2 45-16,11 0 24 0</inkml:trace>
  <inkml:trace contextRef="#ctx0" brushRef="#br0" timeOffset="-38321.76">19632 17494 653 0,'0'0'276'15,"-15"0"-29"-15,15 0-26 0,0 0-19 0,-23 18 4 16,18-17-33-16,2 1-16 0,2-2-28 16,-2 1-21-16,4 0-4 0,1-1-1 0,-1 0-23 15,5-1-14-15,1 1 9 0,18-3-18 0,-13 3-5 16,8 0 5-16,31-8-14 0,-17 4-12 0,-2 1 4 15,-2 0 0-15,-3 2-12 0,1-2-1 16,-3 0 1-16,-6 2-1 0,-1 0-8 0,-3 1-6 16,-2-3-20-16,-4 3-9 0,-3 0-8 15,1-2-29-15,-1 0-27 0,-4 2-25 0,2-1 9 16,-1 1-89-16,-1 0-32 0,0-2-107 16,-2 2 24-16,0 0-88 0,-2 0 31 0,0-1 8 15,-1 1 1-15</inkml:trace>
  <inkml:trace contextRef="#ctx0" brushRef="#br0" timeOffset="-38051.71">19734 17661 291 0,'-3'1'255'16,"-3"2"-27"-16,4-2-40 0,1-1-19 0,-2 1-5 15,3 1-26-15,0-1-13 0,5-1 13 0,-2 0-14 16,8 0-20-16,15 2-6 0,-14-2-1 15,13 0-8-15,2 0-22 0,36-11 4 0,-31 8-7 16,2-3 1-16,-2 2-17 0,-2 1-3 16,0-2-2-16,2 1-3 0,-4-1-10 0,-4 2-2 15,-3 0-2-15,-2 1-5 0,-6-2 5 0,-2 2-15 16,-2 1-5-16,-4-1-37 0,0 2-23 0,-1-2-10 16,-1 2 7-16,0-1-130 0,-1 0-98 15,-2-2 23-15,2 2-162 0,0-1 31 0,-1 0 50 16,3-1 3-16</inkml:trace>
  <inkml:trace contextRef="#ctx0" brushRef="#br0" timeOffset="-37307.82">20898 17431 209 0,'2'-1'255'0,"0"-1"-39"0,1 1-66 16,-3 0-26-16,0-2-20 0,-1 3-3 15,-4 0 0-15,1-3-27 0,-1 3 11 0,-13 0 4 16,-4-1-20-16,-1 0 0 0,-2 1-5 0,0-2 18 15,1 1-21-15,0 1-13 0,-2-2 7 0,3 0 5 16,3 2-7-16,-1-3-12 0,7 3 14 16,-1-2-12-16,6 1-3 0,4 0 3 0,-3 1 0 15,3 0-12-15,-1-1 4 0,3-1-9 16,-1 2-18-16,2 0 6 0,-2 0-7 0,1 0 1 16,3 0-5-16,0 0 11 0,0 0-5 15,0 0-9-15,-11 12 10 0,11-6 0 0,-1 0-2 16,1 0-6-16,-2 0 2 0,2 2-4 15,0 1 8-15,-1 9-16 0,0 1 16 0,0-3-10 16,1-11 11-16,0 4-7 0,0-1-4 0,0 2 15 16,0-1-23-16,0-3 21 0,0 1-7 15,0-7 3-15,0 8 1 0,0-1 4 0,0-7-6 16,0 8-12-16,0-8 6 0,12 15 4 0,-9-12-4 16,3-1 15-16,-1 0-12 0,2-1 3 15,11 3-15-15,2-3 18 0,1-1-12 0,-11 0 6 16,4 0-15-16,5 0 16 0,0 0-4 0,3 0 13 15,-6 0-26-15,-1 0 19 0,14-10-5 0,-20 10-3 16,0 0 2-16,-2 0 8 0,-7 0-14 16,7 0-3-16,-7 0-6 0,9 0 11 0,14 10 5 15,-14-5 12-15,0-1-24 0,-3 1 13 16,-2 2 3-16,0-1-6 0,4 8-2 0,-7-2 1 16,-1 0 3-16,0-3 3 0,0 1-10 0,0-2-2 15,0 3 16-15,-16 14-4 0,9-13 11 16,-6 2 8-16,1-4 10 0,-4-3 13 0,-1 4-3 15,-4-1 7-15,-1-4-5 0,0 1-1 16,0-1-9-16,3-2-7 0,1-2 1 0,3-2 11 16,5 0-14-16,10 0-2 0,-9 0 5 0,0 0-19 15,1 0 1-15,2 0-18 0,6 0-26 16,-8 0-32-16,-3-12-23 0,8 10 9 0,2-1-106 16,-1-1-80-16,4 1 22 0,-1 2-168 15,3-1 27-15,0 2 24 0,3 0-20 0,0 2-13 16</inkml:trace>
  <inkml:trace contextRef="#ctx0" brushRef="#br0" timeOffset="-36758.25">21217 17529 314 0,'-4'-2'215'0,"2"-1"-57"0,-2 2 7 16,0-2-29-16,-1 2-21 0,2-1-3 0,-1 2-24 15,0 0-3-15,0 2-16 0,1 0-16 0,-2 1 4 16,3 2-3-16,-1-2-29 0,-1 2-6 0,0 9 43 16,-2-3-28-16,5 0-21 0,-1 1 18 0,2-2-3 15,0-3-20-15,0 7 16 0,13 14 2 16,-8-12-6-16,2-2-2 0,0 1-13 0,2-1 21 16,-1-1 7-16,0-2-19 0,1 2-25 15,-1-8 28-15,0-1-9 0,-1 2 13 0,-1-4 1 16,0 0-3-16,1-2-19 0,-7 0 22 15,0 0 6-15,7 0 3 0,15-10-5 0,-13 3 21 16,5-1-15-16,-5-1 6 0,1-2-3 0,0 0-2 16,-2-1 10-16,0 0 0 0,-3 0-9 0,0 2 4 15,-1 0-9-15,-3-1 17 0,-1 11-15 0,0-11 0 16,0-2-3-16,-17-13 0 0,14 15-3 16,-4-2-7-16,1 4-1 0,-2 0-6 0,3 2 3 15,0 2-3-15,1 0 4 0,-1 2-17 16,0-1-1-16,0 0-27 0,2 1-21 0,-2 2-35 15,0-2 7-15,2 1-131 0,-11-4-67 0,8 0 21 16,0 1-133-16,-1-2 25 0,7 2 16 16,0 5-3-16</inkml:trace>
  <inkml:trace contextRef="#ctx0" brushRef="#br0" timeOffset="-36205.97">21598 17505 331 0,'-5'4'155'0,"1"-1"-32"0,-9 6 6 15,2 4-54-15,6-5-3 0,-5 5 19 0,3 0-10 16,1 1-8-16,-1-1 0 0,2 1-18 16,0 2-4-16,3-2 14 0,0-3-19 0,2-11 0 15,0 10-12-15,0 0-23 0,0-1 26 0,0 4-3 16,13 15-15-16,-7-15 9 0,1-1-32 15,-2-5 33-15,3 0-24 0,4 0-14 0,-3-3 39 16,9 0-10-16,-5-3-26 0,5 0 15 0,-6-1 13 16,4 0 0-16,16-10 4 0,-15 5-16 15,1-2-16-15,-3 0 32 0,1-4-2 0,-2 1 25 16,3-1-3-16,-5 0-21 0,-2-1 9 0,-2-1 27 16,-3 0-6-16,1 2-1 0,-5 3 4 15,-1 8-9-15,0-10 10 0,0 1-21 0,-11-17 13 16,1 15-5-16,-2 0-3 0,-3 0 6 0,0 0 1 15,-1 1-8-15,1-2-6 0,0 0 1 16,0 1-9-16,3 3 3 0,-5-2-11 0,9 5-11 16,-1-2 8-16,2 4-7 0,-7-2-22 15,2 1-38-15,2 2-27 0,6 2 8 0,4 0-75 16,0 0-61-16,-9 0-43 0,9 0 20 0,0 0-178 16,0 0 8-16,-13 6 10 0</inkml:trace>
  <inkml:trace contextRef="#ctx0" brushRef="#br0" timeOffset="-35617.86">21966 17544 314 0,'-4'-3'260'0,"2"3"-35"0,-2-2-37 15,4-1-6-15,-3 2-26 0,2 0-25 0,0 1 0 16,-1-2-22-16,2 2-29 0,0 0 12 16,2 2-22-16,-1-1-13 0,3 1-4 15,0 2 2-15,1-3 4 0,6 10-13 0,4-3-12 16,-1 1-1-16,3 3 3 0,3-2-5 0,-4 0-11 16,1 2-2-16,1-2 14 0,0 2-9 0,-3-1-4 15,2-3-6-15,-3 2 3 0,-2-1 0 16,-1-2-4-16,-5-2-6 0,2 0 8 0,-2-2-27 15,-2 2-5-15,-1-4-34 0,2 2 1 16,-3-2-13-16,1-1 4 0,3 2-84 0,-5-2-64 16,-1 0-92-16,0 0 21 0,0 0-123 15,0 0 47-15</inkml:trace>
  <inkml:trace contextRef="#ctx0" brushRef="#br0" timeOffset="-35332.06">22212 17564 377 0,'-2'-3'181'0,"1"3"-40"0,-1-3 20 0,2 1-31 16,-2 1-5-16,2 0-35 0,-2 0 19 0,0-1-19 15,0 1-22-15,-1 1-10 0,1 1 21 16,-3 1-17-16,0 1-10 0,-7 6 26 0,-3 1-16 15,1 1-6-15,-5 2 6 0,4 0-16 16,-1 0-7-16,2 1-5 0,-3-1 4 0,4 1-4 16,0 0-7-16,1 0-1 0,0 3-13 0,1-5 2 15,3 5-31-15,0-5-23 0,-2 0-26 16,8 0 4-16,-1-2-96 0,3-2-93 0,0-8-107 16,0 0 21-16,0 7-47 0</inkml:trace>
  <inkml:trace contextRef="#ctx0" brushRef="#br0" timeOffset="-34687.19">22632 17562 328 0,'-13'8'120'0,"1"4"-17"0,1-2-7 15,-1 2-16-15,5 0-19 0,-2 1-6 16,5-2 30-16,-2 4-11 0,0-1-7 0,2-2-12 15,4 6-5-15,0-6-30 0,0-12-19 16,0 11-1-16,11 12 39 0,1-13 1 0,-5-2-8 16,6 2-1-16,1-2-1 0,-1-6-4 15,1 3 7-15,1-4 5 0,-3 0-4 16,-12-1-14-16,14 0 38 0,0 0 4 0,13-12-16 16,-17 8 23-16,-1-1 12 0,-1-1 3 0,-2 0-1 15,-1 3-10-15,-1-2-2 0,-1-2-2 16,-1 2-6-16,-2 0-4 0,3-2-11 0,-3 7 1 15,0-6 2-15,0-5-10 0,-12-17-4 0,3 13 4 16,1 0-8-16,0 2-1 0,-1 1-5 16,0 3-8-16,-1-3 0 0,3 4 3 0,0 2-17 15,1-1 0-15,0 2-12 0,2 3-32 0,1-1-9 16,-4-1-38-16,6 1-2 0,-3 2 7 16,1-2-97-16,1 2-65 0,-3 1 20 0,2-3-173 15,-1 3 17-15,-1-3 31 0,2 2-3 16</inkml:trace>
  <inkml:trace contextRef="#ctx0" brushRef="#br0" timeOffset="-34326.69">22890 17645 287 0,'3'5'99'0,"-3"0"-12"0,2 0-2 15,1 0 8-15,-3-3-9 0,0 3 23 0,1-3 43 16,-1-2 22-16,1 3-4 0,-1-1-19 15,2-1-1-15,-1-2-13 0,1-1 12 0,-2-1-28 16,1 2-14-16,-1-2-7 0,2 0-9 16,-2 1-15-16,0-2-2 0,0 2-32 15,0-2-33-15,-3 1-46 0,0 1-52 0,0 0 10 16,1-1-137-16,-5 1-125 0,2-1 22 0,3 2-59 16,-2-2 14-16,1-2-6 0</inkml:trace>
  <inkml:trace contextRef="#ctx0" brushRef="#br0" timeOffset="-33919.6">23144 17475 317 0,'-3'-3'185'0,"2"0"-2"16,-1 1-30-16,0 1-24 0,1 1-19 0,-1-2-5 16,-1 4-18-16,3-2-29 0,0 3 13 0,0 2-8 15,0-1-21-15,0 1 23 0,0 0-12 16,0 2 10-16,0 3-29 0,0 1 8 0,0 2-8 15,11 19-6-15,-7-16 5 0,-3 2 3 16,0 1-16-16,-1-2 26 0,0 2-4 0,0-2-11 16,0-10-5-16,0 7 7 0,0-1 7 0,0 1-18 15,0-2-6-15,0-2 5 0,0 1-11 0,0-4 12 16,0-1-14-16,0-6 28 0,0 8-19 16,0-8 5-16,0 7-14 0,0-7-30 0,9 10-22 15,-6-10 6-15,0-3-109 0,1-1-82 16,-1-1-141-16,6-5 24 0,0-2-2 0,-1 0-19 15</inkml:trace>
  <inkml:trace contextRef="#ctx0" brushRef="#br0" timeOffset="-32900.7">23586 17374 354 0,'0'-2'146'16,"0"1"-8"-16,-1 1-29 0,-2-1-21 16,-1 0 12-16,2-1-19 0,-3 2-2 0,1-1-5 0,0 1-20 15,-1 0 5-15,-3 0-27 0,3 0 32 16,-1 0-17-16,6 0-9 0,0 0-2 0,-9 0 2 15,1 0-16-15,8 0 7 0,-10 0-16 16,5 0 10-16,5 0-2 0,-8 0-23 0,8 0-7 16,-9 0 31-16,9 0-14 0,-6 0 3 0,6 0-21 15,-9 0 22-15,9 0 10 0,-6 0-10 16,6 0-15-16,0 0 13 0,-8 0 1 0,-4 13 12 16,8-8 4-16,1-2-24 0,0 1 11 0,1 1-9 15,-2 0-13-15,4 0-10 0,-3 2 34 16,0 10 11-16,0-1 5 0,-1 0-16 15,4-3 5-15,-3 2 4 0,-2-2-10 0,4-3-2 16,-1 1-18-16,1-3 22 0,-3 1 12 0,4-9-21 16,0 5-10-16,0-5 22 0,0 9-7 0,0-2-5 15,0 0-3-15,0-7-16 0,0 7 19 16,0-7 2-16,0 8-18 0,0-2 32 0,0-6-21 16,0 8 8-16,0-8-18 0,0 6 21 15,11 2-22-15,-9-4 38 0,1-4-38 0,-1 3 1 16,0-3 27-16,3 0-26 0,-1 0 14 0,-2 0 8 15,3 0-1-15,-1 0-3 0,1-2 0 16,2 1-14-16,-7 1 12 0,0 0-18 0,7 0 13 16,1 0-17-16,5-6 23 0,-10 6-1 0,2-3-30 15,3 3 11-15,-1-1 18 0,-2 0 9 16,1 0-25-16,1 1 15 0,-2-2-30 0,0 2 28 16,0 0-10-16,3 0-2 0,-8 0 20 0,0 0-11 15,6 0-2-15,1 0-2 0,-7 0 19 16,8 0-14-16,-1 0 4 0,7 10-17 0,-12-6 11 15,5-1-7-15,-5 2 13 0,2-3-11 0,0 3-4 16,-1 0 7-16,2-2-23 0,-2 1 27 16,0 0-21-16,1 0 15 0,-3 0-2 0,2 1 10 15,-2 0 14-15,3 0-4 0,-4-1-5 0,1 2-10 16,0-1-2-16,1 1 6 0,-2-3-12 16,0 4 9-16,0-7 12 0,0 0-7 15,0 7-6-15,0 1-3 0,0-1-8 0,0-7 10 16,0 7 6-16,0-1 29 0,0-6-11 0,0 9 9 15,-18 12 5-15,13-14 6 0,0-1 4 0,1 1 17 16,-3-4-9-16,2 2 12 0,-1-1-12 16,1-1-5-16,0 1 1 0,1-1-10 0,-1-1-5 15,-1 0-8-15,1 1 4 0,-1-1-1 16,1 0-6-16,0-1 2 0,0 2-3 0,1-2-8 16,-3-1 0-16,1 0-6 0,6 0 0 0,0 0-8 15,-15 0-37-15,2 0-23 0,-9-12-55 16,15 9 10-16,-1-1-113 0,-5-1-93 0,3 0 26 15,-2-1-155-15,5 3 27 0,3 0 17 16,-3 3 52-16</inkml:trace>
  <inkml:trace contextRef="#ctx0" brushRef="#br0" timeOffset="-31860.56">24094 17512 299 0,'0'-7'101'0,"2"2"-11"0,-1-1-9 16,-1-1-9-16,0 1-5 0,-1 1 0 0,-1-2-1 15,0 4-18-15,2 3 4 0,-13-19-7 0,3 12-1 16,0 0-25-16,-4 0 1 0,0 1-3 16,5 2-1-16,0 1-1 0,-1 2-3 0,4 1 12 15,6 0-11-15,-6 0-11 0,6 0 23 16,-11 0-2-16,4 0-1 0,7 0-3 0,-25 13 5 16,16-7 2-16,0 0-2 0,2-2-3 0,1 1-8 15,2 1-3-15,0-2-1 0,2 0 18 16,-1 0-7-16,3-1-8 0,-1 2 6 0,1 1-2 15,0-6 3-15,0 0-12 0,10 22 0 0,-5-13-1 16,3-2 12-16,-4 1 2 0,5 2 4 16,-2-2-27-16,5 3 10 0,-3-3 6 0,0 1 13 15,1-3-11-15,-2 1 7 0,2 0-19 16,1-2 19-16,-3 2-2 0,0-4-7 0,-1 1-14 16,0-2 16-16,-2 1-17 0,1 0 7 15,-2-1-2-15,0 3 12 0,4-3-2 0,4 5 0 16,-3-1-20-16,-2-2 15 0,0 0-11 0,0-3 2 15,-3 3-3-15,0 1 13 0,-2-4-10 0,2 2-4 16,0 1-8-16,-1-2-4 0,0 1 7 16,0 1 13-16,-1-1-3 0,0 0 17 0,1 1-14 15,0 0-17-15,-3-1 11 0,2 0 19 16,0 1-11-16,-2 1-29 0,0-2 7 0,0-3 41 16,0 0-40-16,0 0 25 0,0 8 13 0,0-8-12 15,0 6 3-15,0-6 4 0,-12 14 1 0,11-11-4 16,-3 1-1-16,1 0-3 0,0 0 13 15,-2-1 6-15,1-1-12 0,1 0-8 0,-2 1-4 16,-5 4 6-16,-1-3 10 0,3-1 3 16,2-1-4-16,-2-1 4 0,0 2-16 0,3-3 4 15,-2 0 19-15,2 0 4 0,-1 0-11 16,6 0 10-16,0 0 11 0,-8 0-14 0,8 0-17 16,-9 0 6-16,-15-10 13 0,15 5-9 0,1 1-5 15,1 0 4-15,2 0-2 0,-2 0 6 16,3 0-11-16,0 1-4 0,1-1-1 0,-2 2-1 15,1-1 1-15,1-2-8 0,-1 3 9 0,1-1-5 16,0-1-1-16,2 0-8 0,-2-2 0 16,2 4 12-16,1-4-14 0,-2 2 18 0,1-1-2 15,1 5-11-15,0 0 1 0,0-9-7 0,0 4 1 16,0-6 6-16,16-11-4 0,-5 11 3 16,1-3 6-16,-1 4-6 0,2-3 0 0,-3 2 0 15,3-1-9-15,0 1 12 0,-3-2-21 0,0 0 9 16,-1 0 16-16,-1 0 2 0,-3 1-18 0,3 1-2 15,-5 3-12-15,1 0 13 0,-1 3-23 16,-2 0-13-16,0 0-11 0,1 1 8 0,-2 1-105 16,0 3-22-16,0 0-87 0,0 0 19 15,0 0-164-15,-12-9 58 0,10 6 2 0</inkml:trace>
  <inkml:trace contextRef="#ctx0" brushRef="#br0" timeOffset="-30934.97">24275 17442 222 0,'0'-1'191'0,"0"0"-9"0,4-1-22 16,-2 1-27-16,1 1 2 0,2 0 3 0,-4-2-51 15,3 1 10-15,-1 0-2 0,-1 1-20 16,1 0-18-16,2 1-6 0,-1-2-1 0,0 1 18 15,2 0-44-15,-2 0 18 0,-4 0 5 0,0 0-12 16,9 0-5-16,-2 0-1 0,2 0-10 16,-1 0 21-16,-1 0-31 0,1 0 11 0,5 0 9 15,1 0-14-15,4 0-1 0,14-8-3 0,-22 3-3 16,2 5 14-16,-2-1-4 0,-2-3-14 16,2 2 14-16,4-3-14 0,-2 3 8 0,-2-1-10 15,-1 0 12-15,-2 0 1 0,-1 2-17 0,1-1 0 16,-3 0 0-16,1 1-7 0,-1 0 15 15,1 0-7-15,-2-1-9 0,-1 1 24 0,0 1 5 16,1-2-18-16,-2 0 9 0,2 2-20 16,0-1 32-16,-2-1-14 0,1 2 13 0,0 0 9 15,-1-2 10-15,-1 2-6 0,3 0-6 0,-2 0-2 16,-1-3 8-16,0 3-15 0,1 0 7 16,0 0-17-16,2 0-10 0,-3 0 10 0,0 0-2 15,0 0 12-15,0 0-8 0,0 0-3 0,4 10-8 16,-4-7-2-16,-3 2 11 0,3 0-18 0,0 1 22 15,-1-1-7-15,0 2 2 0,1 1-12 16,0-1 5-16,-8 17 6 0,4-7 3 0,-1-1-6 16,4-1 13-16,-2 2-11 0,-4084-2-3 15,8164-1-9-15,-4082-1 22 0,3-4-11 0,0-1 6 16,2 0-3-16,-1 0-4 0,-1 0-5 0,1-3 0 16,0 0-4-16,1 2 14 0,-1-2-3 0,1 2-14 15,0-2 13-15,0-5 4 0,0 0-5 16,0 7 18-16,0-7-10 0,0 7 3 0,0 0-1 15,0-7 9-15,0 8-4 0,10 1 4 16,-9-6-4-16,2 0 0 0,-2-1 6 16,0 1-12-16,-1 0 1 0,2 0 9 0,-2-2-10 15,2 1 5-15,-2 0-6 0,0 0 6 0,2-1-10 16,-2-1-29-16,0 1-35 0,0-2-53 0,0 1 9 16,-4-3-174-16,2 1 22 0,0 2-171 0,-2-3 4 15,0 1 59-15,-1-1 14 0,-9-6 18 16</inkml:trace>
  <inkml:trace contextRef="#ctx0" brushRef="#br0" timeOffset="-24383.89">23034 12439 318 0,'0'0'165'0,"0"0"6"0,15 0-75 15,-15 0 9-15,0 0 7 0,0 0-11 0,13 0-42 16,6 21 18-16,-13-21 0 0,-1-2-16 0,-1 1-20 15,3 1-37-15,-4 0 1 0,-3 0-43 16,0 0-88-16,0 0-135 0,0 0-48 0,0 0 5 16</inkml:trace>
  <inkml:trace contextRef="#ctx0" brushRef="#br0" timeOffset="-19714.64">23973 18027 367 0,'0'0'179'0,"0"0"-65"0,0 0 0 16,0 0-18-16,0 0 4 0,0 0-38 0,0 0-4 15,0 0 2-15,0 0-10 0,0 0 1 16,0 0-14-16,15 22-4 0,-4-22-2 0,-11 0 28 16,14 0-36-16,1 0 32 0,25-9-17 0,-16 2-6 15,3-1-9-15,-1 3 13 0,3-2-21 0,-4 2 10 16,-3 1-37-16,-3 3 23 0,-1-4 9 16,-1 3 9-16,-17 2-33 0,14 0 20 0,-4 0-6 15,-1 0 9-15,1 0-11 0,4 12-5 16,-7-9 23-16,-7-3-30 0,0 0-11 0,5 0 16 15,-5 0-21-15,9 0 2 0,-9 0 16 0,0 0 23 16,0 0-25-16,9 7 7 0,-7-10-22 16,-4 8 16-16,2-7 0 0,0 2-58 0,0 2-10 15,-4-2-3-15,2 0-30 0,-1 0-17 0,-1 3-8 16,-1 1-27-16,-4-2-49 0,3 4-83 16</inkml:trace>
  <inkml:trace contextRef="#ctx0" brushRef="#br0" timeOffset="-19392.75">24160 18163 337 0,'0'-3'193'0,"0"3"-85"15,0 3 22-15,-3-2-24 0,3 0 7 0,-1-1-15 16,2 0-51-16,2 0 24 0,-2-1 13 0,11-2-8 15,-7 3-44-15,4-3 18 0,-3 1-11 16,0-1 12-16,6-3 7 0,-2 3-56 0,7-2 34 16,2 4-5-16,-4-1-34 0,3 0 49 0,0 2-27 15,3-2-17-15,-5 0 20 0,1-1 3 16,2 3-2-16,-2-3 4 0,-5 2 1 0,0 1-11 16,-2-3-27-16,-1 3 11 0,-5-1 29 0,2 0-23 15,-3 1-13-15,2-3 8 0,-1 3 0 16,-3-5-38-16,0 5 11 0,3-2 3 0,0 2-56 15,-1-1-26-15,-1-2-55 0,-1-3-77 16,2 5 18-16,3-5-171 0,-2 3-12 0</inkml:trace>
  <inkml:trace contextRef="#ctx0" brushRef="#br0" timeOffset="-18748.59">24602 17840 262 0,'-5'-1'177'0,"2"-1"19"0,1-1-75 0,-4 1-11 16,4 0 14-16,1 1-10 0,-3-1 6 0,3 2-63 15,-1 0 14-15,0-3-10 0,-4080 2 8 16,8161 0-35-16,-4081-1 27 0,2 1 1 0,-3-1-13 16,3 2-12-16,-1-1-25 0,4 0 25 15,-2 1-8-15,3-3-31 0,-2 3 32 0,2-2-29 16,0 0 29-16,1 1-3 0,1-1-27 15,1 1 25-15,-2-2-7 0,14 0 12 0,-9-1 0 16,1 0-17-16,5 2-25 0,-5-3 18 0,-1 3-8 16,-3 0 16-16,-2-1-15 0,2 1 7 15,-3 1 17-15,-2 1-26 0,3-2 8 0,-1 2-8 16,0-1 11-16,-3 0 1 0,2 1 1 0,-2 0-31 16,3-2 5-16,-4 2 22 0,3 0-6 15,-3 0-4-15,0 0 3 0,0 0 1 0,0 0-4 16,0 0 0-16,0 0 27 0,11 14-49 0,-11-12 13 15,1 4 10-15,0 0 12 0,0-1-10 16,2 17-15-16,0-3 26 0,-2-2-11 0,2 1 5 16,-3-7 6-16,0 4-11 0,0 4 8 0,0 0-7 15,0-1-1-15,0 1-19 0,0-1 34 16,0 2-14-16,0-2-21 0,0 1 32 0,0-2-6 16,0-2-14-16,0-1 13 0,0-2 22 15,0-2-35-15,0-1 32 0,0-2-51 0,0-7 38 16,0 8-25-16,0-8 17 0,0 7-19 15,0-7 25-15,0 0-25 0,-4 5 13 0,5-9 2 16,2 0-70-16,-3-4-60 0,-1-5-41 16,1-2-65-16,0 8 20 0,0-1 15 0,0-4-131 0</inkml:trace>
  <inkml:trace contextRef="#ctx0" brushRef="#br0" timeOffset="-17666.88">25175 17831 452 0,'-3'-4'132'0,"0"0"-14"0,1 0-33 0,-2 0 2 16,3-2-2-16,-3 2 23 0,0-1-69 15,2 2 46-15,-6-8 2 0,-1 6-18 0,5-1-29 16,-2 1 22-16,1 1 1 0,-3 2-3 15,2 1-48-15,-7-6 35 0,-2 3 6 0,-1 4-16 16,3-3-34-16,-6 3 30 0,4-1-14 16,1 1 18-16,14 0-21 0,-13 0 41 0,2 0-14 15,0 0-9-15,2 0-26 0,2 0 10 16,-2 0 21-16,2 0-28 0,7 0 0 0,-9 0 3 16,-4 12-5-16,9-11-3 0,-6 9 4 0,4-2-4 15,3 1 19-15,0-4-14 0,0 2-22 0,3 1 13 16,0 1 3-16,0 4 6 0,13 18 9 15,-5-17-26-15,3-2-13 0,2 3 30 16,0-10-4-16,2 3-11 0,-3-2 20 0,5-3-7 16,2-1 12-16,-5 0-17 0,-7-2 1 0,2 0 1 15,9-12-2-15,-5 9 3 0,-4-1-10 16,1 1 10-16,-4-1-11 0,-3 4 10 0,-3-3-2 16,5 1 1-16,-5-1 6 0,0 1-17 15,4 1 9-15,0 0-25 0,-1-4 28 0,0 4-12 16,1-1 7-16,-1-1-28 0,-1-3 40 0,1 5-11 15,-2-1 0-15,4-2 8 0,-1 2-3 0,0-1-15 16,-3-2-17-16,1 2 29 0,-2-1-4 16,3-1 21-16,-2 1-47 0,2-1 19 0,-3 5 26 15,0 0-12-15,0-8-29 0,0 3 36 16,0 5 5-16,0-7-32 0,0 7 18 0,0-10-14 16,0 10 1-16,0-7 13 0,0 7-2 0,0-8-6 15,0 8-4-15,0-7 32 0,0 7-22 0,0 0-26 16,0-7 18-16,0 7-6 0,0 0 14 15,0 0-13-15,0-6 6 0,0 6-16 0,0 0 23 16,0 0-25-16,0 0 23 0,0 0 8 16,3-10-26-16,-2 11 37 0,0 1-44 0,-1 1 34 15,1-2-1-15,-1 5-14 0,3-1 24 0,3 10-42 16,-2 7 23-16,2-2-6 0,-3 3 24 16,3 3-14-16,-3 1-4 0,0-2-4 0,-1 1-11 15,0-2 18-15,0-2 3 0,2 5-18 0,-3-7-4 16,-1-1 25-16,0-10-6 0,0 2 10 15,0 5-10-15,0-2-3 0,0 0 7 0,0-1 5 16,0-3-5-16,0 1-7 0,0-3-16 16,0-1 37-16,0-7-6 0,0 8-10 0,0-8 15 15,0 0-22-15,0 6 1 0,0-6-27 16,0 0 28-16,0 0 2 0,3 5 12 0,0-3-29 16,-3-2 27-16,3 0-9 0,1-4 7 15,-8 2-37-15,7-1 2 0,-5-1-128 0,-3-4-121 16,4 4 18-16,2-4-108 0,-6 2-5 0,-4 0 27 15</inkml:trace>
  <inkml:trace contextRef="#ctx0" brushRef="#br0" timeOffset="-12002.65">23264 12491 483 0,'0'0'285'0,"0"0"-30"0,0 0-24 16,0 0-2-16,-16 0-24 0,16 0-50 0,0 0 11 16,0 0-8-16,0 0-18 0,0 0-48 0,0 0 11 15,0 0-12-15,8-2-25 0,6-9-11 16,4-2 5-16,-1 1 18 0,3 0-17 0,-1 2-33 16,0 1 33-16,3-1-22 0,-3 1-17 0,-1 2 21 15,0-2-30-15,-2 0 29 0,3 2-25 16,-7 0-3-16,3-1 3 0,-1 0-3 0,0 2-10 15,-4 1 33-15,-2 0-32 0,-4 2 19 16,3-1-19-16,-3 4-7 0,0-3 44 16,-2 2-26-16,0-1 0 0,1 2-7 0,0-2 22 15,-2 0-39-15,1 2 33 0,-2 0-15 0,0 0-9 16,0 0 35-16,0 0-25 0,0 0 7 16,10 14 2-16,-8-9-24 0,1 1 10 0,2 10 22 15,0 1-36-15,-1-2-4 0,1 1 27 16,0 2-5-16,1 1-22 0,-4 0 6 0,2-1 4 15,1 2-6-15,-1 0 21 0,1 0-9 16,0 1-15-16,-3-1-4 0,2-1 19 0,0-2 19 16,-1 7-32-16,2-7 50 0,-1 1-38 0,1-3 33 15,-4-2-41-15,3 0 11 0,1-2 35 16,-4-3-21-16,0-1 2 0,-1-7-14 0,0 0-12 16,0 7 23-16,0-7-13 0,0 7 0 15,0-7 13-15,0 0 8 0,0 5-34 0,0-5-23 16,8 4-13-16,-8-6-39 0,-1-3-23 0,0-1-36 15,-1-1 12-15,2-11-134 0,0 9-101 16,0-4-16-16,0 2 3 0,0 0 18 16,0 0 35-16,17-11 49 0,-12 10-56 0</inkml:trace>
  <inkml:trace contextRef="#ctx0" brushRef="#br0" timeOffset="-11137.87">24028 12346 527 0,'-1'-6'189'16,"1"-1"-78"-16,-3 1 32 0,-1-6-23 16,-1 2-5-16,-2-4 7 0,-1 6-36 0,2 1 30 15,-5-4-24-15,0 0 2 0,1 2-4 16,-2-1-37-16,3 3 2 0,-1-3 14 0,-1 3 2 16,-1 0-24-16,2 1 13 0,-3 0-2 0,7 1 1 15,-3 3 1-15,2-1-32 0,1 0 23 16,1 3-6-16,-2 0 7 0,7 0-22 0,0 0 1 15,-9 0-16-15,-16 11 10 0,7-7 9 16,6 0-15-16,0 6 13 0,-2-2-17 0,5 0 9 16,-4 1-32-16,7 2 15 0,-2 0 6 0,2-2 3 15,3 0-26-15,3 2 27 0,-3-2-6 0,3-9-3 16,0 10-16-16,0 2 11 0,21 19 5 0,-12-19-10 16,5 1 9-16,-3 1-1 0,3-2-21 15,-1-2 22-15,4-3 0 0,-8-5-1 16,5 4-18-16,0-4 25 0,-1-2-10 0,-13 0-1 15,10 0-4-15,1 0 18 0,19-10-15 0,-19 3-6 16,3 0-4-16,2-5 16 0,-2 4 1 0,-3-6-7 16,2 4-3-16,-3 1 8 0,-2-4-5 15,1 4-12-15,-4 3 15 0,-1 0-2 0,1 1 8 16,-3 0 2-16,0-1-7 0,-1 2-9 16,0 0 12-16,0 0 0 0,-1 0-4 0,0 1 8 15,0 3-20-15,0 0 24 0,0 0 6 16,0-8-8-16,0 8 20 0,0-6-12 0,0 6 6 0,0-6 0 15,-10-2 15-15,9 5 7 0,0 0-3 16,1-1-25-16,-2 3 26 0,1 0-32 0,0-1 4 16,1 1-13-16,0 1 14 0,-1 0 0 15,2 1-17-15,-4 2 31 0,5 0 8 0,-1 2-38 16,0 2 20-16,2 9-17 0,2 3 19 0,-3 0-7 16,5 0-4-16,-3 2-12 0,1 2 5 15,0 2-6-15,-1-2-2 0,-2 2 16 0,1-2 7 16,1-1-4-16,1 0-5 0,-1-1-14 15,-1 1-2-15,2-3 16 0,-1 1 15 0,-1-3-34 16,2 0-9-16,-3-5 44 0,4 0-22 0,-1-1-8 16,-3-4-9-16,2 0 13 0,-1-3 21 15,-3-1-21-15,1 1-2 0,-1-2 18 16,0-1 1-16,3 4-20 0,-2-5-16 0,2 0 53 16,-3 0-19-16,0 0-40 0,0 0 7 0,0 0 0 15,1-7-32-15,-1 4-19 0,-1 0-25 0,-1-2-45 16,1 1-22-16,1 0 14 0,0-1-136 15,-4 3-117-15,4-4 30 0,0 4 3 0,0-3 19 16,0 3 20-16,0 2 25 0,0 0 35 16</inkml:trace>
  <inkml:trace contextRef="#ctx0" brushRef="#br0" timeOffset="-10747.65">24390 12373 310 0,'1'-2'326'15,"-1"-3"-50"-15,0 5-16 0,1-2-49 0,-1 0-14 16,2 0-20-16,-2 1-26 0,1 0-8 16,-1-1-10-16,1 2-12 0,1 0-19 0,-1 0 16 15,-1 2 0-15,0-2-19 0,1 2-33 0,1 0-9 16,-1-2 4-16,-1 1 2 0,1 0-20 0,0 1 17 15,-1-2-8-15,0 0 28 0,3 0-34 16,-2 0 15-16,-1 2 38 0,1-2-38 16,-1 0 14-16,2 0 0 0,-1 0-11 0,-1-2-8 15,0-1 11-15,0 0-43 0,0 1 13 0,0-2-4 16,0 1-2-16,-1 0-3 0,-1-1 4 16,2 1-1-16,0 2-3 0,-1 0 20 15,1-1-4-15,0 0-36 0,-1 1-37 0,-2 0 4 16,2 0-63-16,0 1-33 0,-2 0-4 0,1-2-42 15,-2 2 15-15,2 0-111 0,-1 0-106 16,0-1 29-16,2-1 26 0,-1 0-50 0,1-1 23 16,1 2 25-16,-1-3 3 0,1 4 31 0</inkml:trace>
  <inkml:trace contextRef="#ctx0" brushRef="#br0" timeOffset="-9882.16">24526 12039 634 0,'0'-6'264'0,"0"2"-5"0,0 0-43 0,0 1-19 16,0 0-37-16,4-3-10 0,-1 3 2 0,-3-3-34 16,3 1-10-16,6-6-18 0,1 2-15 15,0 1-3-15,-4 2 7 0,9-1-8 16,-7 4-20-16,1-2 0 0,0 2 6 0,-2 0-16 16,-1 1-15-16,0 2 3 0,1 0 8 0,-2 0-21 15,-5 0 7-15,0 0-9 0,10 0 16 16,-2 0-21-16,-2 0 15 0,6 0-17 0,11 14-2 15,-12-8 14-15,-3 0-25 0,-3-1 14 16,-1 1-7-16,-1 0-3 0,-2 0 3 0,0 0-7 16,0 1 14-16,-1-7 10 0,0 11-16 0,0 3-4 15,-11 13-5-15,3-12 5 0,3-1 13 16,-3-2-18-16,1-2 10 0,4-5-5 16,-1 2 16-16,1-3-2 0,0-1-24 0,3 2 16 15,-3-3 3-15,1 1 0 0,2 0 3 0,-3-1-11 16,3 0 12-16,-1 1-6 0,1-1 7 0,-2-1-12 15,0-1 4-15,2 2-2 0,-1 0 11 16,1-1-17-16,-1 0 9 0,-1 1-7 0,2-1-14 16,0-1-6-16,0 0 15 0,0 0-12 15,0 0 0-15,0 0 6 0,12-1 1 0,-8 1-18 16,-1 0 6-16,1 0-6 0,0 0 25 0,1 0-14 16,-1 0 5-16,1 0 3 0,0 0-19 0,-1 1-6 15,-4-1 8-15,0 0 7 0,10 0-29 16,-3 0 35-16,-1 0-6 0,8 9 15 0,-2-1-22 15,2-1 0-15,-7-2-8 0,0-1 36 16,-2 2-1-16,-4-2 4 0,4 0-18 0,-2 1 3 16,1 1 8-16,-3-4-38 0,2 4 28 0,-3-2 10 15,1 1-7-15,-1 1-3 0,0-1 10 16,2 1-4-16,-2-4 4 0,0 4-7 0,2-2-10 16,-2-1 20-16,1 2 6 0,-1-2 2 15,0 2-17-15,0-5 22 0,0 0 0 0,0 0 7 16,0 6-16-16,0-6 23 0,0 7-8 15,-12 2-4-15,9-6 11 0,-1-1 5 16,-2 1 5-16,2-1 12 0,-2 1 0 0,0-1-4 16,-8 5 16-16,4-4-28 0,2 1 23 0,-1-1-21 15,3 0-1-15,-1 1-2 0,1-3 21 16,0 1-22-16,1 0-20 0,1 0 25 0,0 0-11 16,-1-2-6-16,2 3 2 0,1-3-17 0,-3 0-9 15,2 2-5-15,2-2-6 0,-3 1-13 16,0 0-11-16,2-1-11 0,2 0-42 0,0 0 12 15,0 0-106-15,0 0-53 0,0 0-99 16,-8 0-22-16,8 0-8 0,0 0 61 0,0 0 31 16,0 0-3-16</inkml:trace>
  <inkml:trace contextRef="#ctx0" brushRef="#br0" timeOffset="-8915.07">24968 11885 514 0,'-3'-4'274'15,"3"-1"-57"-15,-2 1-6 0,2 0-28 0,-2 1-20 16,1-1-9-16,1 3-17 0,-2-4-26 16,1 5-7-16,0-1-8 0,1 1-21 0,-2-1 5 15,-1-1-8-15,2 4-10 0,1-1-5 16,-1 0-5-16,-1 4-26 0,2-2 2 0,-2 2 5 16,0-1-8-16,2 3-1 0,-2 1 11 15,2 9-15-15,-3 0 7 0,2-5-4 0,1-2-6 16,0 1 1-16,0-11-7 0,0 14 6 0,0-1-5 15,0-1-4-15,0-1 1 0,0-4-3 16,0 0-7-16,0 0 10 0,0-7-7 0,0 7 9 16,0-7 0-16,0 7-11 0,0-7-5 0,0 6-1 15,0-6 10-15,0 0 3 0,0 0 1 16,6 11-11-16,-2-11 13 0,3-2 5 0,-4-1-15 16,1 0-3-16,1 0 21 0,1-1-6 15,-1 2-9-15,-1 0-12 0,0 0 23 0,3 0-5 16,-3 1-16-16,1-2-3 0,0 0 15 0,-1 2-4 15,2-2-14-15,-1 3 10 0,2-3-12 0,-2 3-15 16,0-1 22-16,5 0-22 0,-6 1 8 16,2 0 18-16,-6 0 0 0,0 0-19 0,15 0 7 15,-4 0 9-15,7 9-3 0,-11-5-11 0,-1-1 8 16,0-1 0-16,-2 0 11 0,-1 1-10 16,0 0 4-16,0-1-26 0,2 1 13 0,-1 0-8 15,-2 1 19-15,2-1-17 0,-1 2 14 16,-1-2-6-16,1-1-13 0,0 3 10 0,-1-2 4 15,-1 3 3-15,-1-3 11 0,4 1 6 16,-4 1-14-16,0-2 17 0,0 0-16 0,1 2 4 16,0-1-2-16,-1-4 12 0,0 0 9 0,0 7-39 15,0 0 28-15,0-7-1 0,0 7 6 0,-11 6-3 16,10-8 1-16,1-3-10 0,-3 3-1 16,2 0 13-16,0-1-3 0,-2 0 0 0,-1 0-5 15,2 1 14-15,-2 1-11 0,-1-2 9 16,4 0-12-16,-2 2 8 0,-6 3 9 0,3-2-9 15,-1-4 24-15,2 4-10 0,0-5-1 16,0 2-12-16,0 0 10 0,1-4 1 0,-1 3 0 16,0 0-7-16,1-2 3 0,-1 3-21 0,1-3 20 15,0 1-4-15,-1 1-13 0,1-3 15 16,-1 0-13-16,3 2 7 0,-3-2-8 0,1 0-10 16,4 0-27-16,0 0 2 0,0 0-6 0,-8 0-32 15,8 0 6-15,-8 0-97 0,8 0-60 16,-12-10-75-16,9 7-27 0,3 0 27 0,0 2-5 15,0-1 32-15</inkml:trace>
  <inkml:trace contextRef="#ctx0" brushRef="#br0" timeOffset="-8402.3">24981 11883 389 0,'-2'-2'199'0,"1"1"-11"0,1-2-21 15,-3 1-22-15,3 2-40 0,-1-2-4 0,1 1 18 16,0-2 2-16,1 2 3 0,2 0-6 16,1-1-5-16,2-1-5 0,7-4-19 0,2 2 0 15,2-4-11-15,2 2-11 0,-6 1-5 16,5-2-19-16,-3 2 18 0,0 1-13 0,0-2-4 15,1 2-8-15,-7 1 2 0,6-2-7 0,-4 4-14 16,-1-3 4-16,-1 5-12 0,-3-4 14 16,1 3 1-16,-1-1 19 0,-1 1-26 0,-2 0 9 15,1 1-3-15,1-3 2 0,-2 3 12 16,3-3-2-16,-3 3 12 0,0 0-17 0,1 0-19 16,-4 0 4-16,0 0 15 0,0 0-18 0,0 0-19 15,0 0-41-15,11-6-45 0,-9 6 11 16,-4 0-147-16,0-2-127 0,-1 2-30 0,2-1 19 15,-3 1 63-15,2 0-4 0,-1-1-20 0,0 1 41 16</inkml:trace>
  <inkml:trace contextRef="#ctx0" brushRef="#br0" timeOffset="-6285.95">25087 11465 310 0,'-16'-5'184'0,"2"0"-10"0,-2 1-25 16,-1 0-28-16,3-1-8 0,-3 0 6 0,5 3-21 15,-1-1 15-15,-1 0-35 0,-4-3 14 16,3 5-22-16,-4-3 0 0,-1 3-1 0,1 1-8 15,-3 0-22-15,8 0 6 0,0 0 24 0,-8 0-13 16,-3 0 13-16,-26 12-23 0,25-10 3 16,-7 2-16-16,2 0 25 0,-1 3-24 0,-1-3 18 15,3-3-5-15,-3 4-15 0,3-1 21 16,-2-1-12-16,5-1-3 0,-1 1 18 0,-2 5-9 16,2-5 5-16,0 1 7 0,-1-2-5 0,-1 4-7 15,3 0-23-15,-3-2-5 0,3 2 26 0,0 1-26 16,-3 1 4-16,0 1 1 0,-1 0-4 15,1 2 16-15,-1 0-22 0,0-1 1 0,1 3-7 16,0-2 19-16,1 1-24 0,-3 2 21 16,2-3-12-16,1 0-7 0,0 0 3 0,7 1 21 15,-5-4-4-15,3 0-10 0,-2 2-15 16,7 1 7-16,-3 1-8 0,1-3 13 0,1 0-11 16,1 0 7-16,-1 3 0 0,2-2-2 0,-1 4 8 15,-2-2 3-15,1 3-5 0,2 1 3 16,-6-2 7-16,5 0-2 0,-2 1-20 0,4 1 9 15,-2 4 28-15,-1-5-28 0,1 4-5 16,3-4 17-16,0 3 13 0,0 0-33 0,1 0 2 16,-1-3 3-16,1 6-16 0,0-2 28 15,1-2-5-15,4 1 14 0,1-3-18 0,-3 2-14 16,4-2 14-16,-1 2-7 0,1-3 12 0,-1 4-16 16,3-2-2-16,-1 2 27 0,1 1-33 0,-2-2 5 15,-3 2 1-15,4 0 10 0,1-2 9 16,-2 5 18-16,1-4-31 0,4 0-11 0,-8-1 0 15,8 2 1-15,-3-2 10 0,3 0-1 0,-4 0 13 16,2-1-14-16,2 0 0 0,3 3 14 16,-1-7 9-16,-1 0 9 0,2-1-28 0,0-11-13 15,0 15 15-15,0-2 2 0,0 4-12 16,0-3 13-16,0 2-2 0,16 19-15 0,-13-18 12 16,5-1-18-16,-4 2-2 0,6-1 13 0,-3 2 5 15,2 0-2-15,3-3-4 0,-2 3 18 16,0 0-5-16,2-1-3 0,2 2 20 0,1-3-29 15,-2 0 25-15,0 0-33 0,2-4 37 0,1 3-6 16,-1 1-15-16,0 0-9 0,2-5-25 16,0 3 28-16,0-1 7 0,4-2-1 15,-1 0 22-15,-2-1-23 0,1 0-2 0,0-1-13 16,2 0 22-16,0-1-19 0,-3 0-5 0,4-1 3 16,-2 0 24-16,2 1-35 0,-3-2 29 15,6-5 19-15,-5 4-17 0,2-1-25 0,2-3 1 16,-1 3 6-16,3-3 34 0,-1 1-13 0,3 0 1 15,2-1-28-15,-17-2 15 0,7 0-22 16,8 0 46-16,-1 0-36 0,3 0-13 0,27-13 45 16,-26 8-29-16,-6 1 30 0,5-3-47 0,-5 2 51 15,-1-2-37-15,-2 2 33 0,4 0-36 0,-1 0 15 16,1-1 21-16,-2 0-32 0,-2-2-12 16,5 1 8-16,-2 0 5 0,1-3-16 0,-2 2 37 15,0 1-19-15,3-2 32 0,-4 0-47 16,3-4 1-16,1 2 11 0,-3 3 4 0,0-2 22 15,-2-2-4-15,5 3-22 0,-4 0 10 16,-3-2-14-16,2 1-8 0,0 1 26 0,0-2-15 16,-1 3 9-16,-1 0 17 0,0-5-28 15,0 4 5-15,-2 2 22 0,0-5-29 0,0 2 17 16,0-2-2-16,-5 1-10 0,6 1 26 0,0-1-28 16,-1 2 4-16,1-1-9 0,-3-1 37 15,0 0-25-15,-2 2-13 0,4-2 17 0,-1 0 1 16,-1 0-2-16,-3 3 12 0,4-2-30 0,-3 2 7 15,2-1 4-15,-3 2-16 0,4 0 35 16,-4-1-25-16,-1 1 11 0,-1 3-23 0,-1-4 14 16,0 2 13-16,3-2 12 0,-4 4-19 15,6-5 12-15,-2 2-27 0,-3-2 19 0,-1 2-27 16,5-1 9-16,-6 3-1 0,-2 0 7 0,7-2 11 16,-4 0-15-16,-3 3 3 0,1-2 4 15,-3 5-4-15,2-3 22 0,7-3-13 0,-7 2 9 16,-2-1-15-16,5 1-1 0,-4-1-1 15,5-2 0-15,-4 1 3 0,0-1-8 0,3-2 7 16,-2 1-12-16,1-2 3 0,2 2-6 16,-2-1 13-16,-3 2-6 0,1 1-2 0,-3 0-13 15,6 2 27-15,-5 0-13 0,-2 1 18 16,2-1-4-16,0 2-14 0,-1-1 11 0,-1 0 10 16,2 0-2-16,-4-1-3 0,4-1-2 0,3-5 9 15,-3 1-9-15,0 1 6 0,0 0-3 0,-1 3 3 16,-1-1 5-16,1 2 5 0,-2-1-15 15,4 0-11-15,-1-8 22 0,-2 2-18 0,2 2 12 16,-1 3-4-16,-2 0 12 0,2 2-14 16,-1-3-3-16,2-5 17 0,0 2-11 0,-1 4 16 15,0 1-19-15,-2-1 15 0,2 1-7 0,-3 1-9 16,1 0 11-16,1 0 6 0,-2 0-22 0,2 0 5 16,-1-1 14-16,-1 6-17 0,0-7 1 15,0 1 7-15,0-1 5 0,0 0 2 0,0 1 0 16,0-6 4-16,11-10 3 0,-11 13-25 0,1-1 12 15,-1 1 17-15,0 2-1 0,0 2-20 16,0-1 18-16,0 6-4 0,0-7-14 0,0 7 12 16,0-8-11-16,0 0 1 0,0 1 11 0,0 0 1 15,0 1 7-15,0 0-12 0,0-2-10 16,0 3 8-16,0-2 11 0,0 0-1 16,0 0-9-16,0 0-12 0,0-4 21 0,0-3-22 15,0-1 0-15,-9-8 12 0,9 13 20 0,-3 1-4 16,2 2-6-16,-1 1-16 0,0 1 11 15,-6-7-13-15,5 1 8 0,-1 2 21 0,4 2-18 16,-4 0 12-16,2 0-22 0,-1 2 6 0,-1-1-5 16,4 1 11-16,-2 1 7 0,0-1-19 15,1-2 0-15,-2 2-5 0,-1 1 1 0,2-3 4 16,0 1 17-16,0 1-10 0,-3-6 16 16,-4-1-16-16,4 4 26 0,-1 1-9 15,2 3-21-15,0-2 12 0,-1 1-3 0,2 0 1 16,-2 0-4-16,-5-5 9 0,1 1-10 0,7 2 7 15,-4 1-1-15,0 2 11 0,-4-6-9 16,4 6-15-16,2-3 3 0,-2 2 16 0,3-1-6 0,-3 4-10 16,2-3-9-16,-1 3 1 0,2 0 11 15,0-2-4-15,-1 0-5 0,2 2 0 16,-1 0 16-16,-2-1-14 0,4-1-3 0,-4 3 22 16,1-2-16-16,1 1 7 0,-2-2 12 15,1 1-5-15,1 0-16 0,-3 0-5 0,1-1 22 16,2 0-5-16,-6-6-9 0,0 2 2 0,1-1-7 15,0 3 23-15,-2-2-11 0,3 0-17 16,-6 0 22-16,5 1-2 0,-1 3-8 0,-2-3 14 16,-1-1-10-16,3-2-17 0,-5 3 7 15,4 0 20-15,0 2-22 0,-2-2 5 0,-1-1 3 16,3 3-7-16,0 1 1 0,3-1-5 0,-1 0-3 16,1 3-27-16,2-3-22 0,-13 1-40 0,5 4-34 15,-7-1 12-15,1-1-197 0,5 2-86 16,-3 0 57-16,-6 0 25 0,-4 0 21 0,-1 0 5 15,-31-13 5-15</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5-02-27T15:15:55.398"/>
    </inkml:context>
    <inkml:brush xml:id="br0">
      <inkml:brushProperty name="width" value="0.05292" units="cm"/>
      <inkml:brushProperty name="height" value="0.05292" units="cm"/>
      <inkml:brushProperty name="color" value="#FF0000"/>
    </inkml:brush>
  </inkml:definitions>
  <inkml:trace contextRef="#ctx0" brushRef="#br0">4608 3387 287 0,'0'0'107'15,"0"0"-50"-15,0 0 4 0,0 0 5 0,0 0-9 16,0 0 0-16,0 0-26 0,0 0 5 0,0 0 6 16,0 0-25-16,0 0 0 0,0 0 39 0,0 0-30 15,0 0 0-15,0 0 57 0,0 0-9 16,0 0-9-16,0 0 12 0,0 0-45 0,0 0 26 16,0 0 8-16,0 0-16 0,0 0-17 0,0 0 23 15,0 0-36-15,0 0 6 0,4-6-19 16,6-8 8-16,-1 2 3 0,1-1 13 0,6-4-5 15,-5 1 18-15,4-1-23 0,0 0 3 0,-2 1-37 16,0 0 33-16,2 0 26 0,-3-1-14 0,5 1-14 16,-7 2 7-16,0 0-17 0,2 0 10 15,-3 0-8-15,1 3-7 0,0 2 4 16,-3-3 18-16,2 2-15 0,-3 2 2 0,0 1-27 16,1 3 2-16,-2-3 20 0,0 3 6 0,0 1-44 15,0-1 42-15,0 0-15 0,-1 1 18 0,1 1-15 16,-1-1-13-16,0 0 17 0,-1 2 9 15,2-3-1-15,-3 2-15 0,2 0-46 0,1 1 5 16,-2 0-31-16,-1 0-27 0,-2 1-14 16,0 0-23-16,0 0-120 0,0 0-73 0,0 0 12 15</inkml:trace>
  <inkml:trace contextRef="#ctx0" brushRef="#br0" timeOffset="902.59">5391 2726 312 0,'-1'-3'38'0,"-2"1"-3"0,-3-1 1 15,1 2-6-15,-2-2 10 0,-11 3-29 0,-3-1 13 16,0 1-4-16,10 0 23 0,-8 0-33 16,-1 0-17-16,-22 10 20 0,20-5-9 0,3-2-8 15,0 4-8-15,0-3 25 0,1-1 24 0,8 1-37 16,-1-1 25-16,-3 5 9 0,0 1-53 0,2 0 13 15,2 3 29-15,6-1-34 16,-3 1 14-16,-1-2-14 0,7 2 22 0,-1-3-14 16,0 0-18-16,0 0 22 0,2-2 22 0,0 2-5 15,0-9-20-15,0 10 4 0,0 4 4 0,0-2 5 16,20 11 20-16,-17-9-25 0,4-8 0 16,0 0-5-16,-1-1 29 0,1-1-27 15,0-3 9-15,-1 1-5 0,-6-2 28 0,7 0-27 16,6 0 8-16,3 0 18 0,15-18-24 0,-15 10 7 15,-2-2 21-15,2 0-6 0,-4-2-3 0,-3 0-14 16,2-3 21-16,-1 4-4 0,-1-1 25 16,0-1-25-16,-2 1 1 0,-3 3 10 0,0 1-4 15,-1 2-4-15,-1-1-5 0,0 1 9 16,1 1-27-16,-3 2-2 0,3-2 9 0,-3 1-2 16,0 0-2-16,1 3-6 0,0-3 26 15,-1 2-9-15,0-2 2 0,2 1-41 0,-2 2 43 16,0 0-43-16,2-4 3 0,-1 5 33 15,1-1-12-15,-2 1-17 0,0 0-3 0,0 0-4 16,0 0 27-16,0 0 6 0,5 14-4 0,-3-7-2 16,6 5-18-16,0 1 17 0,1 3 0 0,0 0-3 15,2-1 0-15,-1 2-31 0,1-2 24 16,-1 6 23-16,-2-3-16 0,1-1 3 0,1 1-24 16,-4 0 24-16,3-2-14 0,-2 0 17 15,1 0-16-15,-2-4 14 0,1 0-15 0,-4 0-17 16,1-3 20-16,1-3 16 0,-3-1-28 0,1-1 13 15,1 1-21-15,-3-2 7 0,0 1 22 16,2-1-26-16,-1 0 8 0,0 0 25 0,0-2-17 16,-1 2-17-16,1-2 2 0,0 1-70 15,0-1-14-15,0 0 5 0,1-1-38 0,-3 0-67 16,0 0-109-16,0 0 7 0</inkml:trace>
  <inkml:trace contextRef="#ctx0" brushRef="#br0" timeOffset="1460.04">5637 2728 247 0,'-1'5'43'0,"1"2"-37"0,0 0 21 0,0 1-11 15,0-1 21-15,0 1-18 0,0 3 7 0,0 2-16 16,0-3 13-16,14 6-15 0,-11-9 11 15,1-1-19-15,1-4 10 0,1 1 9 0,0-2 10 16,2 1 24-16,10-1-17 0,-9-1-6 16,1 0 28-16,13-15-18 0,-12 15-29 0,0-5 13 15,1-2 3-15,-5 0 4 0,2 0-23 0,1-1 1 16,-1-1-2-16,-3-1 30 0,-3 3-5 0,0 0 12 16,-1 2-4-16,1-2-5 0,0 3-3 15,-3 4-21-15,0 0-4 0,0-9 34 0,0 3 0 16,0 6-2-16,0-8-21 0,0 8-3 0,-14-15 1 15,-1 10-2-15,5-1-4 0,1 3-1 16,-1 0 16-16,1 2-6 0,1 0-3 0,2-1-2 16,6 2-1-16,0 0-1 0,-9 0 16 0,0 0-1 15,9 0-62-15,-9 0 5 0,2 0 3 16,7 0 2-16,-10 0 2 0,2 0 4 0,8 0 44 16,-7 0 4-16,7 0-12 0,-17 11-2 15,11-8-56-15,0-1 14 0,1 0-20 0,-1 0-6 16,0-1-22-16,3 3-13 0,-2-3 1 15,3 1-73-15,-4-1-118 0</inkml:trace>
  <inkml:trace contextRef="#ctx0" brushRef="#br0" timeOffset="1908.48">6054 2414 251 0,'-2'0'63'0,"4"0"11"16,-2-1-25-16,2-1-8 0,0 4-6 0,-1-1 1 15,0 0-4-15,2 2 8 0,-2 0 26 16,2 2-33-16,-1 0-14 0,0 1-3 0,0-1-17 16,2 13 15-16,2 0-6 0,-1-3 0 0,-1 0-8 15,1 2-5-15,2 0 14 0,-6-2-18 16,5 4 19-16,-1-2 17 0,2-3-16 0,-6 0 11 16,7 3-14-16,-3-2-7 0,0-2 15 15,0 2 19-15,-1-4-23 0,-1 0 0 0,0-4 6 16,-1 2-7-16,0-5-10 0,2 3-5 0,-4-2 1 15,2 0-22-15,0 0 37 0,-2-1-4 16,2-1-16-16,1 3 13 0,-3-2 14 0,1-2-25 16,1 3 2-16,-1-4-2 0,-1 1-14 15,2 3 22-15,0-4-11 0,-1 0-19 0,-1 0-10 16,0-1-32-16,0 0-10 0,0 0-98 0,3-10-133 16</inkml:trace>
  <inkml:trace contextRef="#ctx0" brushRef="#br0" timeOffset="2148.91">5950 2594 220 0,'-2'0'105'16,"2"-3"24"-16,0 2-29 0,0-1-14 16,0 1-12-16,0 1-9 0,0 0-9 0,0-3-15 15,0 0-94-15,0 2-8 0,0 1-2 0,-1-1-80 16,1 0-151-16</inkml:trace>
  <inkml:trace contextRef="#ctx0" brushRef="#br0" timeOffset="2392.65">6325 2519 226 0,'4'-4'247'0,"-3"2"-40"15,3-2-44-15,-3 1 1 0,2 1-7 16,-2-1-30-16,2 0-12 0,-2 1-7 0,2 2-10 15,0-5-11-15,-3 3-21 0,3 1 8 16,-2-1-8-16,0 2-7 0,2-2-56 0,-2 2-43 16,2 0-4-16,-2 2 2 0,1-2-117 0,1 3-147 15,-3-1 23-15,1 0-100 0,1-2-4 16</inkml:trace>
  <inkml:trace contextRef="#ctx0" brushRef="#br0" timeOffset="3816.6">5783 3341 265 0,'-1'0'143'0,"-1"-2"-17"16,0 2-25-16,0 0-6 0,-1 2 1 0,2-1-7 15,-1 0-12-15,-2 1-42 0,2-1-17 0,0 3-1 16,0-4 36-16,-1 3 2 0,3 2-7 0,-2-2-6 15,2 3-1-15,-2-2-5 0,1 1-3 0,2 0-5 16,1 1-26-16,-2-6 1 0,10 16 7 16,0-9-5-16,2 3-3 0,4-5 3 0,2 0-3 15,1-1-15-15,-12-4 14 0,8 0-1 16,2 0 0-16,2 0-18 0,19-12 1 0,-20 6 34 16,-1-2-9-16,2-2 12 0,-1 1-3 0,-3-1-2 15,1-2-6-15,-3 0-3 0,-1-4 3 16,1 2 1-16,-4 1 0 0,-4 0 0 0,0-2-2 15,-1 6-1-15,0 1-11 0,-3 0 4 0,1 2-3 16,0 1 5-16,-1 1 3 0,0 1-1 16,-1 0-18-16,0 0 3 0,2 2 21 0,-2-2-2 15,0 2 0-15,0-1-9 0,1 2 14 0,-1 0-19 16,0 0 6-16,0 0 17 0,0 0-1 16,0 0-2-16,0 0-1 0,0 0-33 0,10 11 1 15,-5-7 0-15,0-3 2 0,0 1-17 16,2 0 27-16,-2 0-17 0,-2-1 8 0,3 1-3 15,-1 1 2-15,0-3 2 0,-1 1 1 16,-3-1 1-16,2 0 10 0,-2 1-4 0,2-1 1 16,-2 0-4-16,-2 0 5 0,-1-1-33 0,0 1 47 15,-2 0 2-15,-1 0-1 0,0-1-26 0,-5 2 14 16,6-2 14-16,-11-4-11 0,7 5 0 16,-1 0 0-16,-4 0 0 0,0 0 2 15,3 0-3-15,1 0 27 0,-6-8-2 0,9 7-19 0,4 0-41 16,2-1 6-16,0 2 3 0,2-2 39 15,2-1-12-15,11-4 4 0,0 1-15 0,6-3 2 16,0 2 0-16,3-1 2 0,-1-1 0 16,-1 2 29-16,-1-1 7 0,1 1-18 0,-2 1 8 15,-1 1-2-15,-6 5-45 0,-3-3 28 0,-4-1 6 16,2 1-4-16,-4 2 0 0,-1 1-38 16,-1-2 15-16,2 2 26 0,-2-1-14 0,-2 1 11 15,0 0-20-15,0 0 24 0,0 0-26 16,0 0 14-16,0 0-23 0,7 0 7 0,-7 0 18 15,0 0-15-15,0 0 13 0,6 0-1 16,-6 0-20-16,0 0 6 0,9 0-14 0,6-11 7 16,-5 1-9-16,2-2 9 0,-3-2 25 0,1 1-31 15,-2 1 2-15,0 2 15 0,-2-1 2 0,-2 2 0 16,-1 2 0-16,0 1 9 0,-2 1 14 16,1 2-16-16,-1-1 0 0,-1 2 37 0,1-1-42 15,-1 0 10-15,3 3-2 0,-3 0 18 16,0 0-28-16,0 0-1 0,0 0 5 0,0 0 8 15,0 0-8-15,6 0 18 0,7 12-8 0,0-6-22 16,-2 4 27-16,2-4-19 0,1 4-12 0,1 0 25 16,0-3 1-16,1 0 10 0,-3 0-20 15,0 1 10-15,-3 1 2 0,2 1-7 0,-1-1 5 16,-5-1 5-16,-2 2 32 0,-2-1-31 0,-2-9-18 16,0 8 10-16,0-1-15 0,0 0 17 15,0 0 1-15,0 0 4 0,0-2-10 0,0 2-1 16,0-1 4-16,0 1 22 0,0-7-5 0,-12 16-7 15,11-10-12-15,-2-2-3 0,-1-1 8 16,1 1-25-16,-4-1 31 0,4-1-6 16,-2-1 2-16,0-2-6 0,-1 1 6 0,6 0 2 15,0 0-13-15,-11-12 13 0,9 8-3 0,0-2-6 16,-1-10 43-16,2-2-61 0,1 11 22 0,0-6 16 16,0-2-35-16,0-3 19 0,10-20 1 15,-5 23-7-15,-2-4 9 0,4 1 9 0,-6 5 5 16,6-2 24-16,-2 2-21 0,4-1-14 15,-4 5-6-15,-4 2 37 0,2 2-4 0,-1 0 2 16,0 1-8-16,-1 0-7 0,0 2-15 0,1 0 2 16,-2 2 9-16,0 0-26 0,0 0 6 15,0 0 2-15,-2-2 0 0,2 3 0 0,2 2-16 0,-1-1 36 16,-1 2 2-16,2 0-32 0,-1 1 21 16,2 0-13-16,0-1-16 0,7 11-31 0,-2-4-29 15,-4-5-92-15,2-3 11 0,-2-1 7 16,2-3 8-16</inkml:trace>
  <inkml:trace contextRef="#ctx0" brushRef="#br0" timeOffset="4633.45">6797 2873 217 0,'3'3'81'0,"10"9"-46"0,0-5 9 0,1 0-20 16,3-2 30-16,-7-3-34 0,3-1 4 0,-13-1 20 16,9 0-31-16,-2 0 2 0,14-12 5 15,-10 2 2-15,-2-2 15 0,-5-2-11 0,0-1 2 16,-3-1 10-16,-1 7-17 0,0-5 1 15,0-2-6-15,-9-21 2 0,4 19 20 0,1 0 6 16,-5-4-21-16,2 5-4 0,1 2-1 16,0 3 19-16,0-1 7 0,-1 5-14 0,5 3 7 15,-2-3-42-15,0 3-1 0,4 3 2 0,-1-3 21 16,-1 3-18-16,2 2-11 0,-1-3 31 16,1 3-3-16,-2-2-1 0,2 2-3 0,0 0 0 15,0 0-24-15,0 0 1 0,-4 7 44 0,6-2 1 16,0-3-3-16,0 5-40 0,-1 0-8 15,6 8 24-15,-2-2-7 0,0 1-8 0,3 1 2 16,-1-4 0-16,-1-1-1 0,-3-3 3 0,3 1-5 16,-1-3 20-16,-3-1-4 0,2 1-22 15,0-5 35-15,1 2-25 0,-1-2 16 0,0 0 0 16,-4 0-1-16,0 0-1 0,8 0-22 16,0 0 26-16,14-14-20 0,-14 12 3 0,-2-2 15 15,0 1-19-15,-3 0-2 0,1 2 3 0,-2-3 13 16,0 4-25-16,0-1 27 0,1 1-11 15,-1 0-28-15,1 0 12 0,1 0 1 16,-2 0-1-16,2 0 24 0,-1 0-2 0,-1 0 10 16,3 0-23-16,-1-1 15 0,2 0 2 0,1 0-25 15,10-6 24-15,2 0 2 0,-2-1-10 0,-1 0 1 16,3-2 1-16,-3 1 21 0,-2 2-3 16,-4 2-1-16,0 2-28 0,-4 1 29 0,1-2-18 15,-3 2-6-15,0 1 1 0,-1 0-26 0,1-2 7 16,-1 2 6-16,-1-1 20 0,1 2-31 15,3-1 6-15,1 1 22 0,-1 0 8 0,-6 0-16 16,6 0 7-16,1 0 4 0,-1 0-11 16,2 0-9-16,6 0-28 0,0 0 14 0,1 0-39 15,-4 0-48-15,-1 0-204 0</inkml:trace>
  <inkml:trace contextRef="#ctx0" brushRef="#br0" timeOffset="5132.1">7383 2513 217 0,'5'2'37'0,"-1"2"13"16,1-4-12-16,2 1 29 0,-1-1-36 0,13-1-15 15,-11 1 9-15,20-10-28 0,-9 4 52 16,0-1-33-16,-4-3 14 0,2 0-15 0,-4 1 4 16,4-3 31-16,-3 4-28 0,-4-2-32 0,0-4 20 15,-2 6 31-15,-3 2-1 0,-1-1-12 16,1 1 11-16,-4 2-11 0,0-1 17 0,-1 0-17 15,0 3-27-15,0-1-9 0,0 3 22 0,0 0-11 16,0 0-4-16,-11-10 8 0,7 10 1 16,4-1-25-16,-2 1 29 0,-1 1-10 0,0-1-11 15,1 3 8-15,-1 0 5 0,-3-1-18 0,5 0 55 16,-2 1-52-16,3-1 29 0,-1 3-20 16,0-4-6-16,-2 0 18 0,3 4 5 0,3-4 0 15,-1 1-17-15,2-2 0 0,4 2 1 0,-1-4-1 16,14 1 0-16,-12 1 1 0,21-7 1 0,-7 3 44 15,-3-1-33-15,1 0-17 0,-3 0 16 16,-1 2 10-16,-6 2-1 0,0 0-8 0,-5-1-27 16,2 2-18-16,-3 0-9 0,-5 0-73 15,0 0-190-15,1 0 0 0</inkml:trace>
  <inkml:trace contextRef="#ctx0" brushRef="#br0" timeOffset="9831.48">16172 3209 307 0,'-14'0'124'0,"14"0"-45"0,0 0-12 16,0 0 5-16,0 0-13 0,0 0 14 16,0 0-10-16,0 0-2 0,-7-33-19 0,16 19-6 15,1-3 12-15,3 2-7 0,0-5-39 0,3 1 33 16,-1 0-30-16,-2-1-2 0,1 2 65 15,0-2-20-15,0 0 13 0,-4 1-15 0,-2 1-19 16,2 4 21-16,-6-3 0 0,2 1-43 0,2 4 49 16,-3 2-10-16,0 2-13 0,-1 1-45 0,1 1 28 15,-1 1 31-15,-3-2-30 0,3 1-27 16,-2 1 31-16,0 2 3 0,0-3-23 0,1 1 1 16,2 2 0-16,-3-2 0 0,0 2-61 15,3-1-3-15,-3 1-39 0,0 1 26 0,1-2-25 16,0 2-17-16,-3-1-49 0,3-2-150 0,-3 3-12 15</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5-02-27T15:17:12.098"/>
    </inkml:context>
    <inkml:brush xml:id="br0">
      <inkml:brushProperty name="width" value="0.05292" units="cm"/>
      <inkml:brushProperty name="height" value="0.05292" units="cm"/>
      <inkml:brushProperty name="color" value="#FF0000"/>
    </inkml:brush>
  </inkml:definitions>
  <inkml:trace contextRef="#ctx0" brushRef="#br0">19735 17800 265 0,'0'0'92'0,"0"0"-24"16,0 0 0-16,0 0 25 0,0 0-11 16,0 0-11-16,-13 0-9 0,13 0-6 0,0 0-7 15,0 0-4-15,0 0 39 0,0 0-8 16,0 0-46-16,0-12-5 0,0 12 31 0,0 0-28 16,0 0 25-16,0 0-5 0,0 0-6 0,-26-18-18 15,27 18 7-15,1 0-11 0,0 0-14 16,2-1 16-16,1 1-13 0,0 0-10 0,2-2 15 15,0 2 6-15,5 0-4 0,1 0 10 0,4 0-2 16,3 0-11-16,0 0-2 0,3 0-17 0,-1 0 0 16,2 0 2-16,2 0-1 0,-1 0 26 15,31 14-4-15,-25-12-24 0,-2 3 8 0,5-2 0 16,-2 3-27-16,-3-3 3 0,6 1 37 16,-3-1-1-16,0 2 0 0,-4-1 2 0,2 0-10 15,1-2 1-15,-5 3 0 0,-2-3-15 16,-1 1-6-16,-3 0 22 0,2 1 1 0,0 1-4 15,-3 0-9-15,5-1 6 0,2-1 8 0,-3 2-1 16,2-1-16-16,12 3 29 0,2-3-21 16,-1 3-14-16,-3-3 6 0,6 1 26 0,-3 1-24 15,-1 0-1-15,-5-1-2 0,-1 2-2 16,-2-2 13-16,-5 0-4 0,3 2 1 0,-10-4-2 16,-4 1-2-16,-1-1 6 0,-12-3-2 0,11 0-12 15,-4 0 1-15,3 0 21 0,7 10 7 16,-13-9 2-16,2 2-1 0,1-3-2 0,-1 0 6 15,-6 1-36-15,0 1 2 0,0-2 2 0,0 0-1 16,0 0 3-16,0 0-7 0,0 0 22 0,6 0-2 16,-6 0 0-16,9-3 7 0,-7 4-33 15,-1 1 2-15,-2-5 3 0,-2 5 17 16,2-2-9-16,1 1 14 0,-2-1 1 0,2 0-12 16,-2-1 0-16,-1 4 0 0,1-5 3 0,-2 1 0 15,-3 0-5-15,0-4 11 0,2 5-1 16,8 0-18-16,-13-1-12 0,4-3 4 0,2 3 37 15,0-5-16-15,-3 1 3 0,-6-2 19 16,-2 4-11-16,-2 0-14 0,-1-5 2 0,4 4 1 16,-5-1 3-16,-4 1 0 0,9 4-2 0,-4-4-12 15,-6 0 1-15,-2 0 18 0,4 1 7 0,-2-1-1 16,0 1-1-16,1-1-14 0,1 1-1 16,0 0 3-16,2 1 0 0,3-1 2 0,-2 1-3 15,8 0 21-15,-8-3-21 0,4 3 1 16,0-1 0-16,3 1-16 0,-4-2 3 15,-2-2 3-15,-1 2-1 0,0 0 18 0,1 2-3 16,-5-3-30-16,0 1 1 0,-3 0 30 0,3 0 22 16,-1 1 0-16,-2-1-51 0,1 1 3 15,6-1 37-15,-3 1-4 0,3-2 0 0,-3 4-38 16,3-2 18-16,-2 3 0 0,8 0-1 0,-4-5 29 16,2 5-3-16,4-2-20 0,1 1 3 15,2-1 16-15,1 2-2 0,3 0-1 0,-1 0 0 16,-1-1-3-16,3 1 0 0,-3 0-16 0,-1-1 1 15,2 1 11-15,-3-1 3 0,2-1 13 16,-14 1-14-16,3-3-4 0,3 4 2 0,3-3 0 16,1 1-2-16,2-2 9 0,2 4-3 0,1-1 0 15,-2 0-10-15,1 0 0 0,4-1 0 16,-2 2 9-16,-1 0-2 0,2-3 0 0,2 3-21 16,-2 0-15-16,1 0 12 0,-1 0 12 15,3 0-14-15,-1 0 3 0,1 0 2 0,0 0 8 16,0 0-7-16,0 0 0 0,9-1 44 0,0 2-2 15,10-1-5-15,-9 0-3 0,9 0 15 16,2 0-35-16,6 0 1 0,1 0-2 0,1 0 23 16,1 0-28-16,2 0 1 0,1 0 1 0,31 8 12 15,-46-8 0-15,6 0-19 0,6 0 1 16,0 0 23-16,4 0-5 0,0 0 0 0,-2 0-1 16,2 0-5-16,1 0-2 0,3 0 9 0,35 10-1 15,-57-10-2-15,9 0-7 0,0 0-1 16,3 0 1-16,-2 0 16 0,-4 0-29 0,0 0 23 15,-2 0-3-15,-4 0-10 0,16 14 1 0,-19-14 0 16,0 2 7-16,-5 1 1 0,-2-1-4 16,2 0 0-16,-2 1 0 0,0-2-1 0,-2 2-2 15,1-2-13-15,-1 2 1 0,0 0 9 0,3 0 1 16,-4-1-13-16,0-1 2 0,2-1 1 0,-1 2-31 16,-3-2 42-16,3 3-7 0,-3-2 2 15,2 0 1-15,-3-1 8 0,1 2-3 0,-1-2 0 16,0 0-10-16,0 0 2 0,-9 0 14 15,4 0 1-15,-13-2 1 0,4 1 0 0,4 1-14 16,-8 0-18-16,-2 0-1 0,-5 0 16 16,-26-7 19-16,18 5 1 0,1 0 10 0,-3 2-2 0,5-1-18 15,3 1 1-15,-1-2 0 0,1 1 6 16,4 0-2-16,0 1 1 0,-1-2 1 16,3 2-3-16,1-1 0 0,-3-2 5 0,-2 3 4 15,7-3-1-15,-4 1-12 0,1 1 2 0,-3-4-16 16,-2 3 16-16,-1-3-25 0,-3 3 2 15,0 1 46-15,1-3-4 0,-2 1-48 0,2 0 16 16,-1-1 2-16,-2 1 0 0,4 1 1 0,-1-3 34 16,5 4-8-16,2 0-3 0,-4-1-34 0,10 2-9 15,-4-1 17-15,1 1 26 0,8 0-18 16,-7-4 1-16,8 4 1 0,0 0 15 0,3 0-33 16,2 0 19-16,1 0-17 0,4 0 33 15,0 0-36-15,0 0 20 0,-6 0 2 0,6 0 16 16,0 0-20-16,0 0 8 0,-9 0 10 0,9 0-11 15,0 0-8-15,-9 0 16 0,11-3-3 16,1 3-3-16,0-1 2 0,2 1-7 0,1 0 5 16,11-2-2-16,-8 2 15 0,24-2 13 15,-11-1-4-15,3 1-27 0,5 2 0 0,3 0 0 16,-1 0 0-16,4 0 0 0,-4 0-4 0,-13 0 2 16,5 0-2-16,9 0-22 0,2 0 25 15,2 0 1-15,2 0-1 0,0 0 1 0,2 0 30 16,1 0-17-16,0 0-2 0,1 0-26 0,1 0 18 15,39 13 0-15,-43-13-2 0,-6 1-29 0,2 0 26 16,-2 4-12-16,1-4-2 0,-3 0-1 16,-8-1 2-16,-11 0 3 0,2 0 0 0,2 0 1 15,0 0 3-15,0 0 20 0,-2 0-11 16,-4 0 0-16,-2 0 14 0,-1 0-1 0,-8 0-32 16,9 0 20-16,-9 0-19 0,6 0 1 15,-6 0 42-15,0 0-3 0,0 0-35 0,9 7-12 16,-15-6 1-16,4-1 5 0,-5 0 16 15,-1 0 16-15,-14 0-9 0,10 0 11 0,-8 0-3 16,-4 0-1-16,-34-9-5 0,28 5-1 0,-4 4 0 16,1-4-4-16,1 1-20 0,0-1 3 0,4 0 1 15,-4 1 18-15,2 0 9 0,-1 3-1 16,-2-3 1-16,-2 2 5 0,3 0-2 0,-1 1-31 16,4-3-7-16,1 3-3 0,-2 0 2 15,3-1 4-15,0 0 0 0,2-1 3 0,2 2 23 16,-4-3 2-16,5 3-21 0,2 0 0 0,-1 0 3 15,5-2 1-15,2 2-1 0,3 0 8 16,11 0 24-16,-8 0-13 0,1 0 5 0,7 0 0 16,-6 0 11-16,6 0 4 0,-7 0 7 0,7 0-23 15,0 0-2-15,-7 2-3 0,10-2 7 16,4 0-5-16,10-2 0 0,6 4 3 0,-11-2 13 16,9 0-25-16,4 0 11 0,7 0-2 0,3 0-17 15,-2 0-1-15,3 0 15 0,-2 0-1 16,1 0-31-16,38 10 5 0,-38-9 29 0,4 0 2 15,-1-1-2-15,2 2 8 0,-3 1-16 0,-4-2 0 16,3 0-1-16,-4 2 13 0,-3 0 0 16,-2-3-2-16,-4 2-10 0,-8-1 13 0,-15-1-8 15,11 0-11-15,-2 0 1 0,-2 0 1 16,1 0 26-16,-8 0-19 0,6 0 12 0,-6 0-3 16,8 0-11-16,-8 0-6 0,8 0 10 0,-8 0-14 15,0 0 1-15,5 0-117 0,-5 0 16 16,6 9-255-16,-8-9 13 0,-2-1 62 0</inkml:trace>
  <inkml:trace contextRef="#ctx0" brushRef="#br0" timeOffset="16924.16">15810 17790 269 0,'0'0'132'0,"0"-12"-44"0,0 12-24 0,0 0 6 16,0 0-24-16,0 0 28 0,0 0-11 0,0 0-60 15,0 0 9-15,0 0 22 0,0 0-5 16,0 0-1-16,0 0-11 0,0 0-15 0,0 0 26 16,0 0 4-16,0 0-16 0,25-23 12 15,-25 23-2-15,2-1-23 0,-1 1 18 0,2-2 11 16,-3 2-14-16,1 0-4 0,-1 0 1 0,0 0-4 16,3 0 36-16,-2 0-5 0,5 0-5 15,-3-3-4-15,2 3-2 0,0 0-19 0,2-1-2 16,1 1-14-16,1 0-1 0,1 0 26 15,7 0-8-15,2 0-1 0,-4 0-17 0,5 0 4 16,-2 0-17-16,2 0 4 0,-3 0 1 0,21 9 35 16,-20-7-9-16,-3-1-6 0,2 3 0 15,1-2-1-15,-6-2 6 0,1 0-4 0,4 3 0 16,-6-3-1-16,2 0-7 0,2 0 0 0,0 0 20 16,4 0-18-16,17 10 11 0,-18-8-3 15,3 3 0-15,0-1-29 0,-1-1-8 16,1-1 3-16,-2 1 37 0,4-1 4 0,-1-1-7 15,-1 2-2-15,0 1-20 0,-3-4 2 0,-1 0 8 16,-6 1 15-16,4-1 2 0,-3 0-18 0,-2 0 11 16,-1 0 8-16,-2 1-24 0,2-1 9 15,3 0-1-15,-1 0 12 0,0 0-3 16,-1 0 0-16,-1 0-14 0,0 0 5 0,5 0 14 16,18 13 0-16,-18-12-33 0,5 2-1 0,-2 1 3 15,-1 0 5-15,-3-2-19 0,-1-1 2 0,-2 1 3 16,0-1 3-16,-1 0 3 0,-1 1 16 15,-3-1 1-15,1-1 25 0,-1 0-4 0,0 1 5 16,-3 1-23-16,3-2 6 0,0 0 0 16,-3 1-15-16,1-1 2 0,1 1 13 0,-3-1-2 15,5 1-17-15,-3-1 2 0,1 2 1 0,-2-2 2 16,1 1-1-16,1-1 1 0,-4 0 18 0,0 0-1 16,0 0-16-16,0 0 0 0,6 0 16 15,-6 0 10-15,8 0 7 0,-8 0-2 0,0 0-2 16,0 0-22-16,5 0-1 0,-5 0 1 15,0 0-1-15,0 0-13 0,0 0-17 0,9 2 1 16,-9-2 5-16,-3-2 1 0,1 2 39 16,2-1 1-16,-4 1-21 0,0-2 3 0,-3 1-2 15,4 0 37-15,-2 1-3 0,-2-1-2 16,1-1-28-16,-3 2 1 0,-5-2-36 0,2-1 4 16,-4 0 36-16,-3-1-2 0,6 1 1 0,-8 1 19 15,1-3-1-15,-2 1-5 0,2 1 1 0,-4-4-52 16,5 1 26-16,-2 2-20 0,1 1 5 15,-1-4 34-15,2 5-1 0,-4 0 0 0,5-1 0 16,-4 1-13-16,2 0 3 0,2-1-2 16,-1 1-5-16,-1 1-1 0,0 1 0 0,2-6 1 15,-2 6-23-15,4-1 4 0,5 1 1 0,-2 0 4 16,3-2 2-16,-8 2 1 0,-1-3 44 0,0 2 9 16,1 0-3-16,-2-1-4 0,1-1-20 15,-1 1 5-15,0-3-1 0,2 0-2 16,-2-1-5-16,1 3 0 0,-2-1-2 0,0 0 1 15,-1 2-15-15,1-2 2 0,5 0 10 16,0 4 1-16,-1-4-2 0,2 1 3 0,-1 3-1 16,5-2-2-16,3 2 0 0,2 0-8 0,-2-2 3 15,3 2 2-15,-1 0-29 0,2 0 5 0,1 0 2 16,-1-1 2-16,2 1 3 0,-1 0 20 16,0 0-1-16,0 0 31 0,-1-2-4 0,3 2-3 15,-1 0-1-15,-1 0-22 0,3 0-32 0,0 0 11 16,0 0 2-16,0 0 33 0,0 0-2 15,0 0-17-15,0 0 1 0,0 0 1 0,0 0 0 16,0 0 35-16,0 0-3 0,0 0-2 16,0 0-4-16,0 0-2 0,-9 0-22 0,10 0 0 15,1 0 1-15,4 0 4 0,-1 2 3 0,2-4-2 16,1 4 5-16,10-2 9 0,-7 0-12 16,5 0 0-16,5 0-3 0,32 10-6 0,-23-7-3 15,4 3-35-15,-2-3 11 0,1 1 16 16,0-1-7-16,2 0 2 0,1 2 2 15,6-3 2-15,-5 3 29 0,2-3-1 0,2 3-1 16,-3-2-2-16,2 0-1 0,-3 1 7 0,-6-2-3 16,1 1-18-16,-2 1 2 0,4-2 11 0,-5 2 14 15,-4-2-2-15,-5-2-32 0,2 2-1 0,-4 1 1 16,-6-3 7-16,5 4-16 0,-4-3 0 16,-4 1 30-16,-5-1-7 0,3 0 2 0,1 2-19 15,-2-3 2-15,-2 2 20 0,1-2 3 16,-1 2 2-16,0 1-4 0,4-1-2 0,-5 0-36 15,1-1 1-15,0 1 17 0,0 1-4 0,0-2 1 16,-1 0 33-16,1 1-4 0,0 1-29 16,-1-3 9-16,-3 0 2 0,0 0 14 0,0 0 0 15,-3-2-2-15,-5 1 1 0,5-2-21 16,-5 2-15-16,2-2 4 0,-15 0 36 0,6 1-1 16,-9-1-50-16,3-1 21 0,0 1 9 0,-1-1 14 15,-1 0-14-15,0 3 2 0,-3-1-1 0,3-1 16 16,0 3-14-16,0-2 2 0,2 2-2 15,10 0 2-15,-4 0 1 0,-4 0-2 0,-2 0 2 16,2 0-1-16,-1 0-14 0,1 0 3 16,2 0-1-16,-1 0 10 0,5 0-1 0,-5 0 31 15,3 0-2-15,-4 0-2 0,5 0-29 16,0 0 4-16,2 0 8 0,1 0-13 16,2 0-20-16,2 0 42 0,-7-14-3 0,9 13 0 15,0-1-1-15,0 1 7 0,0-1-3 0,1 0 1 16,-1 0-3-16,1 1-3 0,1 0 0 15,0-2-2-15,0 3 23 0,0 0-16 0,2 0-1 16,0 0-2-16,3-3-1 0,1 3 14 0,2 3 7 16,2-3-31-16,13 0 19 0,-8 0-9 15,7 0-8-15,29 9 22 0,-17-4-37 0,-1-1 10 16,1 0 24-16,0-2-4 0,2 3-1 16,-5 0-19-16,0-2 15 0,-2 2-16 0,2-1 11 15,-2-1-8-15,-3 1 4 0,-4 0-17 16,-2-1 4-16,-5-3-17 0,-3 0 5 0,-2 3 44 15,-1-3-19-15,0 1-16 0,-2-1 3 0,-1 1 1 16,-2 1 1-16,4-2-81 0,-2 0-52 16,2 1-132-16,-4-1 14 0,2 2-77 0</inkml:trace>
  <inkml:trace contextRef="#ctx0" brushRef="#br0" timeOffset="19429.92">12256 17812 220 0,'0'0'75'0,"0"0"0"0,0 0-8 0,0 0-13 16,0 0-11-16,0 0 9 0,0 0 30 0,10 0-65 16,-3 0 6-16,12 0-12 0,-8 0 34 15,6 0-38-15,6 0 11 0,3 0-5 0,3 0-5 16,2 0 25-16,3 0 2 0,0 0-3 16,0 0-5-16,37 11 22 0,-36-11-39 0,0 1-25 15,-1 2 47-15,0-1-28 0,6 0 1 0,-3-1 13 16,-1 1-8-16,-1-1-12 0,1 2 23 15,1-2-39-15,1 0 51 0,-1 1-36 0,1 0 3 16,-3-1 23-16,2 0-21 0,-5 1 1 0,-14-2 13 16,8 0-24-16,4 0 18 0,3 0-17 15,-1 0 27-15,1 0-10 0,1 0-1 0,-1 0 12 16,0 0-37-16,-2 0-5 0,26-13 31 16,-32 12-33-16,-2-1 31 0,-2 0 2 0,0 2 1 15,-7-1 2-15,-4 1-19 0,-10 0-6 0,8 0 6 16,-8 0 17-16,9 0 0 0,-9 0-20 0,5 0 1 15,-5 0-13-15,8 0 19 0,-8 0 29 16,0 0-14-16,0 0-12 0,11-2 9 0,-12 5-25 16,-2-3 6-16,2 1-2 0,-3 0 3 15,0 1 13-15,0-1 6 0,-2 1 7 0,-11 2-9 16,5-3-3-16,-6 3-1 0,5-2-2 0,2-1-13 16,-10 0 16-16,10-1-22 0,-4 0-4 0,-2 0 40 15,-4 0-31-15,-2 0 0 0,-3 0 19 16,-4 0-22-16,-34-11 20 0,32 7-7 0,-4 1-7 15,3 1 7-15,-5 1 24 0,2-1 2 16,-5-1-31-16,4-1-4 0,-5 3-5 0,6-1 30 16,-1 0 5-16,1 2-10 0,-1-3 6 0,2 3-25 15,-2-3 3-15,7 1 0 0,-6 0-11 16,4 2 23-16,1-1-9 0,9-2 20 0,-5 3 1 16,5-3-5-16,2 3-20 0,3 0-15 15,6 0 5-15,-1 0 20 0,8-3-8 0,-4 3 4 16,2 0 7-16,2 0-27 0,0-1 26 15,1 1 0-15,0 0 0 0,3 0-10 0,0 0 10 0,4 1-18 16,3-1 5-16,1-1-9 0,15 2 12 16,-13-1-2-16,12 0-6 0,6 0 19 0,2 0 10 15,4 0-19-15,3 0 0 0,1 0 1 16,6 0-1-16,2 0 1 0,3 0 23 0,4 0 4 16,-2 0-4-16,50 10-30 0,-55-8 2 0,-1-1 0 15,-5 0 4-15,-20-1 1 0,4 0 1 16,6 0 4-16,-4 0 0 0,-1 0 9 15,-5 0 4-15,-3 0-3 0,-3 0-1 0,-5 0-10 16,-3 0-5-16,-6 0 10 0,0 0-31 0,9 11-18 16,-13-8-39-16,-1-2-66 0,0-1 11 0,-1 3-223 15</inkml:trace>
  <inkml:trace contextRef="#ctx0" brushRef="#br0" timeOffset="21003.44">8343 17898 212 0,'0'0'81'0,"0"0"-9"15,0 0 36-15,0 0-31 0,0 0-31 0,0 0 22 16,0 0-10-16,0 0 3 0,0 0-2 0,0-13-35 16,0 13 10-16,0 0 17 0,0 0-2 15,0 0-21-15,0 0-26 0,0 0-2 0,10-22 1 16,0 20 15-16,0-3 3 0,8 3 3 0,2-2-8 16,-3-1-13-16,8 1-16 0,5 0 0 15,4-1 3-15,-4 2 1 0,7 1 25 0,-1-1 15 16,4 2-13-16,3 0 5 0,-1-1-18 15,-2-1 2-15,-18 3-6 0,10 0 30 0,3 0-13 16,-1 0 1-16,39 12-2 0,-35-9-26 0,-4 2-1 16,-2-3 12-16,2-1-4 0,-2 1 9 15,-2-2 3-15,-4 2-8 0,-7-2-17 0,1 0 10 16,-10 0 26-16,4 0-32 0,-2 0 28 16,0 0 3-16,-4 0-12 0,-2 0 6 0,2-13-25 15,-2 12 2-15,-7-2-1 0,1 0 0 0,-4083 2-9 16,8164 0 21-16,-4086-1 5 0,1-1-15 15,-1 1 11-15,-14-1-2 0,3 0 12 0,-8 1 7 16,1-1-21-16,0-1-21 0,-4 2 28 16,-3-2-5-16,0 1-2 0,2 0 3 0,-6 1 10 15,-2-1 5-15,4-1-16 0,0 3 11 16,-4 1 3-16,1-2-3 0,-1 0-1 0,-3-1-3 16,6 1-34-16,-8 0 21 0,6 1 2 0,1 1 0 15,0-2-8-15,0-1 33 0,-1 1 3 16,2-1-18-16,2-1-23 0,8 1 2 0,-6 1 2 15,9 0 27-15,-3-1 5 0,4 1-4 16,6-1-2-16,4 1 8 0,0 2 16 0,4 0-5 16,-1-2-3-16,3 1 10 0,-1-1-30 0,1 2 27 15,1 0-2-15,-2 0-4 0,4 0-4 0,0 0-50 16,0 0 4-16,-2 2 37 0,6-2-1 16,-1 1-1-16,2-1-17 0,1 0-1 15,17 0 2-15,-12 0 25 0,7 0-8 0,4 0-16 16,2 0-11-16,4 0 4 0,0 0-1 0,0 0 14 15,1 0 0-15,30 14 2 0,-27-12-1 16,1 1 0-16,-3 0-14 0,0 1-3 16,0 1 3-16,2-2-14 0,-1 3 12 0,1-3 2 15,-1 2 0-15,0 0 1 0,-3-2 7 16,-2-1 17-16,-1 1-10 0,-4-3 4 0,-3 4-2 16,-6-4-1-16,-1 0-14 0,-7 2 23 0,1-2-1 15,-4 0-3-15,-1 0-16 0,-1 0-8 16,-2-2 1-16,-2 2 1 0,-2 0 15 0,-10-3-5 15,4 3 1-15,-4 0-2 0,-26-5 14 0,12 3-21 16,1 0 17-16,-3-1-1 0,-1 1-1 16,4-3 5-16,-5 4-1 0,4-1-2 0,-3-1-6 15,0 0 16-15,2 0-29 0,-2 0 11 0,2-2-2 16,3 1 18-16,0 4-1 0,4-3-16 16,6-1 11-16,-2 3-24 0,10-1 12 0,11 2 0 15,-10 0-25-15,1 0 1 0,9 0-63 0,-4 13-40 16,8-9-194-16,11 6 14 0,4 0 9 15</inkml:trace>
  <inkml:trace contextRef="#ctx0" brushRef="#br0" timeOffset="37951.87">2012 17755 209 0,'0'0'28'0,"0"0"5"15,0-13-20-15,0 13 21 0,0 0-22 0,13-17 12 16,3 14-17-16,-4-1-16 0,4 0 15 0,-4 1 17 16,6 0 9-16,-5 3-50 0,-3-2 19 15,0 2-1-15,-1 0 2 0,-2 0-1 0,2-2 9 16,0 2 7-16,0 0-9 0,2 0-8 0,5 0 6 16,-2 0 4-16,-1 0 2 0,16 11-15 15,-14-11-15-15,-15 0 32 0,16 0-12 0,1 0 6 16,2 0 2-16,4 0-11 0,27-12-5 0,-22 8 3 15,1 1 38-15,-4-1-54 0,3 3 13 16,-3-4 3-16,-3 5-7 0,-4-1 10 0,-4 1-13 16,-1-1 48-16,-3 1-21 0,1 0-38 15,-4 0 18-15,1-2 17 0,-4 2-3 0,3 0-11 16,-7 0 1-16,0 0 7 0,6 0-11 0,-6 0-13 16,7 0 31-16,-7 0-11 0,6 0 8 0,-6 0-5 15,8 0-18-15,-8 0 14 0,0 0 37 16,6 0-44-16,-6 0-13 0,0 0 26 0,0 0-6 15,9 0-11-15,-10 2 0 0,0-1 17 16,-3 0 1-16,0 1 6 0,-2-1-9 0,-3 1-23 16,-8 3 22-16,2 2 36 0,-3-4-36 0,3 2-22 15,-1-1 58-15,-2 3-22 0,3-6 15 16,1 3-60-16,2-1 38 0,-4 2-34 0,2-3 37 16,0 2-33-16,6-1 17 0,-9 1 19 0,6-3-9 15,-3 5-14-15,1-4 40 0,3 1-40 16,-8 3 24-16,4-3-18 0,0 2 13 0,-2-1 9 15,0-1-50-15,-3 2 22 0,5-1 26 0,-5 0-40 16,1 0 17-16,0 0-5 0,1-1-4 16,0 0-10-16,5-2 47 0,-1-1-25 0,0 0 2 15,5 1 8-15,8-1-26 0,-16 0 28 0,3 0-14 16,-1 0 27-16,2 0 4 0,0 0-17 0,3 0 1 16,0 0-1-16,-5 0 5 0,0 0-2 15,-9-12-6-15,14 11 12 0,1-1 0 0,0 1 39 16,1 1-6-16,1-1-40 0,3-1 10 15,-1 1-15-15,1 1 25 0,-2-1 13 0,3 0-22 16,-1 1-2-16,2-2 2 0,-2 2-18 16,3 0 7-16,2-3-13 0,-1 3-1 0,3-2 6 15,1-1 14-15,15-2-30 0,-1-1-4 0,1-1 34 16,1 2-8-16,2-1-2 0,3-1-1 16,1 1 1-16,-1-1-9 0,-2 1 1 0,0 2 0 15,0-2 16-15,9 1 5 0,-6 0-50 0,1 0 27 16,-1 1 26-16,-1 1-28 0,-3-4 10 15,2 7-9-15,-3-4 24 0,1 3-4 0,-2-1-2 16,-10 2-29-16,3 0 14 0,3 0-21 0,-3 0 37 16,1 0-15-16,-3 0-27 0,-2 0 2 0,12 9 12 15,-16-7 21-15,3-1 5 0,-2 1-28 16,12-1 15-16,0 1 4 0,-2 2-23 0,-4-3 41 16,-2 0-40-16,3 0 10 0,-5 1 21 15,-3-2-27-15,3 0 19 0,-4 1-21 0,1-1 17 16,0 2 20-16,-1-2-32 0,0 0 3 0,-3 0 9 15,1 2-15-15,-3-2 7 0,0 3 6 16,-4-3-17-16,-1 2 1 0,0 0 18 0,-3-2 14 16,-8 5-32-16,-2 0 14 0,-8-1-18 15,2-3 29-15,0 4 25 0,2 0-19 0,-3-3-25 16,0 4 10-16,-3-5-12 0,1 2 9 0,13-3 12 16,-5 0-2-16,-6 0-21 0,0 0 18 0,0 0-4 15,-3 0 1-15,1 0-13 0,-1 0-10 16,-2 0 32-16,-4 0-1 0,1 0-26 0,3 0 25 15,1 0-14-15,1 0 10 0,2 0-4 0,1 0 4 16,5 0 15-16,1 0-7 0,5 0-28 16,5 0-4-16,0 0 40 0,2 0-25 0,7 0-23 15,0 0 27-15,0 0 13 0,-11-3 2 0,13 3-25 16,3 0 23-16,0-1-6 0,13-3-1 16,-1 0-6-16,0 0-2 0,2 2 8 15,-1 0-3-15,4-3-5 0,-2 1-12 0,-2 4 13 16,5-1-26-16,-7 1 32 0,5-2-4 0,-3 0-14 15,2 0 9-15,0 1 31 0,0 1-24 16,3-1-29-16,2 0 4 0,0-1 2 0,3-3 29 16,4 2-17-16,0 0 11 0,-2 1 5 0,1 2-24 15,2-4 37-15,-5 2-32 0,2 1 10 16,-4 1 8-16,0 0 8 0,-14 0 5 0,1 0-15 16,7 0-3-16,-7 0-27 0,6 0 36 0,-6 0-15 15,-1 0-23-15,-4 0 17 0,0 0 44 16,-8 0-30-16,7 0-29 0,-7 0 19 0,8 0-5 15,-8 0-1-15,0 0 3 0,7 0 39 0,-7 0-4 16,0 0-3-16,5 9-27 0,-5-8-9 16,-4 1 6-16,-1 1 13 0,-12 4 0 15,0-1-3-15,-4-2-11 0,-1 3 1 0,2-2-5 16,-6 0 4-16,-2 2 16 0,5-2 7 0,0-1-42 16,1 1 38-16,-2 0-16 0,1 0 30 0,3-1-53 15,-7 0 20-15,4 0-2 0,0-4 36 16,0 3-36-16,11-3 21 0,-7 0-25 0,0 0 27 15,-2 0 0-15,1 0-25 0,-3 0-6 16,4 0 9-16,-3 0 40 0,-14-8-23 0,16 5 7 0,2 1 1 16,-5-1 8-16,9 2-35 0,-4-2 2 15,-1 3 0-15,6-3 38 0,1 1-48 16,3 2 13-16,2-1-2 0,0 1-21 0,0-1 16 16,3-1 15-16,1 2 2 0,1-1-23 0,2 0 43 15,1 0-22-15,2 1-19 0,3-2 8 16,11-2 1-16,2-2 26 0,4 0-12 0,3-1 18 15,3 1-24-15,-2-1 13 0,1 2-3 0,2 0-15 16,5-1 5-16,-7 0-7 0,3 6 30 0,-1-2-2 16,-2 1-3-16,-5 1-20 0,3 0 25 15,-13 0-27-15,5 0-15 0,1 0 32 0,3 0-42 16,17 10 3-16,-26-5 3 0,-3-3 30 16,3 3 9-16,2-3-8 0,-6 1-8 0,1-2 3 15,-3 2-4-15,-1-2 29 0,0-1-61 0,-3 0 28 16,4 2-5-16,-4-1 36 0,0 0-30 0,-1-1 11 15,0 2-12-15,-2-2 2 0,0 1 0 16,0-1 9-16,-4 0-27 0,-1 2 49 0,-1-1-17 16,-11 1-12-16,-4 3-4 0,-1-3 0 0,0 4 0 15,-1-2 10-15,0 0-26 0,-1-1 26 16,-3-1-23-16,4-2 23 0,-3 3-16 0,-2-1-3 16,2-1 29-16,1 1-20 0,-3-1-7 15,16-1 12-15,-6 0 6 0,-1 0-7 0,-3 0 10 16,1 0 10-16,-1 0-12 0,2 0-13 15,4 0-5-15,2 0 23 0,4 0-4 0,-1 0-16 16,-1-10 2-16,7 10 0 0,1-1 11 0,0 1-14 16,3 0-2-16,0 0 25 0,1 0-13 0,1 0 21 15,4-2-48-15,1 1 24 0,0 0-9 16,12-2 32-16,2-1-25 0,2-2 6 0,3 0-8 16,2 0 32-16,1 1-37 0,-1 0 10 15,0 1 24-15,1 1-52 0,0-2 20 0,-1 3 15 16,-3 0-11-16,2 2-8 0,-3-1 13 15,0-1 0-15,-2 1 27 0,-10 1-22 0,3 0 2 16,0 0-7-16,0 0-8 0,-4 0-2 0,-1 0 12 16,0 0-2-16,-3 0-5 0,4 11 10 15,-6-11-7-15,-1 0 13 0,0 2 12 0,-3-1-41 16,0-1-13-16,-3 1 36 0,-2 2-14 0,-11 2 29 16,0-2-31-16,-5 1 11 0,2 1 18 0,-1 0-26 15,-4 0 0-15,0 2-10 0,-1-5 8 16,-2 1 20-16,3 0-8 0,-3-3-15 0,1 3 3 15,2-2 27-15,2-1-6 0,2 2-2 16,10-2-15-16,-4 0 1 0,-1 0 48 0,3 0 2 16,3 0 3-16,1 0-5 0,2 0-5 0,6 0-12 15,-14-12 5-15,12 10-8 0,2 2-1 16,2-3-44-16,2 2 11 0,-1-3 1 0,5 1 33 16,-3 2 1-16,12-4-2 0,1 0-28 0,-5 2 5 15,4-1-1-15,-1 3 16 0,3-3-5 16,0 2-1-16,-6 1-1 0,6-1 9 0,-2 0-2 15,2 2-27-15,-5-3 1 0,-1 3 1 16,-3 0 4-16,-1-2 0 0,-2 2 16 0,0 0 2 16,-3 0-1-16,2 0-2 0,0 0-1 15,-2 0-29-15,0 0 3 0,0 0 0 0,-1 0 4 16,-3 0 22-16,0 0 1 0,0 0-1 0,0 0-9 16,0 0 15-16,7-2 9 0,-8 2-19 15,1 0 2-15,-5 2-3 0,4-2 0 0,-3 0-12 16,-2 0-2-16,1-2 15 0,-1 2-5 0,0 0 8 15,1 2-1-15,-3-2 0 0,8 0-34 0,-8 0 19 16,2 0 1-16,-2 0 17 0,2 0-9 16,-3 0 7-16,9 0 0 0,-9 0-1 0,2 0-1 15,7 0-1-15,-7 0-55 0,7 0-42 16,-14 10-40-16,13-6-188 0,-2 2 11 0</inkml:trace>
  <inkml:trace contextRef="#ctx0" brushRef="#br0" timeOffset="44797.63">2216 16905 219 0,'0'0'27'16,"0"0"15"-16,0 0-42 0,0 0 15 0,0 0-1 16,0 0-5-16,0 0 13 0,0 0-5 15,0 0 33-15,0 0-35 0,0 0 11 0,0 0 25 16,0 0-35-16,0 0 35 0,0 0-36 16,0 0-18-16,0-13 17 0,0 13-22 0,0 0 14 15,10-21-2-15,9 16 10 0,1-2-3 0,-2 2 23 16,5 2-40-16,-4-2-6 0,3 2 12 15,-6 2 11-15,1 1-4 0,-17 0 15 16,12 0-30-16,3 0 2 0,-2 0 3 0,17 10 24 0,-17-6 7 16,-4-2-27-16,6 2-21 0,-3 0 20 15,2 1-28-15,2-2 26 0,-1 3 0 0,-3-3 36 16,-1 0-22-16,-1-1-18 0,9 1 21 16,-7-1 2-16,-1 0-21 0,0-2 35 0,-1 3-42 15,-3-3-22-15,1 0 24 0,-2 0 3 16,-1 0 30-16,2 1-46 0,-7-1 7 0,0 0 13 0,6 0-11 15,-6 0-5-15,0 0 52 0,6 0-27 16,-6 0-14-16,0 0 4 0,6 7-14 0,-6-6 3 16,-4 0 26-16,-2 2-12 0,1-1 6 15,-11 5 5-15,0-3-19 0,-3 1 5 0,8-5 19 16,-7 4-15-16,-4 0-15 0,6-1-1 0,-4 1 17 16,5-4-4-16,-4 2-19 0,-5-1 35 15,6 1-11-15,-4 0-9 0,0-1 17 0,8-1-6 16,-1 2-10-16,-4-1 4 0,8-1 2 15,-3 0-21-15,-3 0 22 0,-1 0 11 0,0 0-30 0,5 0 25 16,-1 0-9-16,-14 8 35 0,12-4-37 16,1-3-12-16,5-1-8 0,-2 2 19 0,3-2 37 15,2 3-13-15,0-3-28 0,-1 2 5 16,2 0-10-16,0-2 6 0,2 1 4 0,-1 1 37 16,0-1-24-16,0-1-14 0,0 1 8 0,1-1 1 15,1 0 31-15,-1 0-32 0,2 0 23 16,-1 0-20-16,1 1 13 0,2-1-9 0,0 0 0 15,0 0 1-15,0 0 8 0,0 0-11 0,-9-1 34 16,10 0-34-16,2-2 12 0,2 2 6 16,9-6-25-16,5-1 4 0,2 0 2 0,-1-2-17 15,4 2 14-15,3-2 16 0,-3-1-16 0,2 3-19 16,1 0 44-16,5-1-31 0,-4 2 5 0,4-3 17 16,0 6-36-16,0-4 6 0,-4 1-1 15,1 2-1-15,2 2 2 0,-4-1 23 0,-2 0 7 16,-4 3-33-16,-2 1 7 0,7 0 0 0,-16 0 46 15,1 0-43-15,1 0 31 0,2 0-35 16,-4 0-2-16,6 0-12 0,-1 0 51 0,-5 0-25 16,3 0 3-16,-4 0-18 0,-2 0-10 15,1 0 2-15,-8 0 13 0,9 0-13 0,-9 0 19 16,8 0-8-16,-8 0 13 0,14 10-14 0,-12-10 11 16,1 0-14-16,-3 2-3 0,1-2 4 15,-2 0 21-15,-3 0-12 0,1 2 12 0,-3-1-12 16,0 1 1-16,-9 1 3 0,-2 1 32 0,-5-1-3 15,2-1-35-15,-6 1-5 0,2 2 14 16,-1 0-12-16,-1-1 4 0,0 0 30 0,-2 0-17 16,-3 0-12-16,2 0-5 0,-1 3-20 15,0-3 41-15,-1-1-16 0,3 1-24 0,-4 1 19 16,2-3-9-16,1 1 36 0,0-1-30 16,-1 2 9-16,2 0-30 0,4-1 43 0,-2 1-20 15,1-2-3-15,5 0 12 0,3-2-18 0,1 3 21 16,3-2 21-16,3 1-3 0,10-2-2 0,-6 0-7 15,6 0-9-15,-9 0 5 0,9 0-27 0,-6 0 33 16,6 0-18-16,0 0 21 0,0 0-17 16,-9 0-3-16,9 0-21 0,0 0 24 15,0 0-12-15,0 0 26 0,0 0-5 0,-9-3-2 16,11 1-20-16,1 1 33 0,1 0-42 0,1 0 29 16,11-1-2-16,-4-2-5 0,6 1 6 15,0-2-9-15,8 2-3 0,-5-2-19 0,6-1 22 16,3 0 2-16,0 1 1 0,-1 0-18 0,4 1 33 15,2-1-9-15,-3 3-6 0,2-2-15 16,0 1 3-16,-2 3-1 0,-16 0 34 0,5 0-37 16,4 0-5-16,0 0 31 0,-2 0-1 0,-3 0-2 15,21 11-2-15,-23-8-15 0,1-1 3 16,-2-2 6-16,-7 3-10 0,-1-1 28 0,-1-1-12 16,-1 0 5-16,1 2-14 0,-2-3-22 0,1 1 18 15,-1 0-10-15,-1-1 27 0,-5 0-24 16,0 0 17-16,9 0-24 0,-9 0 38 0,7 0-29 15,-7 0-7-15,6 0 17 0,-6 0 1 16,0 0 17-16,7 0 3 0,-7 0-4 0,7 9-8 16,-11-8 2-16,-1 1-17 0,-3 0 1 0,-8 4-1 15,-7 1 20-15,1-2-19 0,-1 0-11 0,0 1 29 16,-1-2-2-16,2-1-6 0,-1 1-1 0,-3-3-1 16,6 0-14-16,-6-1 17 0,14 0-16 15,-4 0-14-15,-3 0 30 0,0 0-2 0,0 0 10 16,1 0-37-16,-24-10 20 0,25 7 9 15,-4 2 0-15,5-2-1 0,2 3 6 0,1-3-9 16,3 2 16-16,1 1-16 0,4-1-23 0,-2 1 31 16,2-2-4-16,2 2-31 0,-1 0 32 0,0 0-19 15,2 0 17-15,1 0 13 0,0 0-33 0,-2 0-5 16,3 0 26-16,0 0-3 0,3-3-5 16,1 3 15-16,1 0-8 0,13-4-3 0,3-2-30 15,6-1 46-15,3 1-15 0,0 1-6 16,2 0-23-16,3 2 35 0,-2-4-2 0,7 4 1 15,-3-2-14-15,0 1-1 0,2 1 6 16,-1 3 13-16,-5-3-6 0,3 2 0 0,-3 1-7 16,-17 0 8-16,5 0-20 0,2 0 3 0,-3 0 5 15,1 0 4-15,12 12-25 0,-24-10 40 16,-2 0-21-16,0-2 29 0,-1 3-15 0,-3-3-35 16,0 0 26-16,2 1-6 0,-4-1 24 0,2 0-28 15,-2 1 10-15,-2 1 26 0,-1-1-22 16,-2 1-4-16,-1-1-4 0,-12 3 12 0,-4 1 13 15,-3 0-33-15,-6-1 14 0,1 1 4 16,-3-1-1-16,0 2-33 0,0-4 39 0,0 4-6 16,0-4-6-16,0 1-9 0,3 0 6 0,1-3-4 15,12 0 20-15,-3 0 9 0,-7 0-2 0,0 0-11 16,0 0-7-16,3 0 0 0,-22-11-1 16,31 8 0-16,-2 1 24 0,-2-1-15 0,5 1-18 15,4 1 22-15,-1-1-2 0,3 0-1 16,2 2-22-16,1-2 4 0,1 1 20 0,-1-1-4 15,0 2-26-15,3 0 5 0,-3-2 8 0,1 2 16 16,1 0-14-16,-1-1 20 0,2 1-13 16,1-1 1-16,-3 1-18 0,2-2 24 0,0 2-17 15,2 0 8-15,0-1 2 0,2-1-1 16,1 0 6-16,1 0 1 0,14-3-3 0,4-2-16 16,1 0 17-16,2-1-7 0,-1 4-4 15,1-2 2-15,-3 4 30 0,0-1-3 0,-1 0-22 16,0 3-12-16,-12 0-24 0,5 0 25 0,2 0 12 15,-2 0 7-15,-2 0-33 0,5 0 34 0,-2 0-11 16,14 10-12-16,-20-9 10 0,-1 1-18 16,-1-2 32-16,-3 1 0 0,-1-1 11 0,1 0 6 15,-2 1-14-15,0-1 1 0,1 0-2 0,-4 0-3 16,0 0-35-16,0 0 29 0,0 0-6 16,0 0-23-16,0 0 30 0,8 0 0 0,-12 2-1 15,-1-2-8-15,-3 0 0 0,-10 3 0 0,6-3 7 16,-24 5 1-16,6-1-30 0,10-1 21 15,-6-1 9-15,0 1 5 0,1-1 0 0,12-2-1 16,-2 0-23-16,-4 0 6 0,-2 0-10 0,1 0-10 16,0 0 27-16,1 0 10 0,3 0-11 15,2 0 19-15,2 0-14 0,1 0-1 0,-3-13-1 16,5 12-12-16,5 1 2 0,-1-1 0 0,1 1 18 16,4 0-20-16,0 0 3 0,0 0 28 15,-8 0-1-15,8 0-20 0,0 0-15 0,0 0 13 16,-10 0 0-16,11 1 1 0,4-1-9 0,-1 0 16 15,4 0-3-15,-2 0 2 0,17-1-17 16,-10 1 2-16,4 0 0 0,6 0 0 0,3 0-1 16,32-10-4-16,-26 7 1 0,0 2 1 0,-1-2 32 15,-2 1-21-15,3 0 22 0,-1 2-16 16,-3 0 10-16,-18 0-24 0,8 0 6 0,-1 0 8 16,-4 0 0-16,-1 0 19 0,-3 0-3 0,0 0 16 15,-9 0-4-15,8 0-34 0,-8 0-19 16,0 0 17-16,10 3 10 0,-11-2 0 0,-5 0-23 15,0 1 0-15,1-2 4 0,-10 5 20 0,-2-2-22 16,6 3 4-16,-1-5-22 0,-8 3-33 16,3-1-62-16,0 5 12 0,0-1-235 0</inkml:trace>
  <inkml:trace contextRef="#ctx0" brushRef="#br0" timeOffset="52550.82">8462 17771 224 0,'0'-14'72'0,"0"14"-59"0,-14 0 17 0,14 0-4 15,-25-17 6-15,19 13 11 0,1 3-27 0,-1-1 14 16,1 2 13-16,1-1-9 0,0-1-32 0,2 1 10 16,-2-1-24-16,0 1 14 0,2 0 22 15,-1 1-5-15,2 0 11 0,-1-2-19 0,-2 2 49 16,4 0-27-16,-1 0-15 0,0-1 16 15,-2 1 30-15,0-2-26 0,5 2 8 0,-2-2-39 16,1 0 42-16,1 2-21 0,1-1-21 0,1 0-6 16,2 0 1-16,4-1 11 0,8 2-11 15,6-3 0-15,6-1 4 0,2 0 5 0,0 2-14 16,3-2 5-16,1 1 6 0,2 0 8 16,4 0 2-16,4 0-17 0,-4 1 10 0,0 1-9 15,-1-1 9-15,-1 2 5 0,-4 0-20 16,6 0 0-16,-7-3-2 0,-16 3 20 0,5 0-15 15,6 0 5-15,0 0 14 0,-2 0-11 16,-2 0-1-16,-1 0-17 0,-2 0 22 0,-2 0-23 16,-3 0 18-16,2 0 12 0,-1 0-29 0,2 0 7 15,-2 0 10-15,2 0-2 0,2 0-21 16,-1 0 20-16,0 0-9 0,-3 0-3 0,-1 0 1 16,-2 0 0-16,-4 0 24 0,-1 0-2 15,-4 0-12-15,-7 0 9 0,8 0 10 0,-8 0-35 16,0 0 17-16,11 5-5 0,-13-5-18 0,-3 0 17 15,1 1 0-15,-5-1 8 0,-10 2-19 0,9-2 2 16,-4 0 24-16,-6 0-3 0,2 0-27 16,-24 7 20-16,22-5-2 0,-1 1 13 15,0-1 9-15,-1 0-34 0,1-1 16 0,-2 3 5 16,-5-3-23-16,-2 1 8 0,-4 0 1 0,-2 3-7 16,1-4 7-16,-3 3 1 0,-3 0 14 15,0-1 11-15,1-1-19 0,-2 3-23 0,5-1 37 16,0 0-6-16,2-2-10 0,-1 1-1 15,3-1-19-15,3-1 12 0,0 0-2 0,3 2 21 16,1-3 5-16,2 0-10 0,1 2 11 0,5-1-12 16,-2 0-15-16,0-1 5 0,-1 0 3 15,1 0-3-15,3 1 27 0,-2 1-48 0,6-2 18 16,-3 0 11-16,-5 0-28 0,-2 0 15 16,0 0 20-16,-1 0 14 0,1 0-20 0,2 0 6 15,1 0-7-15,6 0-11 0,1 0 27 16,3 0-19-16,2 0 10 0,8 0 5 0,-8 0-36 15,8 0 24-15,-7 0 1 0,7 0-5 0,-7-2 8 16,10 0-5-16,3 1-20 0,8-4 1 16,4 1 14-16,4 0-12 0,0-1 22 0,1 1 16 15,6-2-20-15,-1 3-13 0,2-2 13 0,0 1-28 16,2 1 16-16,-1-2 30 0,3 3-47 16,-2-1 31-16,3 1-12 0,-3 1 10 0,2-1-23 15,0 0 14-15,0 2-12 0,2 0 13 16,4 0 3-16,-3 0 16 0,-21 0 13 0,10 0-37 15,5 0 7-15,2 0 3 0,0 0 11 0,1 0-19 16,0 0 10-16,-2 0 5 0,0 0-14 0,-3 0 10 16,-2 0 2-16,0 0-1 0,-6 0-3 15,-1 0-8-15,-5 0 2 0,-2 0 5 0,-4 0 12 16,0 0-18-16,-2 0 2 0,0 0 3 16,-7 0-3-16,6 0 23 0,-6 0-23 0,0 0 2 15,12-3 22-15,-15 3-27 0,2-2 12 0,-4 2-3 16,-2-1 1-16,0 2-19 0,-15-2 7 15,12 1 29-15,-9 0-19 0,-5 0-11 0,-1 0-7 16,-7 0 21-16,-2 0-14 0,-2 0 4 16,0 0 7-16,0 0 21 0,-6 0-25 0,4 0-7 15,-4 0 12-15,-42 10-18 0,46-9 9 0,-1 1 6 16,3 3 24-16,-3-3-14 0,4 1-15 16,4 0 4-16,-3-1 23 0,1 1 6 0,5 0-9 15,5-2-29-15,1 2 17 0,7 0 9 16,0-2-7-16,4-1 4 0,4 2-40 0,2-1 27 15,5-1-13-15,0 0 6 0,0 0 6 16,-11 0-19-16,11 0 27 0,0 0 2 0,0 0-12 16,-6 4 5-16,6-4-14 0,6 3-7 0,-2-3 20 15,5 0 25-15,-2 0-20 0,15-5-7 16,-10 5-5-16,8 0 25 0,5 0-27 0,35-8-9 16,-24 8 39-16,-1-1-33 0,3-2-16 0,1 3 21 15,6-4 2-15,-2 3-8 0,2-1 22 16,-1 1-5-16,4 0-1 0,-4 0 25 0,-1-1-37 15,-2-1 21-15,-1 1-23 0,-4 0 30 0,-2 1-5 16,2-2-20-16,-2 1-9 0,-4 0 19 16,-5 0-1-16,-3 2 10 0,-3-2-26 0,-6 1 5 15,0-1 1-15,-4 2 27 0,-3-1-36 16,-3 1 13-16,2 0 15 0,-3-2 6 0,-2 2-26 16,1 0 14-16,-2 2-13 0,-1-2 5 15,-6 1-11-15,2 1 6 0,-10 1 21 0,-4 1-11 16,-2-1-18-16,-4 0 16 0,0 1 4 0,-8-1-21 15,1 0 8-15,0-1 28 0,-3 1-15 16,-2 0-1-16,-3 0 1 0,0-1-5 0,0 1 2 16,-1-1 14-16,2 0-29 0,1-2 10 0,7 1-4 15,-3-1-6-15,0 0 20 0,19 0-3 16,-7 0-2-16,-1 0-8 0,3 0 11 0,2 0 13 16,5 0 4-16,3 0 0 0,2 0-10 0,2 0-4 15,7 0-3-15,0 0-3 0,-11-8-27 16,15 8 35-16,3-1-24 0,13 0 5 0,-7 1 17 15,6 0 2-15,7 0 10 0,31-5-2 0,-27 5-1 16,1 0-52-16,-15 0-26 0,8 0-8 16,1 0-43-16,1 0-87 0,0 0 11 0,0 0-210 15</inkml:trace>
  <inkml:trace contextRef="#ctx0" brushRef="#br0" timeOffset="54123.64">12344 17810 274 0,'0'0'52'0,"0"0"4"16,0 0-7-16,0 0-10 0,0 0 4 0,0 0 9 16,9-24-15-16,13 21-29 0,1 1 2 15,1-3 5-15,3 3-7 0,-2-2-2 0,5 1 21 16,2 0-18-16,4 0 8 0,-2 1-15 15,0 0-17-15,-1 0 28 0,4-1 11 0,4 3 14 16,2-3-50-16,6 3 18 0,-4-4-1 0,2 3-24 16,-1-3 23-16,4 4 11 0,-4 0-10 0,-1-3 3 15,-3 2-9-15,-2 0 10 0,0 0-9 16,-3 0-14-16,1 1 16 0,-3-1 0 0,-17 1-10 16,8 0-2-16,2 0 16 0,-1 0-1 0,3 0 23 15,-2 0-36-15,-3 0 14 0,-2 0 11 16,0 0-6-16,-4 0-6 0,-1 0-10 0,1 0-4 15,-4 0 10-15,2 0-2 0,11 10-1 16,-16-10-15-16,-2 3 37 0,-3-3-28 0,-7 0 2 16,7 0 34-16,-7 0-33 0,9 0 6 15,-3 0 12-15,-6 0 8 0,8 0-23 0,-8 0 2 16,0 0-8-16,0 0 28 0,0 0-34 0,7 4 14 16,-9-5-10-16,-3 2 5 0,-3-1 5 15,1 0 0-15,-15 3 17 0,13-3 2 0,-9 0-38 16,-1 0 19-16,-4 0 19 0,-3 0-28 15,-3 0 10-15,-35 7-7 0,31-7 1 0,1 1 11 16,-8 0-9-16,-1 1-2 0,22-2 31 0,-12 0-23 16,-3 0-7-16,-3 0-4 0,1 0 35 0,-1 0-27 15,2 0-4-15,-34-14-1 0,41 14-13 16,3-4 8-16,1 3 8 0,4-3-1 0,2 4 1 16,6-3 11-16,0 2 5 0,4 1 4 0,2-1-21 15,-2 1 5-15,2 0 15 0,3 0-25 16,1 0-3-16,-1 0-1 0,1 0 7 0,-2 0 1 15,2 0 22-15,1 0-24 0,1 0 6 0,0 1-13 16,3-1 35-16,1 0-25 0,15 1 4 16,4-2 15-16,-9 1 14 0,8 0-28 0,5 0-15 15,3 0 15-15,5 0-2 0,2 0 3 16,34-9-4-16,-32 7 22 0,-1 0-22 0,0 2-13 16,-3-1 33-16,3-1-10 0,-3 1-17 15,-3 0-3-15,0-1-1 0,-13 2 14 0,4 0-6 16,5 0 20-16,0 0-10 0,-3 0-1 0,-1 0-9 15,-3 0 19-15,-2 0-24 0,-3 0 2 0,-6 0-11 16,2 0 25-16,-2 0-12 0,-4 0 15 16,1 0 8-16,-7 0-28 0,9 0 10 0,-3 0 0 15,4 10-10-15,-6-9 5 0,-4 1 1 0,0-1 3 16,-4-1 8-16,-1 3-12 0,0-2-7 0,-14 2 26 16,-3 0 11-16,-6-1 4 0,2 1-43 15,-3-1 18-15,-3-1-9 0,4 0-4 0,-4 2 23 16,-5-3-33-16,-1 2 19 0,-5-1-19 15,5 0-3-15,16-1 27 0,-7 0 11 0,-5 0 6 16,1 0-24-16,-1 0-1 0,-2 0 26 0,3 0 1 16,3 0-33-16,4 0 9 0,4 0-4 15,4 0 22-15,4 0-12 0,5 0 5 0,-1 0-11 16,10 0 24-16,0 0-24 0,-7 0-4 16,2-4 9-16,10 1-16 0,2 3 22 0,-3 0-3 15,3-1-5-15,0 1-37 0,-2 0-23 0,1 0-45 16,1 0-151-16,-7 0 5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5-02-27T14:27:18.787"/>
    </inkml:context>
    <inkml:brush xml:id="br0">
      <inkml:brushProperty name="width" value="0.05292" units="cm"/>
      <inkml:brushProperty name="height" value="0.05292" units="cm"/>
      <inkml:brushProperty name="color" value="#FF0000"/>
    </inkml:brush>
  </inkml:definitions>
  <inkml:trace contextRef="#ctx0" brushRef="#br0">526 4209 226 0,'0'0'313'0,"0"0"-67"0,0-14 1 15,0 14-23-15,-24-21-38 0,24 15-4 0,0 4-3 16,0-4-24-16,0 2-6 0,0 0 17 0,0 1-6 16,0-1-23-16,0 4-15 0,0 0-21 15,0 0-21-15,0-6 18 0,0 6-22 0,0 0 8 16,0 0-23-16,0-7 31 0,0 7-47 15,0 0 12-15,-4-6-20 0,4 9 17 0,0 0-20 16,0 2 0-16,-1-1-5 0,0 4-16 0,-2 9 36 16,3-9-27-16,0 6 12 0,0 2 6 15,0 1-31-15,0 3 34 0,0 1-39 0,0-1 7 16,0-1-15-16,0-1 30 0,0 1-24 0,0 0 24 16,9 19-7-16,-6-20-15 0,-2-4 8 0,5-1-16 15,-6-3 37-15,0-2-23 0,0-8-8 16,0 5 13-16,0-5-5 0,0 7-32 0,0-7 29 15,0 7-15-15,0-7 11 0,0 0-22 0,0 0-3 16,2 11-40-16,-2-10-16 0,0-2-57 16,1 0-12-16,-1-2-21 0,1 0 15 0,3 2-112 15,-4-5-58-15,0 3-66 0,1 0-1 0,1-2 29 16,1 1 25-16,1-1 41 0,-2 0 7 16</inkml:trace>
  <inkml:trace contextRef="#ctx0" brushRef="#br0" timeOffset="472.28">695 4181 343 0,'0'-7'266'0,"2"1"-31"0,-2 4-29 16,0-4-4-16,-2 2-19 0,2 0-27 0,0 2-13 15,0-2-5-15,0 1-27 0,0 1 0 0,-2 1-4 16,2-1-36-16,0 1 12 0,0-2-8 0,0 3-27 16,-2 0 20-16,4 0-18 0,-4 5 17 15,2-3 7-15,0 2 6 0,-1 2-33 16,1 1-2-16,0 1 26 0,0 1-31 0,0 8 14 15,0-2-16-15,0 5 18 0,0 1-13 16,0-2-20-16,0 2 4 0,0 0 6 0,0 0 7 16,0-2-34-16,0 0 5 0,0 1 3 0,10 14 7 15,-9-20-3-15,3-2 2 0,0 3-9 16,-1-4 1-16,-2-4-24 0,4 1 25 0,-4-1 10 16,1-1-22-16,0-1-8 0,-2-3 17 0,3 1-11 15,-3 0-2-15,2 0 13 0,-2 0-30 16,3 0 6-16,-2-3-5 0,0 0-28 0,-1 0-32 15,2-3-40-15,-1 0-26 0,-1-1 14 0,1-1-109 16,2-15-65-16,-1 4-89 0,2-3 24 16,-1 1 26-16,-1 4 10 0,0 4 9 0,-2 0 10 15</inkml:trace>
  <inkml:trace contextRef="#ctx0" brushRef="#br0" timeOffset="1005.68">673 3974 251 0,'0'-4'275'16,"0"2"-77"-16,0 1-20 0,0-2-9 0,3 1-20 15,-3 1-41-15,0 1-1 0,0-1 1 16,0 0-10-16,0 1-6 0,0 0-1 0,0 0-22 15,0 1-29-15,0-1 32 0,0 0-37 0,2 2 1 16,0 3-7-16,-2-5 20 0,1 3-24 0,-1 1 23 16,0-3-36-16,1 1 15 0,-1 0-6 0,0 1-2 15,1-1 3-15,1 1 5 0,-1-3-10 16,0 0 9-16,-1 2 2 0,3-1-6 0,-2-2 12 16,-1 1 17-16,2 0-10 0,-2-2-6 15,0-1 5-15,2 1 2 0,0 0-7 0,-1-1 17 16,-2 1-5-16,1-2-5 0,0 1-5 15,0 2 2-15,-2-2 10 0,2 3-26 0,0-3 13 16,0 1-16-16,-2-1 6 0,2 0-31 0,-2 3-39 16,2-3-12-16,-1 2-28 0,1-2 7 0,-1 2-81 15,-1-2-110-15,1 2-123 0,0 1 9 16,-2 0 51-16,3-3 2 0,-1 3 11 0,-2-3 4 16</inkml:trace>
  <inkml:trace contextRef="#ctx0" brushRef="#br0" timeOffset="1410.64">430 3964 312 0,'-2'-2'239'0,"-2"1"-30"0,3 0-62 16,1 0-6-16,-3-1-36 0,2 2 10 0,1 0-25 15,0 0 13-15,-1 2-48 0,1-1 41 0,0 1-48 16,0 3 18-16,0-2-1 0,0 2-24 16,1-1 7-16,0 1 6 0,-1-2-20 0,0 1 6 15,2-2-21-15,-1 1 24 0,-1 0-9 0,1-1 14 16,-1 0 18-16,4 1-25 0,-4-3 25 15,0 0 12-15,1 4-1 0,0-1-9 0,-1-3 0 16,0-3-2-16,2 3-16 0,-2-2-5 0,0-3-3 16,0 1 15-16,-2-2-22 0,2 2-1 15,0-1-2-15,0 1-13 0,-1-1-19 0,0 0-7 16,-3-1-27-16,4 6-4 0,-4-9-62 16,4 4 10-16,-1 3-81 0,0-4-96 0,1 2 22 15,0 1-181-15,0 1 26 0,-1-4 70 0,1 6 9 16</inkml:trace>
  <inkml:trace contextRef="#ctx0" brushRef="#br0" timeOffset="1882.45">939 3805 577 0,'4'-2'244'0,"-1"2"-72"15,-3-1 9-15,1 2-24 0,0-1-18 0,0 0-19 16,-1 2 0-16,3 0-13 0,1 1-9 15,-2 0 19-15,8 10-19 0,2 2-8 0,1 2 11 16,2 0-3-16,-1 4-12 0,4 3 27 16,0-2-32-16,3 6-10 0,0 3-6 0,-1 2-6 15,3 0-8-15,-3 5 15 0,-1 2-6 0,-1 3 7 16,0 0 11-16,-1 0-28 0,-7 2-12 0,4 1 35 16,-4-1-33-16,0 1 4 0,-3 0-6 15,-3 1 16-15,-2 0 20 0,-1-8-22 0,-1-15-11 16,0 8-2-16,0 7-6 0,-14 40 19 0,4-40-15 15,1-2 23-15,0-3-22 0,-1-4-8 16,4 0 12-16,-5-2-24 0,1-1-34 0,3-4-16 16,-1-3-26-16,0-5-77 0,1-3-71 15,1-7 20-15,3-5 17 0,5-2-324 0,-1-3 36 16,3-2 26-16,4-10 29 0,3-2 24 0,-2-2 39 16,5-2 3-16</inkml:trace>
  <inkml:trace contextRef="#ctx0" brushRef="#br0" timeOffset="8242.39">1609 4262 397 0,'0'-13'238'15,"0"13"-12"-15,-13 0-26 0,13 0-16 16,0 0-31-16,0 0 18 0,0-13-16 0,0 13-17 15,0 0-15-15,0 0-2 0,-24-19 0 0,22 18-6 16,2 1-10-16,0 0-25 0,-2-1 7 16,2 3-27-16,0 2 3 0,0 2 3 0,2 2 9 15,0 12-23-15,-2-11 10 0,0 9-15 0,8 30-6 16,-6-21-5-16,2 2 13 0,-1 2-2 16,-2 0-3-16,1-1-1 0,2-1-26 0,-2 2 16 15,2-4-18-15,-3 4 14 0,-1-4-21 0,1 0 26 16,1-2-29-16,4-2 5 0,-5 0-6 15,0-2 15-15,2-4-10 0,-3 2 12 0,0-6 17 16,0-6-7-16,0 2-29 0,0-9 9 0,0 0 12 16,0 5 32-16,0-5-5 0,0 7-17 0,0-7 7 15,0 5-2-15,0-5-8 0,0-5-11 16,-5-7-18-16,-1-5 41 0,2-4-35 0,2-5 10 16,0 0-22-16,0-3 6 0,1-4 11 15,-2 3-5-15,2-5 4 0,1 2-19 0,-2 2 37 16,-2 1-28-16,1-3 5 0,1 4-10 0,-2 0-7 15,3 0 13-15,-4 3-6 0,5 1 8 16,0 13 12-16,0-5-8 0,0-1-15 0,0-2 2 16,15-14 28-16,-6 12-23 0,3 6-14 0,3 0 12 15,-3 1 17-15,4 0-27 0,1 0-2 16,0 3-14-16,-1-1 24 0,0 4-15 0,-2 1 29 16,3 0-21-16,-6 1 23 0,0 5-25 15,-5 1-8-15,0 1 42 0,1 0-46 0,-7 0 30 16,0 0-23-16,23 12 4 0,-17-4 29 0,2-2-32 15,1 6 24-15,-3-5-11 0,1 8-6 16,-3-1 17-16,2-1-17 0,-2 1 16 0,-2 2-28 16,-2 1 17-16,0-9 10 0,0 3-15 0,-15 20 5 15,7-16 24-15,-1 3 8 0,-2-4-5 16,1-1-30-16,-1-3 3 0,-3 2 2 0,0-1 13 16,0 0-4-16,3-4-6 0,-2 1-16 0,1-2 30 15,3-5-20-15,2 3-2 0,-2-2 14 0,4 1-2 16,0-1-10-16,1-2 6 0,0 0 8 15,1 2-32-15,-2-2-20 0,2 0-16 0,3 0-14 16,0 0-37-16,-6 0-16 0,6 0-13 16,0 0 13-16,-7 0-118 0,7 0-36 0,0 0-142 15,0 0 28-15,-9-12 24 0,9 10 26 0,1-1 17 16,1-2 1-16</inkml:trace>
  <inkml:trace contextRef="#ctx0" brushRef="#br0" timeOffset="8572.91">2271 4009 374 0,'-4'-1'236'0,"2"1"-65"0,-4 1-18 0,0 0 1 16,-9 10-2-16,1 2-7 0,-4 3 6 0,5 4-38 15,-2 1 8-15,3 1-28 0,0 2 17 16,-1-2-4-16,6 5-22 0,0 3 3 0,1-4 6 16,2 2-21-16,1 5-19 0,2-1 6 0,1-16-2 15,0 7-21-15,10 28 12 0,-1-23-20 16,-3-1-2-16,3-3 15 0,7 1-7 0,-6-2-6 16,3-1 1-16,3-3-7 0,-4 1-27 15,3-2-7-15,1 1-25 0,-5-2-48 0,0-5 7 16,5 2 8-16,-2-2-136 0,-5-7-74 0,9 1 21 15,-8-5 20-15,12 2 18 0,-13-3 19 16,24-11 15-16,-10 2 10 0</inkml:trace>
  <inkml:trace contextRef="#ctx0" brushRef="#br0" timeOffset="9071.34">2627 4140 658 0,'-9'-10'293'0,"0"5"-26"0,2 1-29 0,1 0 13 16,3-2-59-16,-3 2-9 0,5 2-26 16,-2 0-17-16,0 2-9 0,1-3-23 0,1 3-19 15,0-4 19-15,-1 3-23 0,2 2-16 0,2 1-6 16,-1 0-7-16,2-2 3 0,4 5-10 16,6 7-8-16,1 1 7 0,0-1 17 0,5 4 2 15,-6 0-41-15,6 2 20 0,-1-5-12 0,4 3-27 16,-2 1 12-16,-1 0 15 0,2 2-1 15,-1-1-23-15,1 3-12 0,-2-2 16 0,0 2 11 16,-1-1-18-16,1-2-2 0,-3-2-4 16,1 5 18-16,-1-3-21 0,-2-3 7 0,-1 4 27 15,-2-7-40-15,-1-1 16 0,0-2-4 0,-3 0-17 16,-2-5 11-16,0 1 7 0,-2-1-46 16,1-2-2-16,-2 0 5 0,-1 2-21 0,1-4-11 15,-1 0-62-15,-1 0 11 0,0 0-25 16,0 0 13-16,0-9-100 0,0 5-50 0,0-2-102 15,0-2 11-15,0-8 17 0,0 6 21 0,0-1 14 16,0-1-1-16</inkml:trace>
  <inkml:trace contextRef="#ctx0" brushRef="#br0" timeOffset="9414.39">3004 4129 350 0,'1'-3'201'0,"-2"2"-4"0,1-3-40 0,-2 3-44 15,-1 1 4-15,-10 6 18 0,-5 2-21 0,1 3-5 16,-3-2 4-16,-3 3-16 0,1 3-33 0,-2-1 14 16,5-2-1-16,-3 5-4 0,3-5-27 15,-3 2 6-15,3 0 4 0,1 0-3 16,-2-1 3-16,2 2-10 0,1-2 3 0,-2 0 0 15,5 0-26-15,-1-4 9 0,2 1 0 0,4 0-8 16,0-5 3-16,2-1-10 0,2-1 6 16,1 2 6-16,1-4-10 0,-1 2-7 0,1 0 9 15,0-2-1-15,1-1-13 0,1 1-10 0,0 1-10 16,-1-2-22-16,2 0-13 0,0 0-34 16,0 0 8-16,0 0-104 0,0 0-72 0,-6-10 19 15,8 9-189-15,2-4 69 0,-1 3-21 0,10-7 24 16</inkml:trace>
  <inkml:trace contextRef="#ctx0" brushRef="#br0" timeOffset="10031.44">3630 4178 345 0,'3'0'229'0,"-2"0"-11"16,-1 0-30-16,0 0-35 0,0 0-12 16,0 2-7-16,0-2-5 0,-4 2 2 0,2-1-29 15,-2 2-3-15,0 0-9 0,-9 4 7 0,0-1-4 16,-3 1 8-16,-1 2-5 0,-3-1-17 15,3 0 9-15,-3-1-5 0,-1-2-12 16,-2 2-9-16,9-3 14 0,-2 2-36 0,8-5 4 0,-4 2-4 16,6 1-2-16,-3-1 7 0,3-2-6 15,2 0-15-15,0 1 11 0,1-1-19 0,-1-1 15 16,2 1-24-16,-2 1 29 0,2-2-25 16,-1 2 7-16,2-2-3 0,-2 0 0 0,2 2-2 15,1 0 28-15,-3-2-28 0,3 0 24 16,0 0-19-16,0 0-15 0,0 0 19 0,0 0-16 15,0 0-5-15,0 0 11 0,0 0-6 0,0 0-3 16,0 0-4-16,-11 3 0 0,13-2 4 16,1-1 2-16,-2 1-1 0,2-1-5 0,2 0 1 15,0 3 0-15,0-3 11 0,1 3 14 0,1-2-29 16,8 5 6-16,2-1 13 0,2 1 8 16,-5 1-34-16,4 0 37 0,2 0-5 0,0 0-29 15,1-1-1-15,0 2 15 0,-3-2-19 0,6 2 13 16,-5-1 7-16,0-1-9 0,-2 0 9 15,1 2 8-15,-2-2-27 0,-3-2 5 16,0 0 0-16,-4-1-2 0,-3 0 8 0,1-1 8 16,-3 0-13-16,0-2 0 0,2 1-9 0,-4-1-25 15,0 2-35-15,0-2-44 0,-2 0-3 16,0 0 12-16,0 0-192 0,0 0 26 0,0 0 20 16,8 0 22-16,6-13 18 0,-1 2-121 15,-2-4 3-15,3 3 27 0,3 1 1 0</inkml:trace>
  <inkml:trace contextRef="#ctx0" brushRef="#br0" timeOffset="10483.34">4061 4117 343 0,'-3'-8'353'16,"-2"-1"-46"-16,1 5-60 0,1-1-25 0,1-1-20 15,0 1-14-15,0 2-16 0,-2 1 5 0,4-2-29 16,-2 1-13-16,1 2-3 0,-2 0-36 16,3-1-21-16,0 2 19 0,0 0 4 0,0-2-40 15,-1 2-12-15,0 3 21 0,1-1-29 16,-2 4 2-16,1-1-2 0,2 2 3 0,1 11 4 15,-2-7-14-15,0 4-14 0,0 2 39 0,0 3-36 16,0-1 4-16,0 3-4 0,0-3 10 16,8 23 2-16,-4-20-18 0,0-3 7 0,4 0-18 15,-4-2 5-15,-2 1 13 0,2-3 6 16,0 1-31-16,1-5 4 0,-5-3 1 0,3-1 8 16,-1-2 6-16,-1 2-6 0,2-3-9 15,-3 0 23-15,1-1 1 0,2 2-27 0,-3-4 0 16,0 1 5-16,1 1-5 0,-1 1-21 15,0-3-13-15,0-1-15 0,0 0-51 0,0 0-14 16,0 2-66-16,0-2 17 0,0-3-149 0,0 0-119 16,1-2 26-16,1 3 67 0,0-5 23 0,6-6 19 15,-6 2 27-15,6-4 6 0</inkml:trace>
  <inkml:trace contextRef="#ctx0" brushRef="#br0" timeOffset="11027.2">4399 4028 461 0,'-4'0'208'0,"-2"2"-25"0,1 0-17 0,1 1-8 0,-9 7-37 15,5 0-3-15,-3 2 8 0,0 4-8 16,5 0-40-16,-1-1-5 0,1 5 13 16,2-2-11-16,-3 5-13 0,3-3 0 0,-2 1-28 15,4 1 20-15,-1 0-8 0,1-2 2 0,-1 1-13 16,3-1 1-16,0-11 0 0,0 3-9 16,0 3 4-16,0 1-9 0,0-3-4 0,14 13-8 15,-9-16-7-15,-1 0 16 0,2-5-3 16,0 1-5-16,4 4-10 0,-1-5 1 0,-2-2 6 15,2-1 0-15,-1 1 11 0,2-3-13 0,-10 0 0 16,7 0-1-16,0 0 8 0,3 0 0 16,18-17 5-16,-17 14-38 0,-3-3 34 15,2-2-8-15,-1 1 2 0,-2-4-8 0,-1 3 15 16,1-3 4-16,-1 4 37 0,-4 0 5 0,0 1 3 16,-2-1 5-16,0 7 3 0,0 0-12 15,0-5 11-15,0 5 1 0,0-6 19 0,-10-5-37 16,7 7-18-16,-3 1-4 0,2 2 17 0,-1-2 12 15,-1 1-13-15,1 1 25 0,0 0-46 16,-2 0 0-16,7 1-13 0,0 0-17 0,-9 0 14 16,1 0-23-16,1 0 8 0,-5 0-28 15,-12 15-24-15,10-10-16 0,4-2-28 0,2 1-79 16,3-2 18-16,1-1-110 0,-2 0-95 0,6-1-19 16,0 0-2-16,0 0 26 0,0 0-28 15,-4-10 8-15,7 4 57 0</inkml:trace>
  <inkml:trace contextRef="#ctx0" brushRef="#br0" timeOffset="11462.62">4622 3846 226 0,'-4'-9'367'16,"2"3"-66"-16,2 1-19 0,-4 0-52 0,0 2-10 15,4 2-19-15,0-3-45 0,0 3-10 16,0 1-8-16,0 1-28 0,0 3 1 0,8-3-22 16,-6 3-3-16,8 8-16 0,3-3-10 0,3 1-3 15,-5 3 4-15,7-1 4 0,-3 2-24 16,1 1 21-16,-1 2-4 0,0 1-10 15,0 0-14-15,-3 3-6 0,-2 3 11 0,0-1-19 16,0 1 27-16,-1 1 12 0,0 1-39 0,-4 3 38 16,-2 5-37-16,-3-19 21 0,0 9-14 15,0 5 21-15,-14 36-21 0,7-31-6 0,-1 0 13 16,-2 2-30-16,0-4 8 0,2-1-2 0,-3-1 7 16,3-2 11-16,-1-2-2 0,1-2-24 15,-2 1 11-15,2-4-18 0,4-2-8 0,-2-1-2 16,1-4-47-16,2-4-47 0,0-3-31 15,0-1 14-15,-1-4-236 0,2 0-88 0,2-2 31 16,2-5 27-16,-2 0 36 0,1 0 17 0,-1-3 45 16,6-5 9-16</inkml:trace>
  <inkml:trace contextRef="#ctx0" brushRef="#br0" timeOffset="12187.18">5691 4298 484 0,'-5'1'272'0,"1"-1"-10"0,2 0-29 16,-1 0-3-16,-2 0-17 0,3 0-29 0,0 1-24 15,2-1-5-15,-3 0-18 0,2 1-2 16,-1-1-4-16,1 0-38 0,2 0-2 0,-1 0-4 15,6 0-9-15,-2 0-6 0,1 0-7 16,18 0-13-16,-11 0-12 0,6 0 5 0,8 0-10 16,1 0-4-16,5 0-9 0,33-11 13 0,-33 9-15 15,1-2 11-15,1 2-8 0,0 2-11 16,-1-3 12-16,3 3-24 0,-4-1-13 0,-3-1-20 16,-3 1-31-16,-6 1-30 0,-4-1-12 15,-7 1-36-15,0 0 15 0,-9 0-87 0,0 0-66 16,0 0-112-16,0 0 25 0,11 0 24 0,-16 0 36 15,1-2-10-15,-2 2-18 0</inkml:trace>
  <inkml:trace contextRef="#ctx0" brushRef="#br0" timeOffset="12474.63">5803 4502 323 0,'-12'7'237'0,"3"-2"-30"0,2-1-17 0,3-1-27 15,-1 0-29-15,4 1 10 0,0-1-21 16,3-1-11-16,3-1 13 0,0 1-7 0,15-2-3 16,3 0-1-16,-9 0 2 0,6 0-11 0,7 0-21 15,32-12-2-15,-27 9-7 0,0-3-6 16,1 2-9-16,2 0 14 0,-1 0-25 0,-2 0 1 16,0 0 19-16,0 1-34 0,1 0 14 15,-4 1-26-15,-3-1-3 0,-5 1-10 0,-4 1 21 16,-2 1 3-16,-4-1-24 0,-2-1-22 15,-3 1-13-15,0-1-17 0,-2 1-60 0,-1 1-30 16,-3 0 13-16,0 0-51 0,0 0-99 0,0 0-114 16,9 0 17-16,-9 0 27 0,0 0-42 15,5 0 4-15</inkml:trace>
  <inkml:trace contextRef="#ctx0" brushRef="#br0" timeOffset="13493.34">6797 4268 254 0,'-6'0'349'15,"0"2"-65"-15,2-2-5 0,-1 0-34 0,1 0-35 16,1 0 4-16,-1 0-44 0,1 1-22 16,0 0-12-16,1-1-11 0,-2-1-12 15,3 4-5-15,-2-3-21 0,3 2-8 0,-2 2-2 16,0 0-19-16,2 3 12 0,2 1 4 15,-2 10-9-15,0-5 11 0,0 4 10 0,0 4-15 16,0 3-22-16,10 30 44 0,-10-41-35 0,0 8-4 16,0 4 10-16,0 4-24 0,12 30 13 0,-9-32-6 15,-3 2-5-15,4-2-8 0,0 2-10 16,-3-2 25-16,3-2-34 0,0-4-10 0,-4-1 42 16,1 0-22-16,-1-4-14 0,1-2-1 15,-1-14 0-15,0 10-1 0,0-2-1 0,0-2 1 16,0 0 0-16,0-6 24 0,0 0-1 0,0 6-27 15,0-6-12-15,0 0 13 0,2 8 5 0,-4-9-9 16,1-1 5-16,-2-3 6 0,1-1 10 16,-2-6-32-16,-2-4 13 0,0-2-1 0,-1-2 0 15,-1 0-15-15,1 1-19 0,1-5 18 0,-1 2 9 16,1 0 12-16,-1-3-31 0,-1 2 36 16,1-3-26-16,-1 6 35 0,3-1-17 0,1-2-16 15,-1 0 10-15,4 0 0 0,-1 2-8 0,2-1 11 16,0 10 0-16,0-6-13 0,12-25 14 15,-3 19 23-15,1 0-46 0,-1-1 10 16,1-1 10-16,2 2-30 0,-2-1 21 0,-1 6-13 16,1 2 16-16,-1 0 12 0,-3 2 0 0,1 1-15 15,-1 5-7-15,1-3-4 0,-1 6 17 0,-2-1-13 16,4 4-1-16,-1-1 28 0,0 0-13 0,-1 3-11 16,3-1-4-16,-1 1 9 0,1 1 1 15,4 0-16-15,3 0 7 0,-1 0-10 0,16 15 40 16,-12-7-25-16,-7-2-14 0,4 5-9 15,-3-3 15-15,-1 1-25 0,-6 0 17 0,3 1-12 16,-3 3 18-16,1 1 14 0,-5-2 6 16,0 0-19-16,-2-12-2 0,0 11 18 0,0 4-17 15,-20 12 16-15,13-13-11 0,-6-2 24 0,1 2-11 16,0-1-12-16,-5-1 18 0,-1-3 3 0,-1 2-19 16,1-3 22-16,-6 0-9 0,3 2-11 0,-3-3 39 15,1 1 13-15,-1-4-33 0,2 1-6 16,0 0 31-16,4-2-26 0,2-1 14 0,2 1-11 15,4-3 5-15,3 0-41 0,7 0-12 16,0 0-14-16,-9 0-32 0,9 0-50 0,-14-14-23 16,13 13 17-16,2-3-125 0,3 1-105 0,6-7-30 15,8 2 16-15,1 1 24 0,2 0 10 0,-2-2 11 16,5 1 4-16</inkml:trace>
  <inkml:trace contextRef="#ctx0" brushRef="#br0" timeOffset="13855.17">7461 3991 343 0,'0'-2'260'15,"-2"0"-2"-15,-1 2-42 0,2 0-39 0,-6 4 9 16,2-2 2-16,-11 14-25 0,-1-1-16 16,-1 3-1-16,2-1-14 0,-1 7-4 0,2-2-7 15,2 5-15-15,1 1-22 0,1 4 15 0,2 2-18 16,-1 3 13-16,8 3-14 0,-1-1-25 16,0 2 16-16,2-2-14 0,1-20-18 0,0 10 30 15,0 3-17-15,16 37-40 0,-7-37 6 16,0-2 4-16,5 3 7 0,0-1 13 0,3-2-27 15,3-3-36-15,-3-4-9 0,6-2-27 0,-2-1-57 16,0-3-23-16,4 0 14 0,1-5-139 16,-3 0-159-16,-1-2 29 0,1-4 24 0,-1 0 24 15,-8-6 19-15,-5 0 18 0</inkml:trace>
  <inkml:trace contextRef="#ctx0" brushRef="#br0" timeOffset="14694.84">7800 4218 780 0,'-4'-2'252'0,"-1"0"-27"16,0-1-21-16,0 1-2 0,1 2 5 15,-10-5-37-15,6 2-12 0,3 2 14 0,1 0-52 16,2 1 12-16,2 0-32 0,0 0-7 0,0 0-3 15,0 0-27-15,-4-3 7 0,9 2-8 16,-1-2 22-16,2 3-30 0,13-7-11 16,-2 3-4-16,6-2-17 0,1 5 16 0,-3-3 20 15,1 0-36-15,2 1 14 0,-3 0-21 0,-3 1 13 16,0-1-2-16,-4 0 18 0,-1 2-42 16,-3 0 30-16,-3 1 1 0,-2-1-28 0,2-2-14 15,-3 2 13-15,2 1-6 0,-3 0-4 0,1 0 8 16,1-2 20-16,-2 2-22 0,-2 0 21 15,-1 0-8-15,0 0-13 0,0 0 6 0,0 0 2 16,0 0 23-16,0 0-16 0,0 0-4 16,0 0 5-16,8 0-13 0,-8 0 4 0,0 0 11 15,0 0-6-15,7 7-13 0,-7-5 35 0,-1 4-44 16,-3-4 14-16,-3 12 21 0,-6 1 17 16,0 0-45-16,-2 2 12 0,1 0 0 0,-3 2 0 15,0-1 8-15,0 3-5 0,4-4-12 0,-4 2 32 16,4 3-31-16,-1 0 11 0,0 1-4 15,0-2-8-15,3-1 11 0,-2 1 2 0,-2 0 7 16,3-1-22-16,-2-4 33 0,6 0-33 16,1-4 7-16,0 2-19 0,1-4 25 0,3-5-10 15,-3 0-15-15,5 0 30 0,-1-1-11 0,0-3 7 16,2 2-2-16,0-3-10 0,0 0 2 0,0 0-1 16,0 0 2-16,11 5 12 0,-5-7-8 15,2 2-10-15,14-3-10 0,1-3 24 0,1 3-3 16,2-2 13-16,-1 0-17 0,1 1-6 15,-2 1 9-15,5-2-25 0,-3 2 18 0,3 0 11 16,-7 2-2-16,-1-2-8 0,8 3-5 0,-8-2 11 16,-7 1-20-16,-4 1-7 0,0 0 26 15,-1 0-15-15,1 0 35 0,-2 0-10 0,-8 0-24 16,10 0-3-16,-10 0 14 0,8 0-24 0,-8 0 7 16,6 0-32-16,-6 0-30 0,0 0-17 15,0 0-39-15,6 0-36 0,-6 0 16 0,0 0-152 16,0 0-112-16,0 0 30 0,7 0 29 15,-1-1 11-15,-6-4 25 0,0 3-30 0,0-3 13 16,1 2 86-16</inkml:trace>
  <inkml:trace contextRef="#ctx0" brushRef="#br0" timeOffset="15557.24">8678 4057 280 0,'0'0'244'0,"0"2"-25"0,-1-2 1 16,1 3-24-16,-3-3 10 0,2 3-15 0,-1-1-2 16,-1 1-23-16,-5 10-6 0,-2-5-25 15,2 1-22-15,-3 0-7 0,-4 0 1 0,3 3-21 16,-2-1-6-16,-2-1-19 0,-2 2 15 0,-1-1-16 15,0 0 16-15,3 1-2 0,-5 0-20 16,-2-4-4-16,7 2-19 0,-3-1 24 0,7 3-22 16,1-3-21-16,-4-4 27 0,7 0-22 15,1-2-4-15,2 2 0 0,-1-2 16 0,3 1-27 16,0-4 4-16,0 2 1 0,3-2-1 0,-4 4-2 16,1-4 30-16,3 2-30 0,0-1 5 15,0-1 31-15,-1 0-18 0,1 0-17 16,0 0 7-16,0 0 5 0,0 0-15 0,1-2 15 15,-1 1 12-15,0-1-20 0,0 2 24 0,2 0-22 16,-1-2-2-16,0 2 9 0,2 0-29 0,-1 0 14 16,1 0 16-16,1 0-19 0,0-2 17 0,3 2-2 15,-2 0-16-15,1 2-13 0,2-2 32 16,-8 0-21-16,4 0 9 0,9 0-8 0,16 15 13 16,-13-9-1-16,-1-2 11 0,2 4-28 15,-2 0 13-15,4 5-16 0,1-2 0 0,-1 0 9 16,2 2 2-16,0 0-14 0,1 0 14 15,2 2 23-15,1-1-5 0,0 1-21 0,5 3 11 16,1-4-13-16,-4 3 4 0,2-2 3 0,-3-1-7 16,1-1-11-16,-4 1 17 0,-2-2-16 0,3-1 36 15,-1 0 9-15,-6-1-51 0,0-1 35 16,-4-2-21-16,-3-4-3 0,-3 2 1 0,-1-2 0 16,-5-3-50-16,3 1-32 0,-4-2-77 0,0 1 16 15,-4-1-126-15,3-1-145 0,-3-1 29 16,2-1-9-16,-2 0 34 0,-4-9 35 0,-1-2 26 15,4 0 7-15</inkml:trace>
  <inkml:trace contextRef="#ctx0" brushRef="#br0" timeOffset="16128.63">9482 4091 301 0,'-2'-13'328'15,"-2"5"-51"-15,1 0-36 0,1 3-16 0,-3 0-9 16,3 2-33-16,1-1-22 0,0 1-7 0,1 0-4 15,-1 1-32-15,-3 0-1 0,4-1-26 16,0 3-12-16,-2-2-7 0,2 2 4 16,-1 2 33-16,0 1-5 0,0 4-31 0,-1-3 1 15,-2 17 6-15,-1 3 8 0,4-1-39 0,-2 4 6 16,2-1-1-16,-1 2-18 0,0 1 27 16,2-12-20-16,0 5-24 0,0 4 2 0,0 1 24 15,0-1-11-15,0-2-7 0,12 24 13 0,-10-27-6 16,0-2-36-16,2-2 21 0,-3-4-3 15,-1-5-20-15,2 0 24 0,0-1-18 0,0-3 1 16,-2 0-30-16,2-1-16 0,-2-3-30 16,-2 3-47-16,0-6-43 0,0 1 13 0,0-3-114 15,-3-6-130-15,-4-4 8 0,4 4-4 0,3 3 37 16,0-2 25-16,1 3 19 0,-5-8-2 16</inkml:trace>
  <inkml:trace contextRef="#ctx0" brushRef="#br0" timeOffset="16705.2">9899 3971 635 0,'-10'0'231'0,"-4"5"-29"0,-3 0-16 15,3 3-20-15,-3-1-5 0,3 5-9 16,2-2-22-16,-3 6-13 0,3 1-8 16,3 2-12-16,1 2-14 0,3-1 2 0,-3 3-14 15,7 1 3-15,0-1-16 0,1-12-16 0,0 6 2 16,0 7 0-16,0-2-20 0,14 22-1 0,-8-26-3 15,2 4 12-15,-4-4-6 0,6 1-5 16,-5-3-9-16,4-2 4 0,1-3-9 0,1 1 6 16,-2-2-20-16,0-6 6 0,1 2-13 15,-3-4 21-15,2 0-18 0,-9-2 9 0,8 0-13 16,-2 0 24-16,2 0-8 0,-8 0-1 0,8 0-13 16,6-12 25-16,-5 3-5 0,3 1 0 0,-4 1-1 15,-2-2 5-15,0 4 22 0,-5 0-6 16,1-2-8-16,0 2 24 0,0 2-14 0,-2-2 21 15,0 1 3-15,0 4-16 0,0 0 5 0,0 0-10 16,0-8 27-16,-18-9-16 0,11 10-18 16,-2 3-4-16,0-2 20 0,4 4-17 0,-1 0-8 15,-1-1 17-15,-1 2-24 0,1 0 23 16,1 1 12-16,-2-2-33 0,-1 2 16 0,-3 0 4 16,-4 0-26-16,1 0 5 0,0 0-17 0,2 0-6 15,-11 11-15-15,15-10-20 0,1 1-38 0,2 0 1 16,2-1-61-16,0-1 10 0,2 0 13 15,-2 1-142-15,4-1-72 0,0 0-58 0,0-7 24 16,4 5 26-16,6-7-15 0,4 4-13 0</inkml:trace>
  <inkml:trace contextRef="#ctx0" brushRef="#br0" timeOffset="17126.59">10271 4248 437 0,'2'-2'295'0,"1"-1"-32"16,-3 3-20-16,0 0-29 0,1-1-24 15,1 1-25-15,-1-1-16 0,-1 2-23 0,0-2-2 16,3 1-19-16,-3 0 3 0,2 0-15 16,-1 0-16-16,1 1 7 0,-1-1-28 0,5-1-5 15,-2 1-3-15,0 1-4 0,2-1-17 0,1 0 11 16,2 1-9-16,-9-1-3 0,6 0-5 16,7 0-7-16,2 0 7 0,-3 0-10 0,-3 0 10 15,2 0 5-15,-4 0-7 0,-1 0-10 0,-6 0 16 16,10 0 0-16,-10 0-24 0,7 0 1 15,-7 0 11-15,8 0-13 0,-8 0 14 0,7 0-7 16,-7 0-17-16,0 0-9 0,10-1-31 16,-10 0-18-16,0 1-26 0,0-3 9 0,0 1-99 15,0-1-89-15,-1 1-106 0,1 0 27 16,0-2-35-16,-4 3 24 0,4-2 8 0,0-1-6 16</inkml:trace>
  <inkml:trace contextRef="#ctx0" brushRef="#br0" timeOffset="17689.68">10585 4067 439 0,'-1'-3'250'0,"-1"-2"-39"16,-1-2-39-16,3 2-4 0,1 0-10 0,3-1-30 15,5-6-24-15,0 1-11 0,4-1 2 0,-1 3-23 16,0 1-9-16,0 4 4 0,-2-1-10 16,-3 4 3-16,1-2-28 0,-4 2 3 0,-4 1-30 15,0 0 11-15,10 0 12 0,-10 0-10 0,16 14 14 16,-14-11-16-16,8 12-16 0,-6-1 0 16,4 2 16-16,-4 1 14 0,1-4-42 0,-2 3 27 15,0 1 2-15,1-5-7 0,-4-1-3 16,1 9-7-16,-1-12 9 0,0 6-20 0,0 1 1 0,-11 19 25 15,3-18 0-15,2 1-25 0,-3-1 21 16,1 0 7-16,-1 0-7 0,4-1-8 0,-1-3-9 16,-3 2 21-16,6-7 5 0,-2 0-15 15,1-1 6-15,3 0 5 0,-3-3 14 0,4 0 0 16,-1-1 1-16,1 1 3 0,-3 0-6 0,3 0 7 16,0-2-17-16,0 0 10 0,-3 2-3 15,3-3 11-15,0 0-1 0,0 0-17 16,0 0-7-16,0 0 2 0,0 0-8 0,12 5 14 15,-8-6-2-15,15-1 0 0,-7-1-5 16,8-1 2-16,2-2-16 0,1 1 15 0,2 1-21 16,-4 2 13-16,2-2-7 0,-3 0 6 15,1 4-6-15,-10-4 6 0,3 4-8 0,-3-3 17 16,-2 0-24-16,-3 2 14 0,3 1 7 0,-4 0-22 16,0-1 2-16,-2 1-11 0,0-2-5 0,0 0-29 15,2 1-36-15,-2-1-18 0,1 0 10 16,-2-1-123-16,1 1-86 0,-1-4 21 0,6-3-109 15,3-3 36-15,-4 2 12 0,-2 3-5 16</inkml:trace>
  <inkml:trace contextRef="#ctx0" brushRef="#br0" timeOffset="18110.08">11102 3941 389 0,'-18'-3'296'0,"-3"3"-38"16,14 0-29-16,-7 0-41 0,2 0-15 0,-2 0-20 15,4 0-34-15,-14 15 10 0,12-7-18 16,3 6-8-16,-1-2-7 0,6 1-21 0,-1-4-12 16,2 7-9-16,2 1 11 0,1-2-24 0,0-6 13 15,0 2-22-15,11 19 15 0,-7-13-15 0,1-1 10 16,3-1-21-16,-3-3 5 0,2 3-9 0,1-1 3 15,4-1 1-15,-1-5-2 0,-1 1-10 16,4-1-2-16,1-4 1 0,0-4 9 0,-3 3-10 16,2-3-2-16,-6 0-4 0,5 0 4 15,1 0-4-15,18-18 7 0,-20 4-1 0,2 4-4 16,-3-4 1-16,0 3 10 0,-2-4 23 16,-1-3 11-16,-5 1 16 0,0 0-14 0,1 1 11 0,-4 1 6 15,0 6 7-15,0-1 2 0,-15-15-20 16,4 11-10-16,-3 2-9 0,0-1-9 0,-1 4 0 15,-3 1-27-15,-2-1-13 0,1 1-34 0,-2 2-23 16,3 1-71-16,0 0-19 0,-1 0 15 16,1 2-278-16,0 1 4 0,4-1 29 0,1-3 27 15,2 0 23-15,3 3 15 0,2-3 29 16</inkml:trace>
  <inkml:trace contextRef="#ctx0" brushRef="#br0" timeOffset="18790.45">9637 4768 617 0,'-3'-5'187'16,"2"3"9"-16,0-2-27 0,-3 0-13 0,4 0 4 16,-1 1-37-16,-1 0-1 0,2 1-13 0,3 0-22 15,-1-2-3-15,2 1-3 0,10-4-11 0,2 3-10 16,4-1-15-16,6-2 8 0,1 3 4 16,3-1-19-16,5 0 1 0,-3 1-2 0,7-3-16 15,4 1-3-15,4 2 10 0,3-2-4 0,3 2-2 16,4 4-5-16,-2-5-4 0,-3 3 9 15,3-1-7-15,-4-1 7 0,-5 4-19 0,-1-3 9 16,-5 2-19-16,-6 0 24 0,-15 1-27 0,5 0-2 16,2 0 2-16,-3 0 5 0,0 0 6 15,-7 0 3-15,-1 0-12 0,-4 0-2 0,-1 0-7 16,-2 0 1-16,-2 0-48 0,-6 0-14 0,8 0-17 16,-8 0 9-16,7 0-90 0,-7 0-40 15,0 0-114-15,0 0 22 0,10-7 19 0,-11 7-19 16,-3-1 4-16</inkml:trace>
  <inkml:trace contextRef="#ctx0" brushRef="#br0" timeOffset="19648.23">10203 4923 491 0,'0'-3'257'0,"-3"1"-47"0,0-2-9 15,2-1-39-15,1 0-12 0,-2 0-11 0,4-2-23 16,5-10-3-16,0 5-23 0,2-1 6 0,1-1-43 16,3 2 3-16,1 5 7 0,-3-1-4 0,1 6-29 15,-3-3 10-15,-1 2-31 0,-1 2 31 16,-7 1-12-16,0 0 2 0,9 0-27 0,-1 0 17 15,12 16-24-15,-11-6 9 0,0 2 15 16,-1 2-25-16,-3 2 7 0,-1 2 14 0,1-3-9 16,-5 2 5-16,0-1-14 0,0-7 18 0,0 4-9 15,0 1-8-15,-12 20 0 0,5-16 14 16,0 0-19-16,-1 0 9 0,1-2 13 0,-5-1-4 16,2 0-5-16,-2-1-9 0,0 1 13 0,-5 1-2 15,4-4-3-15,0 2 21 0,-1 0-31 16,0-2 25-16,0-2 8 0,-1 3-14 0,5-5 3 15,-1 3-3-15,-1-7 9 0,5 0 0 16,1 1 11-16,-2-2-11 0,5 1 12 0,0-2-5 16,0 1-6-16,1-2 3 0,1 1 7 0,-2 0-6 15,2-2-5-15,1 0 12 0,0 0-23 16,4 0 4-16,1 0 5 0,0 0-12 0,15-5 10 16,1 0-14-16,1-2 3 0,4 1-11 0,5 0 23 15,-3 2 6-15,4-1-5 0,0 0-29 16,-1-1 1-16,3 0 9 0,-2 3 4 0,0-2 11 15,0 3-8-15,-4-3-3 0,-6 3 2 16,-3-1-12-16,-2 3-2 0,-2-4 8 0,-3 4-5 16,-3-1-1-16,-2-1 16 0,0 2-1 0,-4-1-17 15,1 0 21-15,1-2-32 0,-1 3-55 16,-4-3-38-16,3 1 9 0,-3-3-170 0,1 1-139 16,0-1 29-16,0-2-25 0,2-12 25 0,4-3 104 15,3-3 22-15</inkml:trace>
  <inkml:trace contextRef="#ctx0" brushRef="#br0" timeOffset="20408.44">11451 3874 468 0,'1'-2'92'0,"0"1"-13"0,-1 0 21 15,2 1-13-15,0 0-43 0,0 1-5 16,0-1-5-16,1 3-4 0,1-2-1 16,-1 2-5-16,2 0-2 0,7 4-2 0,-3 0 61 15,-3-1-32-15,6 5 13 0,-3 0 10 0,1 0-14 16,0 0-36-16,-2 4 41 0,1 1-10 15,1 1-36-15,-5 3 25 0,3-1-13 0,-2 6 22 16,3-1 6-16,-3 4 2 0,-2-3 3 16,3 1 8-16,-1 3-15 0,0 6-19 0,1-3 16 15,-1 3 19-15,2 4-33 0,-4-1 20 0,-2 0-10 16,2 4 4-16,-3-5-4 0,-1 6-8 16,0-4 4-16,0-20 0 0,0 11-3 15,0 3 13-15,-14 40-8 0,8-37-1 0,0-2-6 16,-3-1 22-16,0-3 13 0,-1-1-27 0,-1 0 14 15,0-2-13-15,0-1 13 0,3-3-18 16,-2-7 32-16,0 3-45 0,3-2 33 0,0-5-30 16,1 1 7-16,2-6-18 0,0 0 13 0,2-3-6 15,-1 0-18-15,2-1-22 0,-2-2-42 16,0 2-36-16,3-1-32 0,-2-1 11 0,2-1-142 16,0 0-166-16,2-3 24 0,1-1 25 0,-3-2 24 15,2 0 31-15,-1 0 18 0,5-8-20 0</inkml:trace>
  <inkml:trace contextRef="#ctx0" brushRef="#br0" timeOffset="21030.5">12095 4288 272 0,'0'1'245'0,"0"0"-34"0,-1-2-22 0,0 2-58 15,1-1 12-15,0 0-22 0,0 1-14 0,1-1-12 16,1 1 1-16,2-1-9 0,1 1 11 0,2 2-43 15,15-3 24-15,-3 3-6 0,4-1-17 16,-2 0-9-16,4 0-4 0,-2-1 11 0,0-1-11 16,1 2 5-16,2-1-37 0,-6 1 4 0,-3 0 12 15,1 1-2-15,-6-3-8 0,-12 0-11 16,10 0-17-16,-1 0-5 0,-2 0-40 0,-7 0 6 16,8 0-107-16,-8 0-68 0,8 0 18 0,-8 0-187 15,7 1 23-15,-8-1 7 0</inkml:trace>
  <inkml:trace contextRef="#ctx0" brushRef="#br0" timeOffset="21255.18">12173 4543 360 0,'-2'3'226'0,"-2"0"-41"15,2 0 5-15,1 0-26 0,1-2-19 0,0-1 4 16,3 3-31-16,2-2 12 0,1-1-6 0,3 0-19 15,17-1-2-15,-13 1-23 0,9 0-1 16,29-10-24-16,-21 6 7 0,7 0-7 0,-2-1-4 16,0 3-19-16,0-1-40 0,-2 1-38 15,-19 2 4-15,7 0-134 0,-1 0-69 0,3 0 19 16,-7 0 17-16,-2 0-127 0,-5 0-4 0,-2 0 9 16</inkml:trace>
  <inkml:trace contextRef="#ctx0" brushRef="#br0" timeOffset="22254.25">13375 4284 371 0,'4'-5'310'15,"-3"2"-32"-15,-1 1-21 0,0-2-47 16,0 1-8-16,2 0-32 0,-2 2-34 0,2-2-18 16,-1 1-12-16,-2 1-19 0,1 2 14 0,2 1-29 15,-2 2-6-15,4 0-17 0,-4 4-2 0,5 12-6 16,-1 1 6-16,-1 4-1 0,-2 1-13 0,1 4 14 15,1-1-20-15,-2 0 25 0,2 2-20 16,-3-16 9-16,0 7-22 0,0 3 0 0,0 1 19 16,0 0-22-16,0 1 6 0,0-3-3 15,0-1-1-15,0 0 6 0,0-4-20 0,0-1 13 16,0-4 6-16,0-2-22 0,0 0 10 0,0-3-1 16,0-1-8-16,0-3 7 0,0-5 12 0,0 7 12 15,0-7-1-15,0 0 26 0,0 7-25 16,0-2 25-16,-1-5-22 0,-1-2-20 15,1-1 3-15,1-4-16 0,1 0 20 0,-2-11-33 16,1 7 13-16,0-5-18 0,0-2 9 16,0-5-11-16,0 0 5 0,0-1 21 0,-6 2 7 15,-5-22-30-15,9 22 2 0,-3-2-3 16,0 2 3-16,5 1 4 0,-4 3 4 0,0-3-1 16,0 2 10-16,3-1 2 0,-2 1-18 0,3 0-5 15,0 11 4-15,0-7 2 0,0 0 22 16,12-22-20-16,-7 19 1 0,5-2-6 0,-4 2 21 15,3 0 0-15,-3 1-1 0,2 1-21 16,1-1 10-16,-4 5 8 0,-1-2-12 0,5 0 1 16,-2 5 4-16,-2 4-12 0,0-4 34 0,-1 5-4 15,-2-1-21-15,2-1 19 0,1 3-30 0,0 1 10 16,11-2-4-16,-1 4 5 0,-6-2 7 0,-9 2 6 16,10 0-15-16,2 0-4 0,1 0 14 15,16 11-15-15,-13-5 11 0,-3 0-10 0,-1 2-1 16,2 0 14-16,-4 2-19 0,1-2 11 15,-4-1 19-15,-3 0-21 0,2 7-4 0,-3-3 3 16,-1-1-7-16,0-1 24 0,-1-1-22 0,-1-8 17 16,0 8-15-16,0-1 7 0,0 5 7 15,0 2 1-15,-12 9-3 0,6-9-8 0,-1-1 5 16,0 2 7-16,1-8 16 0,-6 8-18 16,2-3-6-16,-3-2 12 0,-1 2-14 0,0-1 27 15,-2-3-26-15,0-1 12 0,-2 4-6 0,3-4 21 16,-4-3-14-16,4 1 8 0,3-3 0 15,-6 3-18-15,3-2 6 0,4-1 1 0,1-1-12 16,10-1 22-16,-8 0-27 0,2 0-7 0,6 0-34 16,-8 0-32-16,8 0-44 0,-7 0 11 15,-4-11-137-15,9 9-156 0,2 0 27 0,0-2 34 16,2 1 10-16,1 0 4 0,2 1 8 16</inkml:trace>
  <inkml:trace contextRef="#ctx0" brushRef="#br0" timeOffset="22798.75">14286 4005 265 0,'-6'3'191'16,"2"-1"15"-16,-11 5-77 0,2 4 23 0,-1 0 3 15,1 2-53-15,0 3 1 0,1 1-16 0,4 1-17 16,-5 0 23-16,3 3-50 0,-2 3 28 0,2-2-12 16,2 3 8-16,-1 0-31 0,4 1 28 15,-2 1-11-15,0 1-4 0,2 0-1 0,0-1-2 16,1 2-2-16,4 0-2 0,-1 0 0 16,1-15-20-16,0 8 11 0,0 4-2 0,10 25 8 15,-1-24-10-15,1 0 4 0,-2-3-11 0,1-2 12 16,2 0-12-16,2-1-9 0,0 4 6 15,-2-4 10-15,4 0-20 0,-3 2 6 0,1-5-3 16,-4 0-24-16,4-2 29 0,-5-2-5 16,-1-5-10-16,-3-2 16 0,0 0 0 0,-3-2-2 15,2 1-9-15,-2-4 12 0,3 2 1 0,-2-1-6 16,0-1 6-16,0-1-9 0,1 3-2 16,-3-4-28-16,1 2-19 0,0-2-30 0,1 2-38 15,-1-1 10-15,-1-1-245 0,0 0-40 16,1-5 59-16,0 4 14 0,-1-5 14 0,0 1-53 15</inkml:trace>
  <inkml:trace contextRef="#ctx0" brushRef="#br0" timeOffset="23787.96">14547 4337 449 0,'-3'0'327'0,"-4"-2"-24"0,4 4-50 16,1-2-37-16,-1 1-25 0,-1-1-30 0,2-1-16 16,2 2-16-16,1-1-25 0,0 0 18 0,3 0-38 15,18-5-4-15,-3 4-8 0,-6 1-13 16,8 0-1-16,31-7-7 0,-18 5-7 0,-2-2 6 15,2 1 3-15,2-2-22 0,-4 0-9 16,0-1 1-16,-2 2 15 0,3 0-21 0,-6 3-5 16,-4-2 12-16,-4-1-17 0,-5 4 6 15,-2 0 5-15,-5 0 3 0,3-2-4 0,-10 2-11 16,0 0 15-16,8 0-29 0,-8 0 7 0,6 0 8 16,-6 0-4-16,8 0-16 0,-8 0 23 15,0 0-12-15,8 0-6 0,-8 0-3 0,0 0 24 16,7 4-13-16,-7 0 12 0,-2-1-16 0,-5 10 12 15,-3-3-9-15,3 4 2 0,-6-2-5 16,-4 3 11-16,-2 1-8 0,4-3-2 0,-6 3 20 16,2-1-29-16,0 0 8 0,1 1 1 0,0-3 30 15,-2 1-19-15,-2 0 0 0,3 4-5 16,-2-4-10-16,1 1 7 0,1-1-3 0,1-1 13 16,2-1-7-16,-1-1 26 0,1 1-17 15,3-5-14-15,3 1 18 0,0-1 1 0,5-2-26 16,0 0 4-16,2-2-4 0,-2-1 14 15,1 0 8-15,2 0 3 0,0-1-19 0,2 1 5 16,-2-2-9-16,-1 3 12 0,2-2 7 0,1 0-6 16,0-1-7-16,0 0-7 0,0 0 3 0,0 0 12 15,0 0-1-15,15 6 23 0,8-6-23 16,-1 2-6-16,-8-2 17 0,10 0-11 0,6 0-11 16,-1 0 15-16,38-13-1 0,-33 10 11 15,3-2-21-15,-1 2-7 0,2 0 15 0,-6 0-4 16,0 3-10-16,3-2 13 0,-1-1-12 0,-4 2-8 15,-5 0 0-15,-4 1 25 0,-2-1-13 16,-7 0-4-16,-1-2 2 0,-3 3 17 0,-1 0-11 16,-3 0 4-16,4-2-8 0,-6 2 19 15,3 0 6-15,-1 0-19 0,-4 0-19 0,0 0-5 16,0 0-15-16,0 0-30 0,6 0-31 0,-6 0-30 16,0 0 10-16,7 0-152 0,2-12-165 15,-5 9 29-15,5-8 25 0,-3 1 26 0,5-1 16 16,-1 0 18-16</inkml:trace>
  <inkml:trace contextRef="#ctx0" brushRef="#br0" timeOffset="24450.42">15937 4197 702 0,'0'-2'223'0,"3"-1"-39"15,-3 3-25-15,-3 0-14 0,0 0-15 16,-2 1-19-16,-7 7-8 0,-6-2-23 15,6 2 2-15,-6 1 4 0,1 0-4 0,-1 0-20 16,-4 2 12-16,2 0-10 0,0 0 3 0,0-2 14 16,2 0-16-16,-1 1 2 0,3-2-1 15,-1 0-5-15,3 1 5 0,3-5-20 0,-1 6-6 16,3-10 0-16,1 7 2 0,-1-7-11 0,6 4-6 16,-5-2 6-16,3 0-1 0,2 0-5 0,1-1 16 15,0 0-8-15,-1 1-12 0,0-2 1 16,0 1-3-16,3 0-1 0,-2-1 1 0,2 1 7 15,-1-1-6-15,-2 0 14 0,3 1 6 16,-1-1-23-16,-1 0-11 0,2 1 24 0,0-1-21 16,0-1-4-16,3 1 16 0,-3 1-32 0,3-1 14 15,-2 0 25-15,3 0-1 0,1 3-35 0,1-3 19 16,11 4-16-16,2-1 2 0,-1 2 12 16,5 0-18-16,2-2 14 0,-3 6-13 0,3-1 32 15,1 1-28-15,-1 1 5 0,-1-1-9 16,1 4 9-16,-5-1-15 0,-1 0 21 0,-1-1-7 15,0 1 8-15,-5 1-12 0,3-4 11 16,-4 1-26-16,2-2 10 0,-4 0 3 0,-5-3-3 16,3 1 5-16,-3-2-5 0,-1-1 7 0,-2 0 0 15,2-1 31-15,-1 1-29 0,-3-3-3 16,3 0-2-16,-3 2 26 0,3-2-23 16,1 2 9-16,-2-1 14 0,-1 1-12 0,1-1-6 15,-1 0-8-15,-1-1-36 0,1 0-14 0,-1 0-50 16,2 1 10-16,-2-1-169 0,-2-2-166 15,1-1 26-15,-2 0 25 0,0 1 24 0,-7-9 16 16,-1 1 42-16,-1-3 3 0</inkml:trace>
  <inkml:trace contextRef="#ctx0" brushRef="#br0" timeOffset="42511.2">16447 4420 719 0,'0'0'205'0,"0"0"-4"15,0 0-10-15,0 0-19 0,0 0-4 0,0 0-23 16,0 0-2-16,0 0-10 0,0 0-1 16,0 0-33-16,0 0 8 0,0 0-9 0,0 0 16 15,0 0-7-15,0 0-21 0,0 0 13 16,0 0-28-16,0 0 23 0,0 0-37 0,0 0 4 15,0 0-6-15,0 0-9 0,0-13-20 16,0 13 38-16,0 0-17 0,15-21-21 0,2 18-1 16,2-2-5-16,6 1 0 0,-4 1-7 0,-2-1 2 15,3 1 11-15,-3-4 12 0,1 7-31 16,-2-2-4-16,-5 1-6 0,-3 0 5 0,0-1 2 16,-3 2 6-16,-1 0-9 0,1 0-1 15,-7 0 4-15,0 0 8 0,0 0-18 0,10 0 31 16,-10 0-25-16,6 0 15 0,-6 0 9 0,8 0-38 15,-8 0 12-15,0 0 7 0,6 0-23 16,-6 0 12-16,0 0-2 0,0 0-5 0,0 0-26 16,8 0 3-16,-8 0-33 0,0 0-37 0,0 0-6 15,7-2-36-15,-8 3 13 0,0-1-109 0,-4-1-64 16,0 1-108-16,-2 0 27 0,4-3-2 16,-1 2 21-16,0-2 9 0</inkml:trace>
  <inkml:trace contextRef="#ctx0" brushRef="#br0" timeOffset="43252.61">16870 4234 428 0,'0'-3'244'16,"0"1"-19"-16,0-1-29 0,1 1-21 0,-1-1-19 16,0-2-26-16,3 4-12 0,-2-3 3 15,-1 0-44-15,1 1 20 0,4-1-29 0,-2-3 0 16,11-1-11-16,-6-2 4 0,7 1-13 0,-6 2-2 16,-3 2-6-16,2 1 3 0,-3 2-17 15,1-1-13-15,-1 0 16 0,-1 2-11 16,0 1 2-16,0 0 10 0,1 0-23 0,-5 0 14 15,0 0-31-15,6 0 16 0,-6 0 3 0,16 11-14 16,-6 0-5-16,-4 0 17 0,5-2-2 0,-5 5 5 16,-1 0-3-16,0-4 3 0,-2 2-8 0,-1-4 6 15,1 0-8-15,-3 0 4 0,0-1-3 16,0 1-9-16,0-8 18 0,0 12 0 0,0 3-5 16,-13 14-16-16,4-15 10 0,3 1 4 15,-2-4 3-15,0 4 14 0,-8-3-6 0,7 0-9 16,2 1-3-16,-5-1-4 0,4-1-10 15,-2 0 21-15,-3 1 13 0,3-3-12 0,-3 0-10 16,5 2 13-16,2-7 5 0,-2 4 1 16,3-4 9-16,0 0-6 0,0-1-4 0,0 2-3 15,4-2 1-15,-2-1-8 0,0 1 10 0,2-1-9 16,-1 1 14-16,1-1-5 0,0-2-12 16,0 3 3-16,1-2 7 0,-1 0-7 0,1 0 0 15,0-1-8-15,0 0 3 0,0 0 12 0,10 5-13 16,-4-5-12-16,-2 0 16 0,4 0-12 15,-1 0 15-15,12 0-10 0,-8 0 8 0,2 0-11 16,2 0 9-16,0 0 2 0,2 0-9 0,2 0-7 16,-2 0 16-16,-4 0-20 0,2 0 14 15,-4 0 8-15,1 0-12 0,3 0-1 0,0 0-2 16,-2 0 14-16,0 0-13 0,2 0 10 16,-3 0-6-16,2 0-1 0,-4 0 5 0,-1 0-6 15,1 0 5-15,-3 0-2 0,-7 0 17 0,8 0-14 16,-8 0-7-16,7 0-5 0,-7 0 19 0,8 0-12 15,-8 0-4-15,0 0 19 0,8 0-16 16,-8 0 2-16,6 0 1 0,-6 0-12 16,0 0-20-16,0 0-36 0,0 0-41 0,0 0 12 15,14 1-107-15,-15-3-115 0,-1-3-45 0,1 0 26 16,1 1 23-16,0-1-27 0,-2 0 76 16</inkml:trace>
  <inkml:trace contextRef="#ctx0" brushRef="#br0" timeOffset="44013.01">17252 4045 695 0,'-4'-3'179'15,"4"0"-40"-15,-3 1-17 0,2 1 8 16,-1 0-23-16,0 0-9 0,-1-1-18 0,3 2 3 15,0-2-4-15,0 0 4 0,-2 2-37 16,2 0 3-16,0 0-3 0,2 2-1 0,-2-2-17 16,3 0 28-16,1 1-18 0,0 2-4 0,1 0-13 15,-1 2 0-15,2-4 4 0,7 8 16 0,-1 1-11 16,1 2-10-16,-1-3 2 0,1 1 3 16,1 4-21-16,-4-3-15 0,2 3 22 15,-2 3-4-15,0 0 8 0,1-3-10 0,0 2 0 16,-2 1 14-16,1 1-6 0,2 0-29 15,-3 1 21-15,1 3 18 0,0-3-6 0,-1 4-8 0,3-2 5 16,-4 1-10-16,1 1 19 0,-3 1 11 16,5 0-13-16,-5-1 10 0,1 0-10 0,-2 1-13 15,0-2 11-15,-5 3 11 0,4-2-7 16,-2-1-6-16,-2-11 12 0,0 5 6 0,0 4-16 16,0-1 5-16,-12 21 9 0,9-20 1 15,-5 4-13-15,6-7 8 0,-7 0-13 0,3 3 20 16,-1 0-7-16,-1-4-3 0,0 1 9 0,-3 0-15 15,2-3 15-15,2 1 19 0,-5-1-31 16,3-1 15-16,1-1-8 0,1 1 0 0,-2-2-7 16,2-4 15-16,2 1-5 0,0-4 23 0,-1 1-26 15,3 0 5-15,1-1-30 0,-1-1 44 16,2 2-34-16,-2-3 42 0,2 3-52 16,-3-3 25-16,3 2-8 0,-2-1 2 0,2-3-7 15,0 3 46-15,-2-1-21 0,2 0-13 0,0 1-11 16,0-1 33-16,-2-2-32 0,3 1 14 0,0 1-3 15,0-2-4-15,-1 3 19 0,-1-3-3 16,2 0-24-16,0 0-13 0,0 0-32 0,0 0-4 16,-2 1-7-16,2-1-42 0,0-1-58 0,0 1 13 15,0-5-157-15,0 0-183 0,0 1 35 16,1 0-17-16,0-3 34 0,1 0 26 16,3-5 108-16,1-4-8 0,-2 1 7 0</inkml:trace>
  <inkml:trace contextRef="#ctx0" brushRef="#br0" timeOffset="49968.47">18512 4653 388 0,'0'0'267'0,"-14"0"-10"15,14 0-39-15,0 0-19 0,0-13 11 0,0 13-26 16,0 0-21-16,-14 0 6 0,14 0-15 16,-17-17-26-16,16 17-7 0,0 0-19 0,-2-2-11 15,3 1-2-15,-1 0 1 0,1 1 5 0,1 0-46 16,0-1 35-16,2 1-38 0,2 0 16 15,2-1-7-15,13 2 12 0,-11-1-37 0,10 0 5 16,2 0-13-16,4 0-2 0,2 0-10 16,4 0 34-16,-2 0-30 0,1 0 0 15,-1 0-6-15,-2 0-3 0,0 0 14 0,-5 0 10 16,-1 0-10-16,-2 0-6 0,-6 0-14 0,-3 0 26 16,-1 0 4-16,-1 0-36 0,-8 0 7 15,7 0-7-15,-7 0-7 0,7 0-20 0,-7 0-32 16,6 0-8-16,-6 0-16 0,0 0-22 15,0 0-44-15,8 0 14 0,-8 0-50 0,0 0 17 16,0 0-67-16,10-5-41 0,-11 8-64 0,0-2 24 16,-2 1 22-16,2-1 15 0,-4 2 8 0</inkml:trace>
  <inkml:trace contextRef="#ctx0" brushRef="#br0" timeOffset="50395.28">18526 4819 386 0,'-3'2'182'16,"-3"1"-43"-16,4-2-6 0,-1 0 18 0,-2-1-29 15,3 2-6-15,0 1-5 0,1-2 8 0,-2 1-3 16,2-2-7-16,1 2-14 0,3 0 8 15,1-2 8-15,1 1-21 0,1 1-1 0,13-2-26 16,-10 0-9-16,8 0 3 0,2 0-8 0,2 0 13 16,3 0-28-16,1 0 13 0,-1 0 2 15,0 0-12-15,0 0 4 0,0 0-14 0,-1 0-1 16,-2 0-2-16,0 0-15 0,0 0 13 0,-3 0 6 16,2 0-8-16,-3 0 11 0,-4 0-12 0,-2 0 9 15,-1 0-7-15,-2 0 4 0,-8 0 8 0,9 0-1 16,-2 0-10-16,-7 0 2 0,7 0-9 15,-7 0 10-15,0 0-9 0,6 0 11 0,-6 0-22 16,8 0 28-16,-8 0-25 0,0 0-8 16,8 0 13-16,-8 0-9 0,0 0-13 0,0-7-16 15,0 7-13-15,6 0-40 0,-6 0-33 16,0 0 10-16,0 0-143 0,10-13-135 0,-10 10 14 16,3 1 5-16,0-2 25 0,0 2 17 0,10-6 8 15</inkml:trace>
  <inkml:trace contextRef="#ctx0" brushRef="#br0" timeOffset="51240.85">19754 4380 643 0,'0'-5'232'0,"0"3"-22"0,-2 0-27 0,2-3-5 15,-1 3-11-15,0-2-20 0,1 1 10 16,-3 1-22-16,3-2-19 0,0 2-8 0,-1 0 4 16,0 0 21-16,1-1-12 0,0 0-37 0,-2 3-2 15,1-1-1-15,1-2 6 0,0 1-28 16,-1 1 27-16,1 1-37 0,-3-1-7 0,3 1 10 16,0 0-12-16,-3-1-16 0,3 2 5 0,2 0-4 15,-1 4-8-15,-1 0 26 0,3 0-14 16,-2 13-15-16,-1-9-7 0,5 17 16 0,-1-4-23 15,-1 2 14-15,2 0-13 0,-3 1 17 16,2 1 5-16,-1-1-9 0,0 1-18 0,2 0-8 16,1-1 42-16,-4-3-28 0,-2 1 15 0,3 0-14 15,1-2-7-15,-3 1-3 0,1-5 6 0,0-5 12 16,-2 0 21-16,2 5-33 0,2 0 1 16,-3-8-6-16,1 2 16 0,-2-4-12 0,0-2 2 15,0 0-1-15,0 1 38 0,0-3-34 16,0-1-2-16,0-1-1 0,1 1 30 0,0 1-21 15,-1-3-28-15,0 0-14 0,-1-1-47 0,1-2-24 16,0 3-37-16,-1-4-35 0,1 2 17 16,0-3-150-16,0 0 25 0,2 0-152 0,1 0 25 15,-1-2 88-15,0 5 11 0,8-10 13 0,-4 3-65 16</inkml:trace>
  <inkml:trace contextRef="#ctx0" brushRef="#br0" timeOffset="51926.48">20219 4565 377 0,'-3'2'216'0,"2"-2"14"16,1 0-67-16,0 0-3 0,-1 0-10 0,1 0-13 15,-2 3-25-15,4-3 2 0,-4 0-8 16,4 0-18-16,0 0 4 0,5 0-3 0,-2 0-25 16,0 0 15-16,18 1-8 0,-14-1-8 0,6 0 2 15,4 0-16-15,2 0-2 0,-1 0-25 16,0 0 27-16,23-9-16 0,-34 9-8 0,5 0-14 15,4 0 14-15,-3 0 2 0,-1 0-2 16,-2 0-10-16,-2 0 10 0,-1 0-1 0,-3 0-2 16,-6 0 17-16,8 0 5 0,1 0-18 0,-9 0-1 15,6 0 3-15,-6 0 1 0,0 0-6 0,7 0-1 16,-7 0-5-16,7 0 4 0,-7 0-22 16,0 0-31-16,8 0-22 0,-8 0-57 0,0 0 10 15,0 0-122-15,8-13-46 0,-10 10-130 16,2 2 23-16,-2-1 26 0,2 0 34 0,1-1 43 15</inkml:trace>
  <inkml:trace contextRef="#ctx0" brushRef="#br0" timeOffset="52348.47">20807 4414 714 0,'1'-2'240'16,"0"-4"-46"-16,1 3-10 0,-4-1-9 0,2 3-22 15,0-3-18-15,0 1-22 0,0 0 12 0,0 3-18 16,0-2-10-16,2 0-29 0,-5 1 1 0,4 1 4 16,-1 1-20-16,0-1-16 0,0 2 9 15,3 3-7-15,-2 3-6 0,2 7 1 0,2 7-6 16,-2 0-16-16,3-2 13 0,-5 2 1 0,3 4-12 15,-4 1 24-15,2 0-3 0,1 1 21 16,-2-1-35-16,0 4 9 0,-1-17 28 16,0 6-10-16,0 5-21 0,0-1-5 0,0 0-2 15,9 22 1-15,-6-21 27 0,0-4-17 0,-2-2-10 16,1-7 7-16,-2 1-24 0,2-4 13 16,-2-2 7-16,0 1-25 0,0-1 25 0,2-5-14 15,-2 4 24-15,0-5-36 0,0 2 7 16,3-1-12-16,-3-2-17 0,-1-1-33 0,-3-3-36 15,4 0 4-15,0 0-47 0,0-3 12 0,-3-11-111 16,-2 1-78-16,5 0 21 0,0 2 23 16,0 6-86-16,0-1 29 0,0-2 8 0,0 1 13 15</inkml:trace>
  <inkml:trace contextRef="#ctx0" brushRef="#br0" timeOffset="52790.5">20853 4495 403 0,'-5'-14'248'0,"-3"1"-44"15,3 3-13-15,1-5-28 0,-1 6 4 0,0 0-32 16,4 1-17-16,-3 1-9 0,4 0 1 16,-1 0-10-16,1 7-4 0,0-5-20 15,0-8-12-15,13-12-14 0,-4 10 16 0,2 2-31 16,-1 4 17-16,0-1-11 0,-2 3-5 15,6-1-14-15,-3 1 5 0,2-1 0 0,0 6-8 16,-4-4 11-16,-3 5-16 0,2-2-1 0,0 3-5 16,-2 0 2-16,-1 0-11 0,-5 0-3 0,0 0 13 15,23 11-6-15,-14-4 3 0,0-3-19 16,-1 8 20-16,2-2 7 0,-6-2-9 0,6 1-12 16,-5 5 14-16,-1-4 5 0,-3-2-10 15,2 1 0-15,-3 1 2 0,0-10-1 0,0 8 1 16,0 4-6-16,-10 17 7 0,2-14 5 15,-4-2-5-15,0 2 6 0,-1-3 8 0,-3-3-7 16,0 4 0-16,-2-5 2 0,3 0-5 0,-2-1 4 16,-1 1 8-16,3 0-3 0,2-4-10 0,3 0 9 15,2-3-11-15,2 2 10 0,0-1-13 16,3-1-14-16,-1 0-9 0,0 1-32 0,0-2 13 16,3 0-49-16,1 0-20 0,0 0 10 0,0 0-117 15,0 0-91-15,-13-10-66 0,13 5 25 0,2-1 20 16,-2 1 21-16</inkml:trace>
  <inkml:trace contextRef="#ctx0" brushRef="#br0" timeOffset="53192.77">21382 4213 683 0,'-4'-4'160'0,"2"2"-22"0,-2 2-31 16,-2 0 20-16,3 2-55 0,-2-2 17 15,-7 12 7-15,-2-2-27 0,8 4-2 0,-7 1-10 16,3 3-38-16,2 3 35 0,-1 3-6 0,4-5-5 15,-3 6-31-15,-2 2 5 0,4-1 25 16,-2-3-14-16,4 3-22 0,-1 0 27 0,3-3-1 16,-1 0-4-16,0 1 5 0,3-2-4 0,0-10-9 15,0 2-3-15,0 3-14 0,11 17 4 0,-5-18 10 16,3-3-2-16,3 3-2 0,-5-4-6 16,6 3 6-16,-1-2-3 0,-1-1 11 0,0-2-10 15,4 2-15-15,0-4-13 0,-3 0-16 0,1 2 2 16,-4-3-100-16,-3-2-62 0,1-2-99 15,2-1 21-15,-5 0 18 0,-4-2-50 0,0 0 4 16</inkml:trace>
  <inkml:trace contextRef="#ctx0" brushRef="#br0" timeOffset="53969.81">21688 4414 439 0,'-6'0'311'0,"3"-4"-48"16,1 1-40-16,1 2-39 0,-1-2-7 15,4 0-29-15,2 2-15 0,6-7-18 16,3 1 0-16,6 2-19 0,0 0-13 0,3-1 0 16,0 4-23-16,1 0-6 0,-2-2-3 0,1 3-19 15,-4-1 12-15,0 0 1 0,1-2-16 16,-6 2 16-16,-3 2-11 0,-1-2-14 0,-4 1 2 16,3 0 5-16,-4 1-6 0,1-3 4 0,-1 3 24 15,-2 0-8-15,2-3 7 0,-1 3-30 16,-1 0 18-16,3-1-21 0,-2 1-3 0,-1-1 3 15,1 1-4-15,-2 0 9 0,-1 0-20 16,0 0 5-16,0 0 3 0,0 0-13 0,0 0 10 16,0 0 12-16,0 0-9 0,9 10-1 0,-9-6 0 15,0 2 9-15,-4-2-5 0,-4 11-15 16,2 1 4-16,-4-1 2 0,-4 0-2 0,1-1 0 16,-1 3 13-16,-4-4-1 0,3 1 13 15,-5 3-23-15,4-5 4 0,-4 4-2 0,1-3 12 16,-1-1-2-16,4 0-7 0,0-2 15 0,-2 0-24 15,2 1 7-15,3-1-4 0,1-2 0 0,1 1-5 16,2-1 14-16,4-3 13 0,0-1-26 16,-1-1 21-16,2-1-24 0,-1 1 3 0,2-2-7 15,2 0 2-15,-1 2 12 0,1 0-6 16,-2-1 1-16,1 0-5 0,1 0 16 0,1-2-9 16,-2 0 14-16,2 1-19 0,0-1 16 0,0 0 2 15,0 0-9-15,12 4-16 0,7-2 8 16,3-1 3-16,4 0 6 0,2-1-12 0,4 0-5 15,-2 0 8-15,4 3 3 0,-19-3 11 16,9 0-14-16,3 0 1 0,-1 0-4 0,-1 0 19 16,1 0 0-16,-1 0-24 0,-4 0 3 15,-5 0 9-15,-2 0-1 0,-2 0-6 0,-3 0 20 16,0 0 0-16,-4 0-19 0,-5 0 17 16,8 0-16-16,-8 0 16 0,7 0-13 0,-7 0-12 15,7 0 25-15,-7 0-8 0,0 0-17 0,7 0-2 16,-7 0-39-16,0 0-8 0,8 0-31 0,-8 0 9 15,0 0 9-15,8 0 5 0,-8 0-248 16,15-5 25-16,-11 3 22 0,-2-2-69 0,0 1-10 16,0-2 52-16,1-1 16 0,6-5 10 15</inkml:trace>
  <inkml:trace contextRef="#ctx0" brushRef="#br0" timeOffset="54696.28">22751 4325 483 0,'1'-1'187'0,"-1"0"-13"0,0-2-27 0,3 0-24 16,-3 2-21-16,0 1-3 0,0 0-33 0,0 0 16 15,1 0-6-15,-2 0-2 0,-2 0 14 0,0 1-5 16,0 2-18-16,-1 1 20 0,-9 2-24 16,2 1 4-16,-4-2-4 0,-1 3 15 0,-2-1-6 15,0 2-12-15,-2-1 7 0,1-1-2 0,3 3-9 16,-3-2-7-16,0-2-9 0,-1 1 2 15,6-2-13-15,0 2 5 0,3-1 5 0,2-2-13 16,4-3 0-16,-2 3-2 0,4-3 8 0,0-1-9 16,0 3-9-16,0-3 9 0,-1 0 2 0,0 3-23 15,3-1 31-15,-1-1-1 0,-1-1 17 16,-1 1-27-16,3 0 6 0,-2-1 15 0,3 0-6 16,0 2 2-16,-1-1-7 0,0-1-18 15,1 0 23-15,0 0-15 0,0 0-12 0,0 0-1 16,0 0 14-16,0 0-21 0,0 0 3 0,0 0-1 15,0 0 14-15,-7 2 0 0,7-2-15 16,2 0-13-16,1-1 23 0,0 1-4 0,1 0-9 16,0 0 2-16,-2 0 17 0,3 0-13 15,3 0 3-15,-2 1-6 0,0 1 5 0,4-2-13 16,5 0-1-16,18 8-2 0,-12-1 2 16,-1-3 13-16,-1 1-10 0,4 2 20 0,-5-1-11 15,1 1-8-15,1-2 1 0,-1 2-7 0,0 0 3 16,-1-2 18-16,-1 2-15 0,-1 1-3 15,-4-5 13-15,4 2-13 0,-3-1 8 0,-5-1-9 16,0 0-2-16,-2-2 9 0,1 3-8 0,-2-3 24 16,-1 1 1-16,0-2-21 0,0 3 13 15,-3-2 9-15,2 2-23 0,1-3-6 0,0 3 3 16,-1-2 0-16,0 1 9 0,0 0 5 16,-1-2-5-16,2 2 11 0,-1-2-12 0,-1 0-29 15,-1 1-15-15,2 0-35 0,-3-1-21 16,0 0-13-16,0 0 9 0,0 0-129 0,0 0-85 15,0 0-74-15,0 0 25 0,17-11 25 16,-16 8 26-16,-1-2 12 0</inkml:trace>
  <inkml:trace contextRef="#ctx0" brushRef="#br0" timeOffset="55317.08">23155 4313 584 0,'-1'-10'182'0,"1"3"-37"0,1-1-8 0,0 2-22 16,3-1-10-16,0 3-16 0,-2 0-14 15,3 0-4-15,0 1-4 0,7-2-11 0,-2 0 12 16,-1 3-18-16,-1 0-10 0,-1 2-13 0,-7 0 1 16,0 0 5-16,8 0-1 0,-1 0-37 0,4 10 21 15,2 1-6-15,-3-2 4 0,-1 3 11 16,0 0-29-16,-2 1 1 0,-2-1 7 16,-1 1-19-16,-3-2 26 0,-1-1-1 0,0-10-8 15,0 8-19-15,0 6 2 0,0 1 23 16,-14 16 0-16,5-15-21 0,-3 0 40 0,1-2-31 15,-4-2 8-15,0 3 9 0,2-1-30 0,-6-2 18 16,8-2 7-16,-3 2 16 0,3-4-1 0,-2 1-24 16,1 0-24-16,3-3 31 0,3-1-20 15,-1 0 22-15,5-2-9 0,-2 2 2 0,0-4-26 16,3 1 29-16,-4 1-14 0,5-2 12 16,-1 0 13-16,-2 1 5 0,0 1-17 0,3-3-13 15,0 2-4-15,0-2 31 0,0 0-8 16,0 0 33-16,0 0-52 0,13 7 34 0,-5-7 0 15,16 5-23-15,1-3 9 0,0-1 2 16,2 1 4-16,-12-2-27 0,4 0 20 0,6 0 5 0,-2 0-14 16,1 0 20-16,-3 0-29 0,-1 0 20 15,-1 0-2-15,-5 0 23 0,0 0-9 0,-2 0 6 16,-3 0-7-16,1 0-5 0,-5 0 15 16,-5 0-6-16,8 0-1 0,-8 0-13 0,9 0-6 15,-9 0-3-15,7 0-20 0,-7 0-8 16,7 0-54-16,-7 0 9 0,11-5-93 0,-10 0-151 15,-1 2-16-15,2-3 23 0,-1 1 15 0,0 0-13 16</inkml:trace>
  <inkml:trace contextRef="#ctx0" brushRef="#br0" timeOffset="55905.4">23590 3999 406 0,'-5'0'154'0,"1"0"-22"0,1 1-3 0,1 0-24 15,2 1 17-15,0 3-61 0,1-3 25 0,4 13-15 16,6 2-16-16,0 0 32 0,2 1-29 16,1 3-2-16,0-2-14 0,2 3-2 0,0-1-5 15,0 1-18-15,1 3 13 0,-4 1 2 0,1-2-48 16,-2 3 40-16,-4 0-7 0,1-1 11 0,-1-2-30 15,-3 6 33-15,-1-4-11 0,1 0-1 16,-1 1-29-16,-4-15 3 0,0 8 26 0,0-1 10 16,0 2 1-16,-11 19-36 0,8-21 29 15,-4 0 5-15,4 3 1 0,-3-5-29 0,1-1 13 16,0 2 17-16,-4 1 5 0,2-3-14 16,-1-1 14-16,-1 1 20 0,-6 0-15 15,7-1 0-15,-5 0 6 0,2-4 0 0,0-2-1 16,0 4 2-16,1-5 3 0,1 1-20 0,5-4 3 15,-1 2 7-15,2-4-3 0,-4 0 1 0,5-1 1 16,0 0-11-16,2 0 5 0,-3 1 6 16,2-1-11-16,1-2-11 0,-2 0-10 0,1 1 12 15,-1 1-18-15,2 0-21 0,0-2-16 16,-3 2-50-16,2-1 10 0,-3-1-158 0,3 1 17 16,-3-1 19-16,4 0 18 0,0 0-212 0,0 0 26 15,-9-11 61-15,8 4 16 0</inkml:trace>
  <inkml:trace contextRef="#ctx0" brushRef="#br0" timeOffset="65707.47">20982 8054 439 0,'0'0'208'0,"0"0"-20"16,0 0 3-16,0 0-23 0,0 0-3 0,0 0 3 15,0-13-39-15,-14 13 19 0,14 0 3 16,0 0-33-16,0 0-4 0,0 0 0 0,0 0 3 16,-18-21-5-16,18 22-36 0,0-2 10 15,0 1-26-15,0 0-10 0,-1-2-2 0,1 2-3 16,-3-3 6-16,3 3-15 0,0 0 8 0,3 0-17 15,-3 0 19-15,1 0-32 0,-1 0-6 0,4 3 28 16,-2-3-8-16,2 2-22 0,1-1 17 16,1-1 17-16,2 0-9 0,13 2-31 0,-15-2 6 15,10 0 1-15,3 0 4 0,0 0 7 0,4 0 11 16,25-13-30-16,-23 9-3 0,0 0 3 16,0 0 6-16,-2 0-6 0,0-4 9 0,-2 3 6 15,1-2-20-15,-3-2 6 0,3 1-9 16,-2-2 4-16,1-1 3 0,-4 0 4 0,7 0 14 15,-5-4-24-15,2-1 5 0,-5 1-7 16,4 0 8-16,-2-3-7 0,4 0 5 0,-3 1 18 0,2-2 0 16,3 1-8-16,-2-1-7 0,-3-1 15 15,4-4-18-15,-4 6 6 0,2-2-5 0,-1-2-6 16,-1 2 4-16,-1 2 0 0,3-6 2 16,-6 4 2-16,2-2 21 0,-1 3-13 0,1 1 6 15,-1-3-3-15,-1 1-17 0,5 1-3 16,-6-2 2-16,5 3 3 0,-5 0-3 0,4-2 21 15,1 1-4-15,-3 1 7 0,3 0-13 16,-1 0-18-16,2 2 24 0,-1 0-16 0,-1-1-3 16,3 4-4-16,0-2 15 0,1 2 14 0,-4 0-26 15,0 2 1-15,-1 0 4 0,0 3-3 0,-4 2 0 16,0 0 3-16,2-1 25 0,0 2-15 16,-3 1-14-16,6 1 5 0,1 2 22 15,4 1-27-15,-12 0 2 0,10 0 7 0,3 0-5 16,3 0-2-16,3 0 10 0,32 12 9 0,-31-6-4 15,0-3-2-15,-2 2-14 0,0-1 4 16,0 3 10-16,4-4-9 0,-4 4 3 0,-2 1-9 16,1 0 18-16,2 0 13 0,-5 1-8 15,3 0 7-15,-5 2-27 0,3 0 8 0,-7 0 11 16,3 3-7-16,-3-4-7 0,3 3 0 16,0-2-11-16,-2 1 16 0,1 0-10 0,-2-1-8 15,-2 3 1-15,1 0 32 0,2-1-25 16,-2 0 17-16,-2 1-5 0,1 0-11 0,-1 2-2 15,2-1 4-15,1 1-15 0,-6 0 25 0,5 0-3 16,-1 1-15-16,2 0 32 0,-6-1-35 0,2 2 10 16,4 0 14-16,-5-2-22 0,2 3 24 15,0 1-25-15,2-4 30 0,-2 1-25 0,1 1 6 16,0-1 4-16,2-1 12 0,-2 2-18 16,1-2 6-16,0 0-3 0,-1 0 23 0,-1 0-27 15,2-2 13-15,0-1-3 0,1 3 9 0,-3-3-25 16,-3-2 17-16,4 3 4 0,1-1 4 0,1 1-26 15,-1-2 8-15,3 2-5 0,0-2 4 16,-2-1 9-16,4 1-6 0,-3 0-1 16,5 0 17-16,-8-2-22 0,4-4 12 0,1 2-5 15,-4 0-3-15,2 3 2 0,2-3-6 0,-4-5 4 16,0 4-2-16,2 0 16 0,-2 0-15 16,1-3 10-16,2 2-7 0,-2 1 24 0,-3-3-21 15,0 0 22-15,0 2-28 0,1-2 12 0,2 0 6 16,-5-1-17-16,3-3 0 0,0 3 14 15,-3-2 6-15,2 3-18 0,-3-3-5 16,-4-1 3-16,-1 0-2 0,2 0 14 0,-2 0-17 16,-2 0 1-16,3 0 23 0,0 0-23 0,-1 0 6 15,-2 0 0-15,-6 0-5 0,8 0 20 16,-8 0-25-16,10 0 33 0,-4 0-20 0,-6 0-8 16,7 0 29-16,-7 0-5 0,5 0-6 15,-5 0-15-15,10 0 19 0,-10 0-30 0,0 0-37 16,11-9-24-16,-11 6-47 0,0 1 12 0,0 0-142 15,-2 0-100-15,-2-1 25 0,-5-9-69 16,-6 4 23-16,2 2 97 0,-6-2-59 0,5 4 52 16</inkml:trace>
  <inkml:trace contextRef="#ctx0" brushRef="#br0" timeOffset="66638.38">21431 8676 304 0,'-12'-2'145'0,"2"4"51"15,0-2-82-15,2-2 36 0,1 2-17 16,2-1-18-16,5 1-21 0,0 0 14 0,-7 0-19 16,7 0 19-16,-9 0 4 0,9 0-27 15,-9 0 11-15,9 0-11 0,-7 0-12 0,7 0 14 16,-7 0-7-16,7 0-15 0,0 0 19 0,-9 0 3 15,9 0-4-15,-7 0-16 0,7 0 0 16,0 0-3-16,-6 0 5 0,6 0-6 0,0 0 12 16,0 0 5-16,0 0-14 0,-9 0 7 15,9 0-5-15,0 0-32 0,0 0 4 0,0 0-1 16,0 0 32-16,0 0-46 0,-7 0-1 0,7 0 26 16,0 0-32-16,0 0 21 0,0 0-30 15,0 0 14-15,0 0 17 0,0 0-45 0,-6-2 5 16,9 3 1-16,1-1-8 0,2 0 6 15,3 0 15-15,13 1 6 0,-8-1-10 0,9 0 20 16,4 0-40-16,5 0 8 0,42 8 33 16,-24-6-10-16,0 0-30 0,2 1 25 0,-1 1-32 15,5-1 8-15,-2 1 13 0,4 0-8 0,2 0-6 16,4 2 2-16,6-4 29 0,0 5-35 0,7-5 12 16,-4-1 28-16,2 5-19 0,2-3-26 15,0-1-1-15,-2 1 42 0,5-1-9 0,-4 3-14 16,1-5 3-16,1 2-3 0,-6-1-2 15,4 1-26-15,-4 0 16 0,-2 1-2 0,-2-3 5 16,-2 0 7-16,-1 6-29 0,-2-5 3 0,-3-1 10 16,-2 2-4-16,-1-2 11 0,-2 3 1 15,-4-1-1-15,-2 0 12 0,-3-1-12 0,1-1 3 16,-2 1 14-16,-4 0-3 0,1 2-10 16,-5-1-5-16,-1-2 18 0,-2 1-18 0,1 0 6 15,-1-1 10-15,-18 0-13 0,8 0-10 16,-2 0 6-16,1 0 19 0,-6 0-7 0,3 0-2 15,-5 0 6-15,-6 0-9 0,4 0-8 16,-7 0 8-16,-6 0 4 0,8 0-4 0,-8 0-15 16,6 0 0-16,-6 0-23 0,0 0-10 15,0 0-77-15,10 0-25 0,-13-2 16 0,-1-1-256 16,-9-4 42-16,6-1 23 0,-5 0 23 0,-1-6-23 16,-2-1 73-16,2 0-18 0</inkml:trace>
  <inkml:trace contextRef="#ctx0" brushRef="#br0" timeOffset="79807.31">22334 6461 262 0,'0'-15'242'0,"0"15"-44"0,0 0 9 16,0 0-44-16,0 0-11 0,0 0-18 15,0 0-11-15,14 0-15 0,-14 0-20 0,0 0-27 16,0 0 15-16,0 0 4 0,0 0-34 0,0 0-24 16,0 0 9-16,0 0 18 0,0 0-2 15,0 0-16-15,0 0 7 0,0 0 8 0,0 0 3 16,0 0-4-16,15 0-8 0,-20 15 4 15,5-8-7-15,-3 11-4 0,0-1-1 0,1 0-5 16,0 2 2-16,-4 0-1 0,5 1-10 0,-3 1 9 16,3 0-17-16,-2 0 7 0,3 1 6 0,-2 0 5 15,-2-1-21-15,2 1-3 0,0 0 19 16,-1-2 6-16,1 0 0 0,2 2-7 0,-2 0-13 16,0 0 17-16,0-1-3 0,0 0-13 0,1 2 0 15,-1-3-20-15,2 4 18 0,-2-1 1 16,-2 0 5-16,3 0-1 0,1 0 9 0,-3-1-3 15,1 2 6-15,-1 0-18 0,-2-5-6 16,2 5 13-16,2-1 3 0,-5-3-8 0,5 2 9 16,1-4-21-16,-4 3 17 0,1 0 0 0,3-5 5 15,-2 2-11-15,2 4 2 0,-2-4-5 0,1-2-3 16,-3 2 17-16,0-1-32 0,4-4 23 16,-2 6 7-16,-1-6-20 0,3-3 14 0,-1 2-4 15,-2 4 3-15,2-2-10 0,1 5 12 16,0-5 0-16,-1-1 0 0,0 7-19 0,-1-1 18 15,2-1-9-15,0-5-9 0,-2 1 5 0,1-3 21 16,1-11-23-16,0 9 17 0,0 1-2 0,0-1-17 16,0 5 9-16,0 1-5 0,0-2 12 0,0 5-9 15,0-3-4-15,0-1 3 0,0 1 3 16,0-1-2-16,0-2 8 0,0 1 2 0,-6-3 3 16,-3 16-17-16,8-15 10 0,0 2 3 15,-4-5-11-15,5 2-7 0,-1 6 11 0,-1-4 9 16,1 4 8-16,-2 0-8 0,2-1-12 0,-1 3 13 15,2-4-20-15,0-14 7 0,0 11 1 0,0-3 16 16,0 3-19-16,0 2 4 0,0 1-9 16,0-3 0-16,0 2 12 0,0-4-5 0,0 1-2 15,0-2 12-15,-15 16 9 0,13-13-24 16,-2 0 7-16,2 6 12 0,0-1-27 0,1-2 19 16,-3 2-7-16,2-2 4 0,0 1 4 0,2-8 0 15,0 2 13-15,0 1-12 0,0 5 6 16,0-2-20-16,0-2 21 0,0-1-17 0,-10 12 1 15,9-15-5-15,-2 0 14 0,2 0 11 0,-3 10-5 16,4-17-13-16,0 9-1 0,0-1 6 16,0 2-17-16,0-5 14 0,0 1 14 0,0 1-21 15,0-7 2-15,0 9-2 0,0-1-3 0,0-8 22 16,0 8-15-16,0-2-5 0,0-6 23 16,0 10-24-16,0-6 6 0,0-4 2 0,0 8 10 15,0-1 0-15,0 0-11 0,0-7-6 16,0 8 23-16,0 0-23 0,0-3 6 0,0 1 8 15,0 0-5-15,0 2-14 0,0-8 15 16,0 8 9-16,0-1-4 0,0-7 9 0,0 7-19 16,0-7 12-16,0 6-8 0,0-6 4 0,-7 8-8 15,7-8 10-15,0 7 7 0,0-7-16 16,0 7 2-16,0-7-2 0,0 8 0 0,0-8-9 16,0 5 7-16,0-5-25 0,0 0-7 15,0 7-38-15,0-7 7 0,-7 7-182 0,7-7-132 16,-1-1 39-16,-2-1-36 0,3-3 25 15,0 1 18-15,0-1 62 0</inkml:trace>
  <inkml:trace contextRef="#ctx0" brushRef="#br0" timeOffset="80837.13">21381 7991 377 0,'0'-13'169'0,"0"13"-8"16,0 0-77-16,0 0 28 0,0-13 30 0,23-5-33 15,-23 17-6-15,2-2-10 0,0 0 21 0,-1 1 3 16,0-1-4-16,-1 1-12 0,1 0-1 0,2 2-9 16,-3-3-9-16,0 3-11 0,3-3-11 15,-1 3-15-15,-2 0 14 0,0-1-18 0,1 1 11 16,1 0-34-16,-1 1 11 0,-1-1-6 0,0 3 3 16,0 0-18-16,0-2 10 0,0 6-3 15,0-1 8-15,3-1-1 0,-1 14-17 16,-2-9 9-16,0 3 16 0,0 8-10 0,8 23-14 15,-6-18 8-15,2 2 6 0,-2 2 4 0,1 1-13 16,1-3 1-16,-3 3-3 0,3 0 6 0,0 3-7 16,0-2 12-16,-2-3 8 0,2 2-19 15,-3 1 20-15,2-1-3 0,1 0-13 0,1-2 9 16,-2 0-13-16,-1-2-12 0,2-1 5 16,1-1 17-16,-2-3-18 0,-1-1 14 0,2-1-8 15,-3 2-12-15,2-3 7 0,1-2 13 16,0 0-10-16,0-3-10 0,-1-2 1 0,0-2 9 15,-3-3-1-15,1 1-7 0,-1-4 18 0,1 0-3 16,1 0 1-16,-1 0-4 0,-1-1 23 0,1 0 5 16,-1-1-11-16,0 1-6 0,0 1 13 15,0-2-7-15,1 0-5 0,1 0 12 0,-2 1 7 16,0-2-25-16,1 0 6 0,-1 2 14 0,0-2 5 16,0-1-25-16,0 0-4 0,0 0 7 15,0-4-27-15,0 3 2 0,0-5-31 0,0 2-36 16,0-3-11-16,-1 2-24 0,1-2-6 15,-2 2-30-15,2-1 13 0,0 6-73 0,0 0-59 16,0-9-103-16,0 0-4 0,-7-3 55 0,4 6 10 16,-3-8 16-16</inkml:trace>
  <inkml:trace contextRef="#ctx0" brushRef="#br0" timeOffset="81334.86">21404 8203 431 0,'0'1'103'0,"0"0"-10"0,0 0 15 16,0 4-13-16,-4 0-11 0,0 13 28 15,-5 5-48-15,-2-3 27 0,1 4-25 16,-2 2 48-16,-6 2-28 0,4 1 0 0,-3 4 24 16,1-4-20-16,-3 2 7 0,2-1-2 15,-1-4-23-15,2 1 5 0,0-3-7 0,1-2-21 16,2 0-19-16,3-1-8 0,-6-2 4 0,7-4 8 16,2 0-1-16,-1-6-17 0,4-2 17 0,0 0-6 15,2-4-5-15,-2-2-8 0,4-1-52 16,0 0-3-16,0 0-43 0,2-7 8 0,0 3-20 15,6-7-36-15,-1-5-28 0,1-3-87 16,1 0-48-16,5-3 0 0,-3 1-3 0,4 1-36 16</inkml:trace>
  <inkml:trace contextRef="#ctx0" brushRef="#br0" timeOffset="81652.3">21454 8015 340 0,'0'-1'194'16,"0"1"-29"-16,-3 1-37 0,-2 2 42 0,-7 8-37 16,-8 2-41-16,2 2-2 0,-2 3 2 0,-5 2 12 15,0 3 0-15,-2 2-15 0,0-3 1 16,-2 5-39-16,1-1 24 0,0 1-24 0,2-3-22 15,-2 2 40-15,6-1-30 0,-1-2-33 16,5-2 33-16,-1-2-2 0,0-2 4 0,3 0-8 16,2-2-9-16,3-2-28 0,2-2 11 0,1-7 5 15,3 1-5-15,1 0-18 0,0-2-39 0,2-3 8 16,2 0 4-16,0 0-112 0,0-8-1 16,2 3-41-16,-1-2-34 0,4-10-86 0,0 1-19 15,2-4 13-15</inkml:trace>
  <inkml:trace contextRef="#ctx0" brushRef="#br0" timeOffset="81922.58">21308 7991 565 0,'-15'5'205'16,"-2"2"-12"-16,-2-2-35 0,-3 8-41 15,-1-2 16-15,5 4-43 0,-1-1 30 0,-1 3-21 16,-2 0-7-16,0 3-6 0,-1 1-14 0,1-1-7 16,3-1-12-16,0 3-10 0,0-1 13 0,1 0-30 15,-1-3-7-15,3 2 12 0,0-1-2 16,3-2 1-16,0-5-52 0,4 0 15 0,0 0 2 16,3-3-62-16,3-4 6 0,1-2-12 0,2-3-57 15,5 0-6-15,-4-3-44 0,9-11-43 16,1 0-65-16,5-6 16 0,-3 4-82 0</inkml:trace>
  <inkml:trace contextRef="#ctx0" brushRef="#br0" timeOffset="82158.6">21045 8104 353 0,'-3'0'164'0,"-2"3"-31"16,0 0-23-16,-5 5 18 0,-1 2 11 15,-3 3-41-15,0 2 6 0,0-3 7 0,0 5 13 16,-4-2-34-16,3 3 21 0,-3-1-3 0,1 1-11 15,1-2-7-15,-1 1-10 0,2-4-16 16,-3 2-1-16,5 0-7 0,-1-2-10 0,4-3-19 16,0 1 23-16,-3 0 0 0,5-3-21 15,3-4-17-15,0 2 9 0,1-3-22 0,1 0-31 16,0-2-14-16,1 0-13 0,2-1 6 16,2-2-93-16,1-4-111 0,4-5 19 0,4-6-150 15,3 2 19-15,-2 1 110 0,4-1 6 0</inkml:trace>
  <inkml:trace contextRef="#ctx0" brushRef="#br0" timeOffset="82999.58">21016 9208 264 0,'0'0'252'0,"0"0"-18"16,13 0-56-16,-13 0 3 0,0 0-21 15,0 0-11-15,0 0-23 0,0 0 0 0,0 0-13 16,0 0-24-16,0 0-1 0,13 0-14 16,-13 0-11-16,23 14-9 0,-15-16-26 0,11 0 6 15,-1-1 15-15,-1 1-26 0,2 1 18 0,1 0 0 16,-3-2-15-16,0 3 8 0,-4 0 0 0,-3 0-14 16,2 0-11-16,0 0 20 0,-1 0-6 15,-1 0-7-15,-1 0-10 0,0 0 3 0,-2 0 3 16,-7 0-6-16,9 0-5 0,-3 0 16 0,-6 0-10 15,9 0 8-15,-9 0-19 0,5 0 9 16,-5 0 9-16,8 0-23 0,-8 0-13 0,0 0 12 16,0 0-36-16,0 0 3 0,0 0-113 0,10-2-34 15,-11 0-105-15,-2-1-50 0,3 0 26 16,-1 2 15-16,1-2 25 0</inkml:trace>
  <inkml:trace contextRef="#ctx0" brushRef="#br0" timeOffset="85414.46">23682 7996 430 0,'0'0'155'0,"0"0"-22"16,0 0-16-16,0-13-40 0,0 13 49 0,0 0-81 15,0 0 44-15,0 0-1 0,0 0-13 0,0 0-6 16,16-26 8-16,-14 26 9 0,-2 0 11 16,0 0-7-16,0-3-12 0,0 3-31 0,0 0-7 15,-3 0 14-15,3-1 2 0,1 2-8 0,-2-1-32 16,0 3 20-16,0-3 7 0,-1 3 8 0,0 1-13 15,2 1-10-15,-8 8-5 0,3 5 0 16,2-3-9-16,3-3 4 0,0 3-7 0,0 8 11 16,-12 26-8-16,10-22-7 0,0 3 10 0,-1 2-5 15,0-2-1-15,1-1-24 0,1 3 29 16,1 2 6-16,-5-1 7 0,0 1 19 0,2-2-9 16,-3 1-14-16,2-3 1 0,0 0-1 15,-2-2 2-15,1-1 3 0,-1-1-9 0,1 3 5 16,3-1 6-16,-5-2 2 0,3 0-18 15,-2-4-5-15,0-5 4 0,2-1 7 0,0 1-9 16,1-5-10-16,1-2-3 0,-1-3 20 0,2-2-11 16,0 2 17-16,1-4-11 0,-4 2 0 0,4-3-17 15,-2-1 20-15,2 2-7 0,-1-2-31 16,1-1-43-16,0 0-37 0,-1-7 7 16,2 2 9-16,0 0-106 0,5-9-25 0,-1-1-130 15,0 0-4-15,-2 3 54 0,3 0-46 0,-3 2 28 16,-1 3-18-16</inkml:trace>
  <inkml:trace contextRef="#ctx0" brushRef="#br0" timeOffset="85849.4">23721 8349 326 0,'-2'-5'227'0,"-1"1"-58"16,0-1-8-16,3 2 7 0,-2 3-41 0,1-2-4 15,1 0-21-15,0 1-43 0,-4-1 30 16,4 2-9-16,0-1-19 0,0 2-12 0,4 2 8 15,-4 1-16-15,1-1 6 0,7 11-14 16,5-2 0-16,-3 3 10 0,5 4-16 0,2 0 19 16,1-1-27-16,-3-1 9 0,3 2-25 0,4 2 24 15,-2 1-14-15,1-2 10 0,-2 2 7 0,2-1-37 16,0-2 26-16,1 1-12 0,-2-1 8 16,2-1-3-16,-3 0 4 0,3-2-30 0,-4 0-3 15,4-2 40-15,-1-3-44 0,1 0 38 0,-2-1-5 16,-2 0 13-16,-1-1-29 0,-4-2 11 15,-3-4-19-15,-1 2-6 0,-3-5-1 0,-2 0-38 16,-3 0 6-16,-1 0-120 0,-1-6-59 16,-3 4 16-16,-2-2-156 0,-7-5 16 0,-6-2 40 15</inkml:trace>
  <inkml:trace contextRef="#ctx0" brushRef="#br0" timeOffset="86137.93">24024 8390 561 0,'-2'-6'266'15,"-1"3"-37"-15,2-2-20 0,-2 2-26 16,1-1-29-16,2 0-15 0,0 2-16 0,1-3-19 16,3 4-11-16,0-2-32 0,3 3 13 0,13 0-15 15,-10 0 1-15,23 11 1 0,-6-2-5 0,-2 3-21 16,0 1-7-16,0 3 21 0,1 1-19 15,5 4-3-15,-3 1-16 0,-3 2 18 0,1-3-3 16,2-1-9-16,-4 3-9 0,3-4 3 0,-4-2-33 16,0-1-11-16,1 1 19 0,-2 0-39 15,-4-5-50-15,-1 1 22 0,-5 0 8 0,2-3-106 16,-3-9-44-16,-6-1-115 0,-5 0 13 16,0 0-9-16,0 0 70 0,8-14 18 0</inkml:trace>
  <inkml:trace contextRef="#ctx0" brushRef="#br0" timeOffset="86372.57">24297 8364 219 0,'-12'-9'223'0,"6"1"-18"0,-1 3-46 0,3 0 6 16,1 3-58-16,1-1 10 0,1 3-11 15,2 0-4-15,1-2-17 0,3 4-9 0,0 1-30 16,-1-2 25-16,14 12-43 0,-2-1 19 0,2 3-17 15,0 1-12-15,-2-1 28 0,2 2-14 16,2-2-3-16,-1 2-27 0,-1-3 23 0,-3 1-13 16,6-1-30-16,-2-5-22 0,-4 5 5 0,1-8-104 15,-3 2-42-15,-1-2-62 0,2-1 16 0,-4-4 16 16,-5-1 10-16</inkml:trace>
  <inkml:trace contextRef="#ctx0" brushRef="#br0" timeOffset="86578.9">24400 8289 513 0,'-4'-6'163'15,"2"0"1"-15,2 3-51 0,-2-2 12 0,4 3-59 16,-1-1 12-16,0-1 7 0,2 1-24 16,1 3 26-16,-2 0-16 0,3 3 10 0,0-2-25 15,11 7-8-15,-1 6-33 0,3 2 36 0,0 0-3 16,4-2-19-16,0 4-44 0,3 1 0 15,-1 4-76-15,2-5-53 0,-2 0-151 0,-1 2-32 16,2-2 29-16,-4-3 32 0</inkml:trace>
  <inkml:trace contextRef="#ctx0" brushRef="#br0" timeOffset="87336.24">23392 9162 232 0,'0'-5'181'0,"3"0"-1"0,3-7-3 16,1-3-68-16,-3 4 14 0,2 3-32 15,-2 1 21-15,1 0-23 0,10-3-19 0,-1 0-15 16,5 0 16-16,-7 2 9 0,6 1-70 16,-2 3 10-16,4 3 25 0,-3-2 11 0,-8 3-14 15,0 0-43-15,3 0 26 0,15 15-35 16,-14-6 63-16,-4 2-26 0,0-2-2 0,0 0-11 15,-5-2 3-15,-3 1 5 0,2-1-8 0,-3 1-16 16,0-8-8-16,0 11 29 0,-12 16-11 0,3-13 12 16,0-3-21-16,-2 1 28 0,-3-1-8 15,2 1 24-15,-3 0-12 0,5 0 5 0,-3-4-12 16,-1 1-18-16,1 2 20 0,0-1-13 16,0-2 6-16,3-1 2 0,2-3 15 0,5-2 7 15,-1 0-15-15,-1 0-7 0,2 1 8 0,2-3-29 16,-1 2 9-16,1-1 15 0,1-1 2 0,0 0-29 15,12 0 19-15,-5 0-1 0,18 0 1 16,-12 0-29-16,7 0 28 0,6 0 3 0,7 0-7 16,-1 0-7-16,1 0-3 0,2 0 6 15,-2 0-20-15,1 0 29 0,1 0-10 0,-3 0 14 16,33 6-45-16,-38-3 26 0,-4 1-8 0,-5-2 5 16,1 1-8-16,-8-2 30 0,1 2-20 0,-6-2 22 15,-1-1-17-15,-1 0 19 0,-1 0-1 0,-1 0-11 16,-2 0 6-16,0 0-41 0,-1 0-59 15,0 0 0-15,-1 0 6 0,0-2-243 0,-3-1 24 16,3 1 21-16,0-3-7 0,-1 2-16 16,1-3 39-16</inkml:trace>
  <inkml:trace contextRef="#ctx0" brushRef="#br0" timeOffset="107845.45">4158 6302 477 0,'0'0'275'0,"0"0"-40"0,0 0-42 0,0 0-19 16,0 0-16-16,0 0-21 0,0 0-11 0,0 0 1 16,0 0-18-16,0 0-13 0,0 0-19 15,12-17 8-15,4 20-5 0,3-1-15 0,3 3-2 16,-3-5-11-16,4 0 14 0,0 2-17 0,0 0-9 16,-1-2-12-16,-2 1 18 0,-7-1-14 0,1 2-5 15,-14-2-7-15,11 0-15 0,-1 0 7 16,-3 0-2-16,1 0-8 0,-8 0-41 0,7 0-26 15,-7 0 3-15,8 0-51 0,-8 0 10 16,8 0-64-16,-3 2-56 0,-5 1-95 0,-1-3-51 16,-2 3 25-16,2-1 13 0,-1 0 26 0</inkml:trace>
  <inkml:trace contextRef="#ctx0" brushRef="#br0" timeOffset="108131.88">4200 6506 241 0,'-5'3'226'0,"2"0"-42"0,2-2-17 16,-2 1 3-16,1 0-6 0,2-2-20 0,0 3 2 15,0-2-13-15,3 0 8 0,2-1-13 16,-2 2-9-16,3-1-18 0,0 1-4 0,12 0-8 16,-4-2-8-16,4 3-19 0,-8-3 1 0,7 0 7 15,1 0-9-15,2 0-8 0,4 0-12 16,-3 0 7-16,2 0-11 0,-3 0-16 0,0 0 16 15,-4 0-8-15,-2 0-2 0,-1 0-2 0,-5 0-15 16,-2 0 3-16,-6 0-18 0,9 0-32 16,-9 0-8-16,0 0-41 0,6 0 9 0,1-8-77 15,-7 9-34-15,-3-2-101 0,1 1 23 0,-1-2-123 16,-2 2 24-16,4-2 41 0,-3 2 1 16</inkml:trace>
  <inkml:trace contextRef="#ctx0" brushRef="#br0" timeOffset="109181.31">5969 5981 334 0,'0'0'224'0,"0"-13"-43"0,0 13-5 16,0 0-8-16,-5-24 5 0,5 20-38 0,0 1-13 16,0 0-19-16,-1 1 10 0,2-1-7 0,-2 1-36 15,1 2 8-15,0-2-18 0,-1 3-25 16,1 0 9-16,-2 1 9 0,2 3 7 0,0 2-20 16,0 1 16-16,-1 14-15 0,1-11 6 15,0 6-5-15,0 3 1 0,0 2-1 0,0 4 1 16,0 1 0-16,-6 30-19 0,6-27 5 15,-4 3 2-15,3-1-9 0,1-4 13 0,0 1-24 16,-3-1 9-16,3-14 6 0,0 6 1 0,0 1-19 16,0 2 4-16,0-4 3 0,0-2 7 15,0-3-10-15,0-4 1 0,0 0-8 0,0-3 13 16,0-7-1-16,0 8-5 0,0-8-1 16,0 8-2-16,0-8 5 0,0 0-18 0,0 0-26 15,5 8-33-15,-5-10-71 0,0-1 12 0,-2 1-192 16,2-6-92-16,1 3 26 0,3 1-17 0,0-12 18 15,1 3 106-15</inkml:trace>
  <inkml:trace contextRef="#ctx0" brushRef="#br0" timeOffset="109740.9">6425 6203 283 0,'0'0'274'15,"0"0"-19"-15,0 0-25 0,0 0-27 0,0 0-13 16,0 0-18-16,0 0-13 0,0 0-10 16,0 0-22-16,0 0 6 0,0 0-1 15,0 0 4-15,0 0-26 0,0 0 13 0,0 0-38 16,0 2-12-16,0-2 13 0,3 0-24 0,-3 0-6 16,0 0 9-16,3 0-28 0,0 0 14 15,1 0-17-15,3-2-2 0,-1 2-18 0,19-3 28 16,-15 3-19-16,27-9 5 0,-14 6-7 0,3 1 4 15,-2 2-12-15,1-3 16 0,-2 1 2 16,-1 1-31-16,1 1 5 0,0-1-3 0,-4 1 6 16,0-1 25-16,-4 1-32 0,-4-4-3 0,-1 4-3 15,-3 0 3-15,-2-2 24 0,1 2-12 16,-3 0 35-16,-3 0 12 0,0 0-13 0,0 0 6 16,0 0 7-16,9 0-1 0,-9 0-19 15,0 0 8-15,6 0-5 0,-6 0-5 0,0 0-5 16,7 0-1-16,-7 0 7 0,0 0-4 0,0 0 17 15,0 0-5-15,7 0-78 0,-7 0-36 0,0 0-30 16,6 2-41-16,-6-4-63 0,-1 1 19 16,-1 1-305-16,-1-2 35 0,2-1 30 0,-2-1 50 15,0 2 47-15,0-1 26 0,3 0 14 0,0-1 12 16</inkml:trace>
  <inkml:trace contextRef="#ctx0" brushRef="#br0" timeOffset="125553.24">7399 5932 303 0,'0'0'241'0,"0"0"-47"0,0 0-50 0,0 0-15 16,0 0 13-16,0-12-25 0,0 12-2 0,0 0-60 16,0 0 38-16,-11-17 11 0,7 19-17 15,1-1 8-15,-2 1 0 0,-2 3-22 0,3-1 17 16,-6 6-14-16,-4 0-2 0,5 2 0 16,-1 2-5-16,0 1-17 0,1-3-27 0,2 2 14 15,2 4-2-15,-1 1-9 0,2-5-15 0,3 1 22 16,0-3-15-16,1-3 6 0,0 1-23 15,0 2 16-15,17 17 12 0,-6-17-22 0,1 3 8 16,1-5 3-16,4-3-7 0,-2 1 3 16,4-3-6-16,2-1-13 0,-2-1-11 0,1-3 25 15,-6 1 3-15,-7-1-7 0,6 0 3 0,-2 0-8 16,3 0 4-16,14-12-10 0,-11 8 4 0,-8-3 2 16,5-1 6-16,-5-3 0 0,1 0-8 15,-1-2 3-15,-1 0-2 0,-2 1 19 0,-3 1 6 16,-1 2 4-16,0-1 1 0,-2 10 18 15,0-8-22-15,0-3-4 0,-13-15 7 0,5 9 18 16,-3 4-11-16,0 2-33 0,0-3 26 0,-6 6-17 16,3-7 21-16,-4 6-15 0,0 1-12 15,3 1 5-15,5 0 10 0,-7 4-18 0,4-2 10 16,2 2-19-16,3 0-15 0,-1 2-1 16,0-1-38-16,4 1-28 0,-1 1-17 0,0 0-23 15,6 0 13-15,0 0-141 0,-6 0 20 0,6 0-194 16,0 0 24-16,0 0 67 0,-14 10 16 15,17-9 6-15</inkml:trace>
  <inkml:trace contextRef="#ctx0" brushRef="#br0" timeOffset="125853.28">7796 6031 367 0,'0'7'183'0,"2"-2"13"16,-1 0-37-16,0 0-2 0,-1-1-43 15,0 2 19-15,0-2 7 0,0-1-12 0,4 1-15 16,-3 0 4-16,0-3-33 0,-1-1 21 0,0 0-6 16,0 0 31-16,0 0-22 0,0 7 3 0,0-7 21 15,0 0-21-15,0 0-18 0,0 0-19 16,2 8-2-16,-4-11 5 0,1 2-25 0,1-2-35 15,-5 0-24-15,4-2-44 0,0 4-53 16,-1-2 8-16,2-1-137 0,-2 0-111 0,-1 0-35 16,3-2 25-16,3 2 21 0,-1-1 11 0,-2 5 7 15</inkml:trace>
  <inkml:trace contextRef="#ctx0" brushRef="#br0" timeOffset="126534.22">8229 5905 651 0,'2'-2'201'15,"-4"-2"-17"-15,2 1-43 0,-1-2-3 0,-2 2-3 0,0-2-37 16,0 0 8-16,-1 1-18 0,-8 0-1 16,-1-1-16-16,5 2-21 0,-6 0 11 0,1 1-21 15,0-1 1-15,13 3-16 0,-10 0 4 16,-1 0 1-16,-15 17 0 0,15-10 4 16,2-1-7-16,-4 1-8 0,1 5 7 0,2-1-11 15,1-1 6-15,3 3-13 0,-1-1 6 0,0 0-3 16,4 1-4-16,0-1 5 0,1-2-10 0,2-2 11 15,0-8-4-15,0 8-3 0,0 1-9 16,0-4 6-16,22 10-14 0,-12-6 4 0,5-6 0 16,-6-1 16-16,-9-2-19 0,12 0 8 0,3 0-18 15,16-12 11-15,-13 4-7 0,-1-3 3 16,-5-1 10-16,2 2 2 0,-2 0-6 0,1-1 4 16,-6-4 8-16,2 5 17 0,-6 1 5 15,3 3 19-15,-5 2 13 0,5-1-4 0,-5 0-3 16,1-1 0-16,-2 5-8 0,2-2 4 0,2 0-6 15,-3 2-16-15,-1-4 14 0,2 3-23 16,-2-1 0-16,2 3 7 0,-1 0 0 0,-1-3-17 16,1 3 1-16,0 0 12 0,-1 0-25 0,0 0 14 15,0 0-11-15,0 0 7 0,3 11 5 0,-2-7 5 16,4 13 7-16,-5-3-2 0,6 3-5 16,-5 2 14-16,1 3 0 0,1 0-20 0,0-3 22 15,-3 3-32-15,2-2 14 0,1 2 2 0,-2-3-2 16,-1 3 2-16,4-1 12 0,-1-4-27 15,-3 2-9-15,0-5 0 0,2-3 7 0,0-2 0 16,0-1 8-16,-2-2 1 0,0 0-1 16,2-1-1-16,-1-1-8 0,-1-4 10 0,0 0-12 15,0 0 10-15,0 7-9 0,0-7-16 0,-5 5-29 16,5-5-38-16,0-1 9 0,-1-2-167 16,-2 2-97-16,3-5-60 0,-2 4 59 0,2-4 21 15,-1 1 25-15,2-2-14 0,1 2 44 0</inkml:trace>
  <inkml:trace contextRef="#ctx0" brushRef="#br0" timeOffset="127189.15">8540 5843 318 0,'-1'-3'339'0,"-1"0"-62"0,2-1-45 16,0 2-22-16,-4082-1-17 0,8164 3-44 0,-4082-4-18 15,0 1 5-15,0-1-21 0,2 3-16 16,0-2-9-16,1 3-27 0,3-3-1 0,0 2 2 15,1 0-7-15,7-5-1 0,3 1-4 16,2 0-10-16,-6 3-18 0,-2 2 24 0,0-1-34 16,8-1 17-16,-9 1-16 0,5 1 13 0,-6-2-12 15,0 2 5-15,-9 0-9 0,8 0 5 0,-2 0-5 16,-6 0 2-16,8 0 5 0,-8 0-1 16,8 0-8-16,-8 0-5 0,8 0 1 0,-8 0 6 15,6 0 8-15,-6 0-15 0,0 0 6 16,7 0-5-16,-7 0 5 0,0 0 10 0,0 0-3 15,7 0-14-15,-7 0 32 0,0 0-18 0,0 0-5 16,0 0 19-16,7 0-23 0,-7 0 1 16,0 0 9-16,0 0 9 0,0 0-25 0,0 0 4 15,13 11 3-15,-14-9 24 0,1 4-20 0,1 0 20 16,-1 1-28-16,0 0 28 0,0 1-37 16,0 7 16-16,0 1 7 0,0 3-16 0,0 3 1 15,-10 21 11-15,7-23-16 0,0 4 10 16,0 0 11-16,0-2-17 0,1 0 18 0,1-1-21 15,-2-1-1-15,0 1 8 0,1-4-3 16,2-1 18-16,-1-3-4 0,-1-1-22 0,2-4 6 16,-1-3-2-16,1 2 22 0,-1-2-23 15,1-1 1-15,-2 1 5 0,2-2-3 0,0-3 21 16,0 0-24-16,0 0 5 0,0 0-14 0,0 6 26 16,0-6-31-16,2 8-7 0,-2-8-47 0,-2-2-22 15,1-3-53-15,2 0 13 0,-2 0-171 16,2-4-106-16,-2 1 28 0,1-1 26 0,0-5 23 15,14-13-25-15,-9 10 1 0,4 2-2 0</inkml:trace>
  <inkml:trace contextRef="#ctx0" brushRef="#br0" timeOffset="128052.4">9160 5796 254 0,'-4'0'295'0,"0"0"-60"16,1 0-41-16,-3 1 0 0,4 1-11 0,-4-2-12 15,2 0-13-15,1 0-35 0,-1 2 0 16,3-1 13-16,0-4-23 0,1 1-16 0,-3 4 9 16,0-4-8-16,2 2-27 0,1 0-10 0,0-1 5 15,1 1-7-15,2 0 9 0,0 0-18 16,-1 0-21-16,0-1 25 0,1 1-10 0,1-1-13 15,4 1-3-15,6-3-2 0,-3 1 3 0,9 2 4 16,-1-5-20-16,0 3-11 0,-4 2 24 16,6-3-24-16,-10 3 7 0,4 0 13 15,5 0-1-15,-2 0-3 0,-2 0-13 0,0 0-11 16,-5 0 8-16,0 0 0 0,-4 0 8 16,-1 0 7-16,-6 0-25 0,15-9 11 0,-11 9-7 15,-2 0 7-15,2 0-1 0,-3 0-1 0,3 0 2 16,-2 0 12-16,0 0 4 0,-2 0-6 15,0 0-7-15,0 0 12 0,0 0-1 0,0 0-21 16,0 0 14-16,0 0-10 0,0 0-10 16,0 0 3-16,6 0 8 0,2 5-11 0,-8-3 11 15,-3 0 14-15,3 3 21 0,-2-2-26 0,2 4 21 16,-5 8-37-16,1 1 5 0,0 1-4 0,-1 0 18 16,1 2-7-16,-1 1 9 0,1 2 4 15,0 4-22-15,2-4-1 0,-2 2 13 16,1 1 20-16,0-1-17 0,0 2-2 0,1-6 2 15,-1 3 18-15,0-5-7 0,1 1-20 0,2-2-9 16,0-9 36-16,0 3-35 0,0-3-9 16,0 0 16-16,0-1 16 0,0-7-16 0,0 8 17 15,0-8 1-15,0 6 7 0,0-6 1 16,0 0-29-16,0 0-15 0,4 9-32 0,-4-10-18 16,1-5-31-16,-1 1-47 0,3 0 15 0,-1-13-117 15,3 2-169-15,-4-1 6 0,2 5 49 0,-2 2-11 16,0-1 84-16,1 3 17 0,1-8 12 15</inkml:trace>
  <inkml:trace contextRef="#ctx0" brushRef="#br0" timeOffset="128881.6">9793 5854 474 0,'2'-4'176'0,"1"0"-24"0,1 0-45 16,1-2 14-16,4-5-31 0,2 2-19 0,1-2-4 16,2 2-6-16,-1 3 0 0,-1-2-23 15,-1 5-3-15,-6 0 8 0,5-1-9 0,-5 2 27 16,3 2-24-16,-3-2-24 0,3 2 19 16,-5 0-45-16,-3 0 37 0,0 0 16 0,6 0-31 15,-6 0 24-15,24 19-28 0,-11-11 10 0,-7-1-6 16,4 4-30-16,-3-3 2 0,-2 1 3 15,-1 0 15-15,-3-2 28 0,9 6 6 0,-6-1 13 16,-2-2-5-16,-2 2 10 0,0-12 22 16,0 13 0-16,0 3 6 0,-16 18 2 0,6-16-8 15,1-3-2-15,-3 0 9 0,2 2-7 16,1-5-6-16,-4 1-19 0,3 3 1 0,-3-2-20 16,2 0 27-16,-2-1-14 0,-2-3 25 15,-4 5-17-15,2-3-5 0,3-1 19 16,-2-1-19-16,3 0 25 0,0-1-37 0,0-3 50 15,4 2-13-15,1-3-32 0,2-1-2 0,3-2 32 16,-1 0-21-16,-1 1-36 0,3-1 15 16,1-1 19-16,-2 0-30 0,3 0-17 0,-3 0 30 15,1 0-22-15,2 2 21 0,0-3 11 0,0 0-37 16,0 0 15-16,0 0-4 0,0 0 5 16,0 0-21-16,0 0-3 0,11 7 11 0,-3-7 33 15,1-2-37-15,9 1 37 0,-8 1-15 16,8 0-31-16,3 0 15 0,4 0 13 0,-1 0-6 15,27-10-24-15,-28 9 15 0,-10 1 5 0,4 0-9 16,2 0-15-16,0 0 4 0,-1 0 10 16,0 0-13-16,-4 0 14 0,-5 0-7 0,2 0-12 15,-2 0 35-15,-9 0-17 0,9 0 5 0,-1 0 3 16,-8 0 3-16,9 0 28 0,-9 0-3 0,6 0-2 16,-6 0-5-16,7 0 28 0,-7 0 6 15,0 0 2-15,9 0 16 0,-9 0-32 0,0 0 29 16,6 0-24-16,-6 0-12 0,0 0 0 0,0 0-28 15,0 0 25-15,7 0-13 0,-7 0 0 16,0 0-2-16,0 0-71 0,6 0-13 0,-6 0-86 16,4 4-44-16,-2-6 18 0,-4 0-319 0,1-3 15 15,-2 0 35-15,-6-4 38 0,0-6 49 16,-2 1 25-16,-1 0 24 0,3 0 0 0,-2-3 18 16</inkml:trace>
  <inkml:trace contextRef="#ctx0" brushRef="#br0" timeOffset="131016.32">10964 5926 647 0,'0'0'204'0,"0"0"-24"0,0 0-16 15,0 0-49-15,0 0 15 0,0 13-20 16,0-13-2-16,0 0-13 0,0 0 2 0,9 24-7 16,10-21-2-16,1 1-24 0,5 0-9 0,-1 0 3 15,4-2 4-15,-4-1-4 0,1 3-9 16,0-1-8-16,1-2-1 0,-3 0 7 0,-3 4-11 15,1-3-17-15,-5-2 4 0,-5 2-2 16,-4-2 1-16,1 1-3 0,-2-1-5 16,1 1 2-16,-7-1-9 0,0 0-12 0,0 0-12 15,0 0-47-15,0 0 6 0,0 0-47 0,10-4-55 16,-4092 2-152-16,8160-1-66 0,-4080 3 34 16,0-2 47-16,0 1 12 0,0 1 5 0</inkml:trace>
  <inkml:trace contextRef="#ctx0" brushRef="#br0" timeOffset="131364.37">11071 6149 215 0,'0'2'279'0,"-2"1"-37"15,-1-3-63-15,3 0-1 0,-3 3-37 0,5 0-9 16,-1-2-34-16,2 0 7 0,-1 1-4 16,2 0-30-16,4 1 15 0,8 4-6 0,6-4-7 15,0-1-15-15,1-2-12 0,4 2-7 0,1-2 5 16,2 1 0-16,-3 1-23 0,-1-2 14 16,-1 0 5-16,-16 0-13 0,4 0 11 0,0 0-29 15,-3 0 4-15,-1 0 18 0,0 0 8 16,-3 0 13-16,-6 0-19 0,7 0 16 0,-7 0-6 15,6 0-12-15,-6 0-1 0,0 0-25 16,0 0-34-16,0 0-69 0,10 0 10 0,-10 0-119 16,6-12 16-16,-6 10 16 0,-2 1-162 0,2 1 23 15,0-4 19-15,3 2-9 0,-1-1 3 16</inkml:trace>
  <inkml:trace contextRef="#ctx0" brushRef="#br0" timeOffset="135931">4574 7535 362 0,'-15'0'281'0,"15"0"-48"16,0 0-46-16,0 0-8 0,-15 0-38 0,15 0-1 15,0-14-15-15,0 14-8 0,0 0-13 0,0 0-1 16,0 0 11-16,0 0-17 0,0 0 2 15,21-20 7-15,-3 18-24 0,5-2-8 0,-2 1 3 16,1-2-7-16,2 3 3 0,1 0-32 0,-2 1 24 16,-3 0-9-16,-2-2-26 0,-3 0-8 15,2 2 1-15,-6-1 1 0,-4 2 5 0,-7 0-14 16,0 0-18-16,9 0-20 0,-9 0-21 0,7 0-35 16,-7 0-8-16,8 0 7 0,-8 0-79 15,0 0-9-15,10 13-63 0,-10-11-49 0,-1 3 22 16,-7 6 19-16,-2 2-81 0,-1-1-3 15,-1 2 7-15</inkml:trace>
  <inkml:trace contextRef="#ctx0" brushRef="#br0" timeOffset="136164.4">4641 7689 377 0,'-6'6'179'16,"-1"-1"40"-16,2-2-35 0,0 2 9 16,3 0-12-16,-6 0 2 0,6-2-7 0,0 1-38 15,-2-1-6-15,2 1-16 0,1-3 3 0,-1 3-13 16,2-4 14-16,0 0-5 0,0 0-12 15,21 19-18-15,-5-15-1 0,9-4-6 0,-14 0 3 16,10 0-27-16,4 0 2 0,3 0 0 16,26-13-18-16,-26 8 1 0,-1-1-17 0,-1 2 8 15,-5 1 19-15,-5 0-37 0,0-1-34 0,-7 0-25 16,2 1-44-16,-4 2-22 0,-1 0 10 16,-3-1-183-16,-3 2 21 0,0 0 24 15,0-1-142-15,0-1 27 0,0 1 26 0,1-3 14 16,1 1 15-16</inkml:trace>
  <inkml:trace contextRef="#ctx0" brushRef="#br0" timeOffset="136837.31">6417 7383 267 0,'-4'0'286'0,"0"-1"-55"0,-2 2-34 16,-2 1-25-16,3-1-10 0,-10 6-16 15,3 0-15-15,-1 3-9 0,2-2-16 0,2 1-4 16,-1 2-3-16,1 3-15 0,2 0-6 0,1 3-2 15,5 2-20-15,-1-1-13 0,1-2-1 16,1-6-3-16,0 5 10 0,0 0-13 0,13 17-8 16,-7-15 7-16,4-2-10 0,-2 2-1 15,3-5 3-15,0 2-5 0,-1-2-21 0,2-1 20 16,3-2 2-16,-2-2-14 0,1-3 3 0,0-2 1 16,-5 3 8-16,1-5-13 0,-10 0 7 0,12 0-4 15,4 0 2-15,17-12-2 0,-16 6-13 16,-5-3 15-16,0 1 10 0,5-4-11 0,-8 0 28 15,0 2 0-15,0-2 24 0,-2-3 20 0,-4 3-13 16,-3 2-32-16,4-6 24 0,-4 0 10 16,0 7-4-16,0-5 20 0,-10-14-50 15,4 12 17-15,-1 1 6 0,2 0 11 0,-3 3-14 16,-1-2-7-16,0 0-4 0,5 7-16 0,-2 1-2 16,-4-3-11-16,2 2 0 0,0 0-12 15,2 3-22-15,0 1-32 0,0 0-22 0,-1 1-23 16,3-1-27-16,-1 1-33 0,0 1 13 15,0 1-125-15,-2 0-81 0,7 0-82 0,0 0 64 16,-9 0-8-16,3 0 60 0,6 0-30 0,0 0 10 16,-8 0-12-16</inkml:trace>
  <inkml:trace contextRef="#ctx0" brushRef="#br0" timeOffset="137425.44">7069 7693 367 0,'1'5'297'0,"-1"-4"-32"0,0 0-40 15,0-1-18-15,3 3 4 0,-1-3-21 0,-1 3-42 16,1-3-3-16,0 0 16 0,-2 1-3 15,3-1-40-15,-2 0-9 0,-1 0-1 0,0-1-17 16,0 1 44-16,0-3-40 0,1 3 28 16,1-3-5-16,-2 2-28 0,-2-3-9 0,1 1-29 15,1 2 28-15,0-1-10 0,-1-1 4 16,2 0-12-16,-2 2-9 0,1 0-8 0,-1-2-2 16,1 2-3-16,-2-2-4 0,2 3-5 15,0 0-3-15,0 0 1 0,0 0-7 0,0 0 0 16,0 0 0-16,-2 0-16 0,2 3-1 0,0 1 1 15,2-2 2-15,-4 1-15 0,2 2 17 0,2-3 3 16,-2 3-1-16,0-3 3 0,0 1-16 16,0 2-7-16,2-2 13 0,-1 0 2 0,-1-2-2 15,0 2 1-15,1-1-16 0,0 0 35 0,2 0-24 16,-3-1 3-16,0-1 13 0,0 1-11 16,0-1 14-16,0-1-36 0,0 0 17 0,3-2 0 15,-3 0 2-15,0 0 0 0,1-1 8 0,-1 1 1 16,1-2-14-16,-1 1 1 0,3-2 1 0,-2 4 2 15,-1-3 1-15,0 2-2 0,0 1-10 0,0-2 14 16,0 4 8-16,0 0-1 0,0 0 8 16,0 0-1-16,0 0-49 0,0-5 26 0,0 5-8 15,0 0-1-15,0 0-40 0,0 0-15 16,0-7 0-16,0 7-39 0,0 0-34 0,0 0-36 16,0-7 16-16,0 7-146 0,0 0-105 0,0-8 10 15,0 8 28-15,0-7 26 0,0 7 1 16,0 0 20-16,5-15 51 0,0 12 3 0</inkml:trace>
  <inkml:trace contextRef="#ctx0" brushRef="#br0" timeOffset="137991.93">7612 7377 431 0,'0'0'268'0,"-2"-3"-55"0,2 0-23 16,-2-1-3-16,1 4-19 0,-2 0-12 0,-2 0-5 15,1 0-15-15,-2 3-11 0,2 1-12 0,-9 3-3 16,0 4 2-16,2 0-19 0,1 1-17 0,-3 2 6 16,3 1-13-16,1 1-9 0,0-1 12 15,3 2 4-15,-1-1-36 0,0 3 3 0,5-3-3 16,2-1-1-16,0-3 10 0,0-4-29 16,0 5 6-16,12 13-4 0,-6-11-12 0,4-2 0 15,-1 0 16-15,2-4-3 0,-4-2-2 0,5 2 11 16,-2-6-25-16,1 1-3 0,0-2 6 0,-5-2 1 15,-6 0 5-15,9 0-5 0,6 0 0 16,11-15 10-16,-11 8-10 0,-1-3 14 0,-3-1-26 16,-1-2 4-16,1 2 2 0,-2-3-4 0,-1 2 29 15,-7-1 6-15,7-3-1 0,-6 4-11 16,0-3 6-16,-2 5 44 0,0 10-22 0,0-12 14 16,0-1-17-16,-17-12-8 0,12 16 4 15,1 1-15-15,-4-4 5 0,-3 0-5 0,2 6-14 16,1-1-11-16,2 4-13 0,-2-3-7 0,3 4 14 15,0 1-50-15,0-1-18 0,0 2-21 16,-3-4-21-16,4 3-39 0,1-1 14 0,1 0-131 16,0-1-93-16,0 0 28 0,1 3 24 0,1-3-86 15,0 3 27-15,0 0-3 0,0 0 11 16,13-11-8-16</inkml:trace>
  <inkml:trace contextRef="#ctx0" brushRef="#br0" timeOffset="138614.46">8100 7389 295 0,'0'-3'291'0,"3"0"-25"15,-2 2-46-15,-1-3-15 0,0 3-36 16,3-5-10-16,-2 4-27 0,0-1 1 0,1-1-12 15,-1 2-39-15,-1-4 6 0,4 4-28 0,5-8 12 16,-2 4-16-16,-2 3-2 0,2-2-7 0,-1 2-3 16,-1 1-24-16,1 2 15 0,1-1-14 15,-1 0 21-15,-2 1-17 0,0-1-11 0,-4 1-16 16,0 0 0-16,10 0 6 0,-3 0 14 16,-7 0-7-16,16 12-20 0,-12-8 25 0,-1 0-2 15,7 7-19-15,-6-2 10 0,-2-2-21 0,1 0 16 16,0 1 6-16,-3-1-10 0,0-1 18 0,0-6 1 15,0 8-15-15,0-1 5 0,0 3-9 16,0 3 7-16,-15 14 2 0,5-12 5 0,1-2-7 16,-2 3 6-16,-1 0 2 0,1-3 6 15,-4 0 0-15,3 1-7 0,0-2 4 0,2-1 23 16,-1 0-14-16,4-3 1 0,2-2-2 16,-1 0 10-16,3-3-2 0,-1 1-8 0,2-1 1 15,1-2-5-15,-1 2-2 0,1 0-8 16,1-2-5-16,-1 0 16 0,-1 1-24 0,2 0 13 15,0 0 2-15,0-2 3 0,0 0-4 0,0 0 20 16,13 4-14-16,-8-4 11 0,13 2-29 16,-4 0 13-16,-5-2 6 0,4 0-12 0,5 0 14 15,2 0-12-15,3 0 18 0,-1 0-25 16,1 0 10-16,-4 0-7 0,25-10 6 0,-28 6 7 16,-9 4-28-16,3 0 17 0,-3 0-2 0,1 0-2 15,-1 0 11-15,-7 0 12 0,9 0 5 16,-9 0-7-16,6 0 16 0,-6 0-2 0,7 0-13 15,-7 0-10-15,0 0-4 0,9 0-19 0,-9 0-30 16,0 0-37-16,11-9-55 0,-11 8-33 16,1-4 14-16,-1 4-256 0,2-5-2 0,0 3 68 15,-1 1-9-15,2-2 26 0,6-11 13 0,0 4 16 16</inkml:trace>
  <inkml:trace contextRef="#ctx0" brushRef="#br0" timeOffset="139236.26">8630 7439 354 0,'3'-3'285'0,"0"-4"-41"0,3-5-55 15,3 1 7-15,0-2-53 0,0 5 2 0,-4 0-22 16,8-2-13-16,-1 3-10 0,-2 0-15 0,0 5-11 15,-1-4-10-15,1 6 3 0,-1-2-33 0,-2 1 23 16,-1-1-15-16,-6 2-3 0,0 0 0 16,9 0 6-16,-3 0-16 0,3 0-1 15,-9 0-3-15,16 12-11 0,-11-8 7 0,-2 0 10 16,0 2-32-16,0-2 22 0,-2 3-14 16,2-2-1-16,-1-1 10 0,-2 5-10 0,1-4-12 15,-1-5 12-15,0 12 5 0,0 2-10 0,0-1 9 16,-16 14 20-16,9-11-7 0,0-3-9 0,-2 0 4 15,-3 0 15-15,5-1-5 0,-5 0-11 16,1-1 18-16,-2-2 1 0,6-2-19 0,-1-1 7 16,4 1 3-16,-1-2-13 0,2-1 20 15,0-2-5-15,-1 1-18 0,4 0 4 0,-3-3-10 16,3 4-2-16,0-3 4 0,-2 0-4 0,1 1 16 16,1-1-15-16,0-1 22 0,0 0 4 15,0 0-3-15,13 0-3 0,-7 0 37 0,2 0-34 16,12 0-1-16,-12 0-15 0,5 0 5 0,4 0 0 15,2 0-12-15,-2 0 13 0,20-9 13 16,-18 6-20-16,1 1-9 0,-6 1 1 0,-2-1 37 16,3 0-11-16,0 0-18 0,4-1 16 15,-11-1-8-15,0 4-9 0,0 0-21 16,-1 0 23-16,-2-1-15 0,-2 1 33 0,1 0-25 16,-1 0 12-16,-3 0 24 0,0 0-14 0,0 0 8 15,0 0-4-15,0 0 28 0,6 0-37 16,-6 0-9-16,0 0-3 0,0 0-4 0,0 0-32 15,8 0 14-15,-8 0-39 0,0 0-48 16,7-6-44-16,-7 6 12 0,0-2-147 0,-1-2-69 0,1 1-70 16,0-3 50-16,1 2 32 0,-1-3 6 15,4 3 12-15,5-9 0 0,1-3 55 16</inkml:trace>
  <inkml:trace contextRef="#ctx0" brushRef="#br0" timeOffset="140466.41">9466 7328 348 0,'7'-3'126'0,"-4"-4"40"0,2 2 0 0,-3 2-9 16,1 1-10-16,0-3 24 0,-2 1-21 0,0 1 9 15,1-2-8-15,-1 0-20 0,-1 1-1 16,0 4-7-16,0 0-30 0,0-6-10 0,0 6 15 15,0-8-31-15,-12-4 2 0,8 9-8 16,0 0 8-16,-3 1-21 0,3-1 9 0,-2 3-15 16,-1-2-12-16,1 2 11 0,6 0-13 15,-8 0 1-15,-3 0-7 0,-4 0-11 0,-16 11 11 16,19-8 1-16,-1 2-13 0,2 1 25 0,-2 2-25 16,2-1 1-16,4 1-9 0,-3 0 11 15,0-4-6-15,4 4 0 0,0-2 6 0,1-1-14 16,3-2 16-16,-1 4-15 0,2-3 0 15,-1 2 20-15,1-3-16 0,1-3-13 0,0 0-1 16,0 8 20-16,0 3-9 0,12 10 14 0,-7-13-14 16,4 5-5-16,-4-4 5 0,0-2 4 15,1-2-11-15,5 5-8 0,-1-3 17 0,-2 1 14 16,1-2-19-16,2 0-3 0,2 0 4 16,1-1-1-16,-5-2 18 0,1-2-22 0,4 5 11 15,-1-1-12-15,-3-5 5 0,-1 3-4 0,-1-1 0 16,-1 0 14-16,0 1 11 0,-2-2-20 15,0 0 2-15,0 0 4 0,0 3-10 0,0-3 13 16,-1-1-9-16,0 2-2 0,0-1 1 0,0 0 17 16,-2 2-15-16,1-2-2 0,2 0-2 15,-3 2 24-15,0-2-28 0,2 2 17 16,-3 0-15-16,0 1 9 0,3 0-1 0,-4-3-9 16,0 5-2-16,0-2 9 0,1 0 1 0,-1-4 9 15,0 0 7-15,0 7 4 0,0-7-21 16,0 8 11-16,0-3-6 0,0-5-11 0,0 8 9 15,0-1 12-15,-13 3-9 0,11-6-3 16,-1 0-3-16,1 1 18 0,-1-2-33 0,1 2 15 16,-2-3-2-16,1 3 27 0,-2-3-28 0,2 4 13 15,0-5-10-15,-2 3-9 0,1-1 26 16,0 1-2-16,-1-2-10 0,0 0 21 0,-2 0-27 16,5 0 35-16,-5-1-33 0,4 4-2 0,-3-5 17 15,1 1-15-15,1 2-9 0,1-2 39 16,0 2-36-16,-1-2 27 0,0 0-16 0,2-1 9 15,-2 0 14-15,1 0-27 0,3 0 0 0,0 0 3 16,0 0-6-16,-10 0-5 0,10 0 16 16,-7 0-8-16,7 0 30 0,-10 0-15 0,10 0-3 15,-8 0-14-15,-4-10 4 0,6 10 27 0,2-4-16 16,1 2-21-16,1 1 8 0,-4-2 13 16,4-1-2-16,0 1 1 0,0 0-20 0,-1 2 54 15,3-2-39-15,-2 1-3 0,0-1 1 0,0-1 11 16,0 0-7-16,2 1-3 0,0-3 15 15,-2 3-15-15,1-1 13 0,0 2 0 0,0-1-16 16,1-4-2-16,0 5 9 0,0 2 25 16,0 0-39-16,0-8 1 0,0 1-3 0,9-14 9 15,-2 9 0-15,1 1 4 0,1-1-15 16,0 1-3-16,1 0 0 0,-1-1 37 0,-1 2-27 16,-2 6 6-16,1-2-4 0,4-3-9 0,-3 2-1 15,-1 0 25-15,0 2-26 0,2-5 1 0,0 3-8 16,-2-3 3-16,0 3 26 0,2 1-18 15,-4 1 6-15,-1-1-2 0,1 2-5 0,-2-1-2 16,4 2 1-16,-3-1 6 0,1 1 20 0,-1-2-5 16,1 3-22-16,-3-2 23 0,1 0-16 15,5 2 11-15,-1-12-13 0,-1 7 35 0,-1 6-52 16,-1-4 21-16,1 2 20 0,-2-2-5 0,0 3 8 16,-3-1-25-16,4 0 11 0,-3 0 1 15,2 1-21-15,-2 2 46 0,0-3-59 0,-1-1-28 16,3 3-28-16,-3-2-56 0,0-1 13 15,0 4-206-15,0 0 28 0,0-5 25 0,-21-14-143 16,8 6 30-16,-2 3 7 0,6 5 76 0,3 2 22 16,-5-5-16-16,4 0 6 0</inkml:trace>
  <inkml:trace contextRef="#ctx0" brushRef="#br0" timeOffset="143596.26">2657 9035 283 0,'0'0'315'0,"0"0"-61"0,0-14-13 0,0 14-37 15,0 0 2-15,0-27-29 0,0 23-26 16,0 2 4-16,0 0-10 0,2-1-17 0,-2-1-6 16,0 3 14-16,1-1-38 0,-1-1-8 0,1 2 15 15,-1 0-10-15,-1-1-22 0,2 1-34 16,-1-1 6-16,0 2 1 0,0 0 5 0,0 0-11 16,0-1-1-16,2 2-18 0,-2 2 13 15,0 0-18-15,0-1 9 0,0 3 1 0,-2-1-23 16,1 3 37-16,1 1-12 0,0 1-25 0,0 8 21 15,0 3-7-15,0 1-15 0,0 2 1 16,0 0-1-16,0 3 0 0,0-1 5 0,-9 21-1 16,9-34-15-16,0 5 34 0,0 2-20 0,0 0 27 15,0-1-29-15,0-1-11 0,0-3 10 0,0-2-3 16,0-4 8-16,0 1 14 0,0-9-7 16,0 7-15-16,0-7 12 0,0 5-19 0,0-5 5 15,10 5 4-15,-8-7 8 0,-1-3 16 0,4-12-5 16,0-5-26-16,-3-2 2 0,2-4-7 15,-1-2-5-15,-1 0 32 0,-2 14-30 0,0-8 11 16,0-1-2-16,0-1 9 0,0 2 2 16,0 0-2-16,0 2-20 0,0 0 35 0,0 5-7 15,0 3-19-15,0 3-9 0,0 0 4 0,0 3 2 16,0 8 1-16,0-7 7 0,0 7-16 16,0 0 29-16,0-8-31 0,0 8 4 0,0 0 18 15,0 0-12-15,9-7 0 0,-3 10-3 16,9 5 8-16,2 4 29 0,2-3-23 0,0 7-16 15,-2 0 9-15,0 1 1 0,5 2 19 16,0 0-6-16,3 1-21 0,0 2 20 0,-1 0 3 16,1-1-17-16,1 0 13 0,1-1-10 0,1 0 6 15,0 0 2-15,3-2-2 0,2-3-6 16,-1 2 19-16,-5-3-11 0,4 1-9 0,-2-1 10 16,-2-3-11-16,-2-3 16 0,2 2-23 15,-1-2 9-15,-7-1 13 0,0 0-24 0,-5-2 9 16,-2 0 16-16,-6-3 32 0,-6-2-29 0,0 0-11 15,0 0 16-15,8 0 35 0,-2-12-27 0,-7 6-4 16,1-10-2-16,0 5 20 0,0-3-24 16,-13-24-16-16,7 14 51 0,-2-3-40 0,3-2 3 15,-1 0 9-15,3-2-11 0,0-1 1 0,1 3-6 16,-1 1 7-16,1 2-12 0,-1-2-2 16,2 7 27-16,-3-1-13 0,2 2 25 0,-1 0-36 15,3 4-13-15,-4 1 4 0,4 5-13 0,-2 2-13 16,2 0-36-16,-4 3-29 0,4 5-28 15,0 0-33-15,0-7 15 0,0 7-118 0,0-7-53 16,0 7-105-16,0-8 26 0,14-1 8 16,-8 9 44-16,11-5 20 0,-1 2-16 0,-1 3-5 15</inkml:trace>
  <inkml:trace contextRef="#ctx0" brushRef="#br0" timeOffset="144167.07">3923 9007 333 0,'-3'-2'273'0,"2"0"-54"0,0 0-13 15,-2-1-44-15,3 2-5 0,0-2-22 16,0 3-11-16,0-2-34 0,0 0 6 0,4 2-21 16,-3 0 11-16,4 0-4 0,2 2-2 0,-1 1-3 15,12 3-14-15,3 3 10 0,3 0-2 0,0 0-7 16,0 2-8-16,3-1-2 0,-5 4-6 15,2-4 3-15,0 0 0 0,0 4-20 0,1-2-1 16,-2 0-5-16,5-2 5 0,-3 2-7 16,0-2-6-16,1 0-1 0,-2 1 15 0,-3-3-21 15,1-1 3-15,-5-2-17 0,-2 1-14 0,-1 0 10 16,-5-4-25-16,-2 1-19 0,-7-3-38 0,0 0 10 16,0 0-113-16,5-5-6 0,-8 2-85 15,-2-2 19-15,-5-7 21 0,-1 2-72 0,-1-3 20 16,-1-3 10-16</inkml:trace>
  <inkml:trace contextRef="#ctx0" brushRef="#br0" timeOffset="144385.31">4292 8869 539 0,'-16'12'173'15,"3"-3"3"-15,-7 5-24 0,1 1-12 16,0 1 17-16,5 3-40 0,-1 1-6 0,1-2-28 15,0 4 12-15,-2 0-6 0,0 0-29 0,0 2 0 16,0 0-1-16,-2-2-16 0,5 0 10 16,-4-1 6-16,5-1-34 0,-5 1-6 0,3-2-30 15,1-1-34-15,2-3 4 0,-2-1-150 16,0-4-129-16,4-3 4 0,3 0 20 0,2-6 13 16,4-1-18-16</inkml:trace>
  <inkml:trace contextRef="#ctx0" brushRef="#br0" timeOffset="145000.34">4842 8992 299 0,'3'5'269'0,"-1"-1"-35"0,-1 1-23 0,-1 2-41 16,3 11-34-16,-2-2-1 0,1 0 6 0,0 6-26 15,2 2-8-15,0-2-8 0,-1 4-2 0,5 1-13 16,-1 1-20-16,1-3-3 0,-1-1 8 16,-1 8-24-16,2-8 15 0,1 2-24 0,-1-1 20 15,-2 1-20-15,-1-1-1 0,3 3 4 16,1-4 1-16,-8-4-2 0,4-1 4 0,-1-6-8 15,-3-1 21-15,1-3-8 0,-1-1 14 0,-1-8 37 16,0 0-29-16,0 0 6 0,-3 12 2 16,1-16-34-16,-5-7 17 0,5-3-6 0,-6-3-31 15,3-8 24-15,1-3-20 0,2 0 2 0,-1-3-14 16,-1-2-4-16,2-1 18 0,2-3 4 16,0 18-37-16,0-8 32 0,0-4-31 0,0-1 3 15,11-32 8-15,-7 32-14 0,3 7-13 16,0 0 33-16,3 0-12 0,1 4 4 0,0 1-8 15,0 3-2-15,6 2 8 0,-5 3-3 16,0 2-3-16,-1 1 8 0,0 6-20 0,-1-1-7 16,-1 1 13-16,-1 3 5 0,-8 0 13 0,8 0-7 15,-1 0-7-15,11 17 17 0,-6-4-22 0,-3-1-5 16,-5-1 9-16,5 6 8 0,-6-1-10 16,-3-9 9-16,0 4-4 0,0 1 31 0,-11 18-14 15,4-12-15-15,0-2 1 0,-5-1 27 16,1-1-16-16,-5-3-4 0,0-1-11 0,0 0 7 15,1 0 6-15,-1-1-14 0,5-2-7 0,-4-2-26 16,0 0-14-16,3-3-23 0,3-2-53 0,1 0-39 16,8 0 14-16,0 0-156 0,-10-12 24 15,11 5-150-15,2-10 29 0,-3 7 24 0,17-23 68 16,1 11 12-16,6 0-51 0</inkml:trace>
  <inkml:trace contextRef="#ctx0" brushRef="#br0" timeOffset="145274.43">5597 8856 489 0,'-1'1'267'0,"-3"4"-45"0,0-3-30 0,-8 12-15 16,0 1-16-16,-3 3-11 0,3-1-9 0,-3 2-16 15,5 2-17-15,-3 3 5 0,2-1-17 16,2 1-8-16,2 2-13 0,1-1-4 0,1 2-13 15,5 0-13-15,0-13-1 0,0 6 11 0,20 25-19 16,-8-21-1-16,2-5 6 0,-1 5-18 0,2-4-8 16,4-2-1-16,-1 1 10 0,5-1-35 0,-3-3-33 15,3-1-21-15,0-2 5 0,-5-2-75 16,4-2-74-16,-2-4-63 0,-5-3 22 16,-15-1 19-16,12 0-103 0,13-15 20 0,-18 4 12 15,6-1 3-15</inkml:trace>
  <inkml:trace contextRef="#ctx0" brushRef="#br0" timeOffset="145563.34">5994 9047 388 0,'4'-3'336'0,"-4"1"-42"15,1-1-42-15,-1 3-7 0,2-3-52 0,0 2-27 16,-2-1-12-16,4 1-15 0,-2 1-3 0,2 1-11 15,0-1-13-15,1 3-18 0,10 0-11 16,6 6 12-16,-1-1-32 0,2 4 8 0,2 0-8 16,0-3-20-16,-1 1 13 0,1 2-22 15,0-1-2-15,-1 3-11 0,0-3-2 0,-4-1 18 16,-1-1-19-16,-2-1-12 0,-1 0 10 0,-6-4-42 16,-2 1-28-16,-1 0-13 0,-3-3-23 15,-3 3 2-15,0-5-50 0,0 1 14 0,0-1-142 16,-5 0-104-16,1 0-4 0,1 0 51 15,-1-1 0-15,0-2 19 0,0 0 9 0</inkml:trace>
  <inkml:trace contextRef="#ctx0" brushRef="#br0" timeOffset="145822.34">6258 8961 419 0,'-7'-1'288'0,"3"-1"-44"0,-3 1-36 15,2 2-12-15,-2-1-29 0,-9 7 5 16,5 0-15-16,-3 2-14 0,2 0-17 0,-2 0-19 16,4 6 13-16,-3-1-19 0,2 0-16 0,-2 5-5 15,3-2-11-15,-1 1-4 0,2 0 3 16,-2-1-20-16,-3-1-13 0,2 0 5 0,-1-1 4 16,1 1 4-16,-2-3-6 0,4 2-20 0,-1-5-21 15,0 2-7-15,3-7-36 0,3 0-73 16,0-2-19-16,1-3 14 0,4 0-289 15,0 0 19-15,0-5 24 0,8-9-12 0,3-2 15 16,5 0 107-16</inkml:trace>
  <inkml:trace contextRef="#ctx0" brushRef="#br0" timeOffset="146376.9">6864 8874 242 0,'0'0'323'15,"-5"-2"-53"-15,3 4-54 0,-3-2-33 0,0 0-30 16,-1 0-12-16,1 0 2 0,1 0-7 0,-11 7-19 16,3-5-23-16,1 4-2 0,3-6-3 15,1 4-7-15,0 0-15 0,-2-3-1 0,3 2-9 16,1-1-15-16,0-1 0 0,1 1-7 16,-3 1-11-16,1 1 13 0,2-2-6 0,-1-2 5 15,-4 9-9-15,-1-3 3 0,1-4-10 0,5-2-3 16,-2 3 6-16,-1 0-7 0,5-2-7 15,-2 0-9-15,0 3 11 0,4-2 0 0,-4-1-8 16,2 1 14-16,-1-1-12 0,1 2-21 0,2 0 29 16,0-1 0-16,0-2-19 0,0 0 8 0,0 0-10 15,0 0 3-15,14 15 10 0,0-7 5 16,-4 1 3-16,3-1-8 0,-3 0-3 0,2 0 5 16,-1 0 1-16,3 1-10 0,-8-4-4 15,7 5 4-15,-1 0 7 0,-1-1-13 0,1-1 17 16,-2 2 0-16,0 1-7 0,3-2 10 15,-6-1-15-15,5 3-7 0,-4-4 10 0,2 2-4 16,-1-3 1-16,-5 0-9 0,2-1-18 0,-1-3-28 16,-1 1-53-16,-2 0-6 0,3-2 11 0,-3 1-123 15,1 1-111-15,1-3-5 0,-4 0-9 16,0 0 64-16,0 0-16 0,10 0 5 0</inkml:trace>
  <inkml:trace contextRef="#ctx0" brushRef="#br0" timeOffset="146739.03">7264 8903 234 0,'-2'-9'351'15,"-1"4"-48"-15,3-3-28 0,0 2-27 0,0 3 21 16,0-2-32-16,0 1-49 0,0-2-6 16,0 5-38-16,0 1-1 0,0 0-22 0,0 0-22 15,0-8 5-15,0 9-9 0,0 0-28 0,3 5-21 16,-3-2 37-16,4 14-15 0,-2 0-24 0,2 1 12 16,0 1-12-16,0 2-23 0,3 2 9 15,-5 1-15-15,5-3 3 0,-4 1 22 16,1-1-18-16,0-1-11 0,-2-1 31 0,1-3-29 15,3-4 25-15,-2 0-45 0,-3-4-1 0,-1-9-41 16,0 8-25-16,0-1-39 0,0-7-54 0,0 0 16 16,0 0-244-16,-4 10-19 0,4-12 28 0,0-5 28 15,2 2 32-15,5-14 20 0,2-2 11 16</inkml:trace>
  <inkml:trace contextRef="#ctx0" brushRef="#br0" timeOffset="147155.41">7640 8770 710 0,'-14'12'192'15,"-4"5"-6"-15,5 0-18 0,-2 3-29 0,4 4 10 16,-3-2-35-16,3 2 4 0,5 2-43 0,1 2-11 15,2 2 14-15,3 2-2 0,0-18-32 16,0 8 11-16,0 5 14 0,17 26-21 0,-8-27-4 16,2-4-18-16,1 0 4 0,-2-3-15 0,5-4 19 15,-3-3-10-15,2-2 6 0,1-3-7 0,-1-6 6 16,-1 1-45-16,-5-2 15 0,5 0 3 16,-7 0 2-16,14-10-12 0,-13 3 17 15,2-3 4-15,1 1-4 0,-6 1-6 0,-2 0 7 16,-2 1 3-16,0 7 11 0,0-11-12 0,-14-8-16 15,7 8 17-15,-4-1 3 0,1 2-10 16,-4 2 7-16,8 2 0 0,-11-1 2 0,8 1-11 16,-6 0 5-16,3 4-2 0,1-1-6 0,1 3 8 15,2 0 6-15,3-3-15 0,5 3-24 0,-4089 0-36 16,8171 0-33-16,-4092 0 8 0,10 0-115 16,-6 0-74-16,6 0-65 0,0 0 22 0,-9 3 23 15,13-6-17-15,7-5 42 0</inkml:trace>
  <inkml:trace contextRef="#ctx0" brushRef="#br0" timeOffset="147455.01">7947 8688 816 0,'3'-1'266'15,"3"1"-39"-15,-2-2 9 0,1 5-11 0,1-1-29 16,13 6 28-16,-1 1-30 0,2-1-19 16,-5 6-39-16,1 1 15 0,4 0 5 0,-7 7-34 15,-1 3-14-15,0 2-11 0,-6 5-9 0,9 6-11 16,-10-2-4-16,-1 3 13 0,-4 2-39 0,0-21 14 16,0 11-10-16,0 5-2 0,-14 39 1 15,8-41-35-15,-3 2-35 0,-4-2-27 0,-1-4-57 16,-6 1-79-16,2-4 18 0,-5-1-215 15,-3-1-65-15,-1-4 54 0,-1-6 18 0,3-3 18 16,-2 1 27-16,1-5 15 0,2 2 5 0</inkml:trace>
  <inkml:trace contextRef="#ctx0" brushRef="#br0" timeOffset="148109.87">8971 8935 734 0,'1'3'230'0,"1"-2"-44"0,-2 2 2 0,3 1-12 16,1-1-14-16,4-3 13 0,10 7-19 16,1-2-34-16,5-2-12 0,4 2 4 0,3-3 8 15,2 0-4-15,0 1-41 0,1-3 22 0,0 2-42 16,1-1-1-16,1 1 9 0,2-2-33 0,-4 2 7 15,1-2-16-15,-19 0-32 0,9 0-27 16,2 0-71-16,-2 0-29 0,-3 0 10 0,-4 0-162 16,-5 0-99-16,-3 0 27 0,0 7 24 15,-7-3 20-15,-6 0 11 0,2 3 4 0</inkml:trace>
  <inkml:trace contextRef="#ctx0" brushRef="#br0" timeOffset="148305.31">9209 9285 306 0,'-13'5'262'16,"5"3"-67"-16,4-3 12 0,-1-2-13 16,2 1-4-16,5-2 1 0,2 1-16 0,2-3-32 15,15 0 7-15,-10 0-5 0,10 0-12 16,4 0-27-16,33-10-21 0,-25 6-7 0,4-2-6 16,3 1-43-16,0 3-17 0,0-1-57 15,-1 0-27-15,-2 0 5 0,-5 3-290 0,6 0 25 16,-23 0-68-16,7 0 26 0,0 0 12 15,-3 0-6-15</inkml:trace>
  <inkml:trace contextRef="#ctx0" brushRef="#br0" timeOffset="149063.57">10518 8770 270 0,'1'-5'322'16,"-1"2"-57"-16,0 0-50 0,0 0-19 0,1 0-3 15,-1 1-22-15,-1 0-37 0,1 2-5 16,0 2 10-16,-4 0-22 0,3 1 2 0,-7 11-11 16,1-2-14-16,-1 3-24 0,3-1 13 0,0-1-4 15,-3 5-23-15,3 0 10 0,4-4-10 16,-2 2-10-16,3-2-15 0,0-3 15 0,0-2-18 16,0-9 4-16,0 7 4 0,0-7 7 15,0 8-12-15,0-1-12 0,0-7 22 0,15 10-4 16,-8-10-17-16,13-2-18 0,-11 2 19 0,26-15-3 15,-11 8-16-15,-2-3 24 0,-2 1 2 16,3 2-19-16,0-1-21 0,-1-1 23 16,0 2-15-16,-2-1 7 0,-4 3-3 0,4 0-12 15,-1 1 26-15,0 1-19 0,-10 3-6 16,6 0 14-16,3 0-13 0,-5 0 19 0,17 17-11 16,-15-5 7-16,-2-2 1 0,0 0-10 0,-1 2 1 15,-3 1-8-15,0 0 5 0,-1 1 12 16,-3 2-9-16,1 2 0 0,-4 0-7 0,-2-9 5 15,0 5 23-15,0 6 16 0,-16 17-14 16,6-13-6-16,0-2-5 0,-4-3 17 0,-3-2-2 0,-1 0 24 16,-1 1 24-16,-1-2-25 0,-2-1-27 15,-5-1 8-15,4-2 5 0,-5-1-11 0,4-1 2 16,-6-5-8-16,2 5-7 0,3-7-12 16,2-1-9-16,1-2-36 0,12 0-43 0,-17-12-40 15,14 1-39-15,4-2 15 0,8-4-173 0,-2-4-95 16,3 12 31-16,0-7 25 0,13-21 22 15,-7 15-2-15,3 3 13 0,-1-3 1 0</inkml:trace>
  <inkml:trace contextRef="#ctx0" brushRef="#br0" timeOffset="149299.37">10607 8756 389 0,'4'-3'250'0,"8"-4"-63"0,3 0-46 0,5-3 9 15,0 2 1-15,4-1-18 0,8 2-26 16,-4 0-2-16,-1-1-20 0,2-1-1 0,-2 2-26 16,1 1-3-16,-1 2-33 0,-4-3-3 15,0 7-3-15,-8-1-115 0,-3-1-70 0,-5 2-84 16,-7 0-76-16,0 0-3 0,0 0 27 0</inkml:trace>
  <inkml:trace contextRef="#ctx0" brushRef="#br0" timeOffset="149738.71">11585 8843 478 0,'-14'6'241'0,"-2"1"2"15,1-1-40-15,-3 3-28 0,-1 1-2 0,0 2-10 16,0 3-9-16,2 0-5 0,1 1-19 16,4 3-32-16,-3-1 3 0,5 1-12 0,2 3-8 15,0 0-3-15,6-3-11 0,2 3 3 0,0-13-7 16,0 6-25-16,20 21 3 0,-7-19-9 0,2-2 4 15,2-2-6-15,1-4-3 0,0 1-2 16,-2-3 17-16,5-3-4 0,-3-1-25 0,-8-3 24 16,1 0-13-16,20-11-10 0,-11 5 40 0,-4-4-21 15,-1-3 16-15,-1 1 0 0,2-4 2 16,-6-1 3-16,0-2-13 0,-1-3 8 0,-3 0 37 16,-2-4-42-16,-4 6-19 0,0 1 21 15,0 7 9-15,-15-20-7 0,-2 15-3 0,1 1-34 16,-5 3-3-16,2-1 1 0,-5 2-3 15,2 2 12-15,0 3-39 0,-2-1-40 0,1 1-32 16,2 3-26-16,2 1-39 0,8 3 16 0,1-1-131 16,3 0-133-16,3 1-2 0,4-1 28 0,0 1 29 15,0 0 24-15,12-5 25 0,8 0 11 16</inkml:trace>
  <inkml:trace contextRef="#ctx0" brushRef="#br0" timeOffset="150100.49">11987 8811 657 0,'-6'17'225'16,"-3"-3"-59"-16,0 4 4 0,1 1-27 0,0 6 1 16,0-1-40-16,2 1 5 0,1 1-19 0,2 2 3 15,2 1-20-15,1-17 1 0,0 8-9 16,13 23 3-16,-4-18-12 0,1-4 8 0,1-4-28 15,2-2 1-15,4-1-17 0,-5-6 19 16,8-1 5-16,-8-2 1 0,8-5-1 0,-10 0 33 16,5 0 18-16,21-12 6 0,-13-2 18 0,-5 1-5 15,4-2-34-15,-7-1 24 0,2-1 4 16,-6-4-9-16,3 0-11 0,-5-3 18 0,-4-4-12 16,-3-2-14-16,-2 16-10 0,0-3-6 15,-16-25 5-15,2 22-8 0,-1 2-44 0,-4 3 19 16,1 1-41-16,-2 4-17 0,1-3-50 15,3 6-25-15,-1-2-43 0,0 4-69 0,9 3 18 0,0-1-192 16,1 2 29-16,7 1-100 0,0 0 24 16,-3-4 25-16,8 2 123 0,1 1-18 0,13-5-21 15</inkml:trace>
  <inkml:trace contextRef="#ctx0" brushRef="#br0" timeOffset="150373.37">12617 8863 328 0,'1'1'326'0,"0"0"-45"0,-1 1-46 15,2 0-25-15,-2 0-37 0,5 1 10 16,5 5-17-16,-2-1 11 0,6 2-42 16,2-1 2-16,3 4-8 0,3 2-13 0,1 0-12 15,3-3 10-15,-1 5-26 0,1-2-27 0,-4 1 11 16,6 2-23-16,-1-3 9 0,-2 2-20 0,2 0 0 15,-3-3 1-15,-1 1-4 0,-3-2-15 0,4 2-22 16,-6-3-33-16,-2 0-79 16,-4-6-18-16,-1 2 12 0,-3-3-89 0,-7-4-97 15,-1 0-61-15,0 0 22 0,0-4 26 0,-1-1 4 16,-2-2-18-16,1 3 73 0</inkml:trace>
  <inkml:trace contextRef="#ctx0" brushRef="#br0" timeOffset="150596.44">13033 8871 274 0,'-2'-6'314'0,"2"4"-57"0,-3-1-30 0,2 0-39 0,-3 2-19 15,2 1-11-15,-1 1 5 0,-1 2-21 16,0 1-1-16,-3 9-13 0,-5 1-24 0,2 7 15 16,-2-1-1-16,2 4-30 0,-1-2-22 15,2 2-1-15,-4-4-11 0,3 5-4 0,-2-4 11 16,1-1-17-16,-3 2-47 0,0-1-55 15,0-2-24-15,2 2 6 0,1-6-168 0,0 2 20 16,3-7 19-16,-1-3 16 0,5-2-218 0,2-5 27 16,4-3 11-16,0 0-1 0</inkml:trace>
  <inkml:trace contextRef="#ctx0" brushRef="#br0" timeOffset="151033.18">13587 8816 395 0,'-9'2'218'0,"-6"2"0"16,4 0-26-16,-3 6-49 0,3 1 20 15,-1 4-26-15,5 1-18 0,2 3-3 0,3-1-9 16,2-8-7-16,0 5-13 0,13 24-10 16,-4-13-14-16,3-4-15 0,1-3 25 0,2 0-23 15,4-2-10-15,0 0 6 0,-1-1-28 16,1-2 33-16,-5-6-12 0,7-1-2 0,-5-3-6 16,2 0 21-16,-11-4 10 0,6 0-13 0,13-12 2 15,-13 0 4-15,-5-1 14 0,2 0 1 16,-6-6-7-16,-3 1 23 0,0-4-10 0,-1 11-37 15,0-6 6-15,-18-20-6 0,7 17 6 0,-6 2-10 16,-1 1 22-16,-1 2-32 0,-1 1 0 16,0 2 20-16,0 2-32 0,-2 0-4 15,6 1-16-15,0 1-46 0,1 0-25 0,0 0-26 16,7 3-69-16,1 3 16 0,4-1-153 0,1-1-77 16,5 5 26-16,1-3 26 0,2 2 25 15,15 0-7-15,-11 0 12 0,6 0 27 0</inkml:trace>
  <inkml:trace contextRef="#ctx0" brushRef="#br0" timeOffset="151271.2">14069 8960 287 0,'1'4'290'0,"0"-3"-20"0,1 3-24 15,-1 0-2-15,2-1-2 0,-2 0-51 16,0 1-27-16,2 0-11 0,-2-1-14 15,1 1-12-15,1 0-11 0,-2-1 18 0,-1-1-23 16,1 1 3-16,1-2-51 0,-1 2 6 0,2-1 1 16,-3 0 8-16,0-2-38 0,1 0-17 15,-1 0-27-15,-1-1-66 0,1-2-67 0,1 0 14 16,-1-1-127-16,0 0-172 0,1 0 46 16,0-1 62-16,2 0-13 0,6-7 48 0,1 3-19 15</inkml:trace>
  <inkml:trace contextRef="#ctx0" brushRef="#br0" timeOffset="151742.17">14612 8823 589 0,'-1'-7'286'0,"-2"5"-15"0,3-3-59 16,-4 3-17-16,1-2-24 0,-1 0-15 0,1 4-30 16,-2-2-3-16,1 2-6 0,-2 2-33 15,1-2-3-15,-3 2-1 0,-1 6-9 0,-2 4-9 0,-1-2 1 16,2 4-5-16,2 1-22 0,4 3 18 16,-1 1-7-16,3-1-10 0,2-1 14 0,0-7-32 15,0 5 12-15,0 6 7 0,18 18-16 16,-11-17-2-16,7-5-6 0,-3 0 1 0,1-1 7 15,1-1-20-15,-1-4 4 0,2 3 12 16,-1-6 14-16,3-1-28 0,1-4 6 0,-1-3 5 16,-7 0 12-16,4 0-35 0,24-12 7 15,-19 2 9-15,4-1-7 0,-4-4 19 0,-3-1-11 16,-1-2-4-16,-2 0 17 0,-3-1-14 0,-3-2 7 16,-1 0 24-16,-4-1-22 0,0 2 14 0,-1 11 16 15,-11-15-16-15,0 7-19 0,-2 1 7 16,-2 0 0-16,-1 2 14 0,-3 3-33 15,1-2 15-15,1 4 10 0,1 2-14 0,0 2-34 16,2-1-38-16,3 2-53 0,1 1-18 0,5 3-28 16,-1-1 14-16,3 1-194 0,3 0-84 15,-2 1 45-15,6 1 26 0,0 2 23 0,0-4 18 16,14 3 17-16</inkml:trace>
  <inkml:trace contextRef="#ctx0" brushRef="#br0" timeOffset="152128.24">15072 8807 536 0,'7'-4'255'0,"0"0"-33"16,9-2-42-16,-1 1-19 0,2-1-17 0,-3 2-17 16,2-1-18-16,-7 5-29 0,5 0 16 0,3 0-23 15,-3 0-21-15,1 0 4 0,16 14 8 16,-20-9-26-16,-7 2-4 0,1-2 12 0,3 5-13 15,-5-3 8-15,-3 0-8 0,0 3-13 0,0-10 3 16,-11 25-2-16,0-13 17 0,-3 2-16 16,-2 3-15-16,-1-3-4 0,-1-2 4 0,0 3 14 15,1-2 13-15,2 0-7 0,0-3-5 16,3-1-4-16,1 2 14 0,4-4-7 0,0-2-5 16,0-1-7-16,3 1 2 0,2 0 1 0,-1-3-8 15,2 2 21-15,-3-3-13 0,3 3 6 16,1-4-1-16,0 0 8 0,0 0-8 15,24 16-20-15,-9-9 21 0,3-5-16 0,5 1 3 0,-1-2 2 16,-10-1-2-16,5 0-14 0,1 0-19 16,2 0-20-16,-4 0-25 0,3 0-47 0,-3 0 10 15,-2 0-50-15,-3 0-46 0,0 0-43 0,-1-6-126 16,-3 6 24-16,2 0-19 0,-2 0 9 16</inkml:trace>
  <inkml:trace contextRef="#ctx0" brushRef="#br0" timeOffset="152552.34">15546 8809 362 0,'0'-5'238'16,"3"0"-26"-16,-2 2-47 0,4-3-2 0,1 5-33 15,11-6-17-15,1 2-11 0,4 0 4 0,1 3-32 16,-5 2 4-16,-3 0-37 0,-15 0 14 15,13 0 5-15,-1 0-21 0,-5 0-25 0,-1 0 41 16,6 10-11-16,-5-8-6 0,-6 3 4 0,1-2-13 16,0 6-3-16,-2-5-1 0,-2 2-17 15,2 3 21-15,0 2-2 0,-17 17-10 0,8-11-15 16,-2-2 20-16,0 2-12 0,-5 0 3 0,1-3-10 16,-2 2 12-16,0-4-13 0,1 1 7 0,-4-1-13 15,5 3 4-15,3-5 13 0,0-1-5 16,1 0 17-16,5 1-15 0,1-2-3 0,2-3 7 15,3 0-18-15,0-5 28 0,0 0-21 16,0 0 17-16,21 17-11 0,-4-12 21 0,1 1-13 16,1-3-10-16,4-3 4 0,-1 2-5 0,0-2-11 15,-11 0 10-15,6 0 7 0,3 0 3 16,23-13 8-16,-19 12-16 0,4-7-8 0,-6 5-43 16,1-3 35-16,0-1-43 0,-1-2 6 0,-1 1-103 15,-3 0-16-15,-1-2-46 0,-2 2 17 16,-3-2-204-16,-3 2 24 0,-3-6 39 15,0 6 40-15</inkml:trace>
  <inkml:trace contextRef="#ctx0" brushRef="#br0" timeOffset="153228.44">16467 8736 318 0,'1'-5'302'0,"-2"-2"-67"0,-2 1-32 16,-1-7-34-16,-4-2 11 0,-1 1-23 0,0 2-3 16,-5 2-27-16,1-1 3 0,-2 3-1 0,-3-2-39 15,4 5-7-15,2 0 2 0,4 3-17 16,8 2-8-16,-7 0-9 0,-2 0-3 0,9 0-2 15,-8 0-7-15,2 0-11 0,-7 10 15 16,3-1 5-16,-1 1-16 0,-1-2-17 0,7 1 23 16,0 0-11-16,1-1-21 0,1-1 29 0,2 0-12 15,-1 1-16-15,-2 9 1 0,4-17 2 16,0 10-5-16,0 4 23 0,0-4-9 0,20 16-15 16,-7-12 6-16,-2-3-1 0,3 0 0 15,2 1 1-15,0-1-20 0,1 3 8 0,1-5 3 16,0 3 3-16,1 1 0 0,-5-4 5 15,4-1-4-15,-2 1-5 0,-2-2 7 0,2 2-13 16,-2-1-1-16,-3 0 8 0,6 1-2 0,-9-5-3 16,-1 0 4-16,0 0-11 0,0-1-9 0,0 2-3 15,-2-1 1-15,-1-3-8 0,-2 4 6 16,0-3-6-16,0 4 10 0,2-3 0 0,-4 2-5 16,0 2 15-16,0-7-5 0,0 0-7 15,0 12 9-15,-19 14-5 0,5-12-1 0,3 0 25 16,-1-4-31-16,-4 2 16 0,2 0-19 15,-2 0 17-15,1-4 2 0,-2 1 5 0,4-2 17 16,-3-1-15-16,4 0-24 0,-2-3 43 0,5 0-8 16,0-2 13-16,-1-1 5 0,3 0 7 15,7 0-14-15,-6 0-7 0,6 0 16 0,-24-14 14 16,13 2-11-16,2 2 12 0,3-7 5 0,5 3-7 16,1 5-22-16,0-7 2 0,14-20 1 0,-1 14-17 15,2 5 12-15,3-4-9 0,3 1-9 16,4-1 17-16,-2 4-8 0,-4-4 1 0,8 5-11 15,-7 2-11-15,-2-2-16 0,1 0-30 0,-3-4-48 16,-5 4 10-16,-2-3-162 0,-9 2-136 16,0 7 3-16,-15-19 26 0,-3 10-4 0,0 2 14 15,-1 1 2-15</inkml:trace>
  <inkml:trace contextRef="#ctx0" brushRef="#br0" timeOffset="154262.4">9439 10195 398 0,'0'0'277'0,"0"12"-7"0,0-12-39 0,0 0-24 16,0 0-15-16,0 0-30 0,-14 0-6 0,14 0-21 15,0 0-12-15,0 0-5 0,0 0-30 16,0 12-6-16,0-12 0 0,9 20 6 0,10-16-25 16,1-1 8-16,4 0-21 0,3-1 5 0,0 0 2 15,5 1-18-15,0 0-2 0,-1 1 18 16,1-2-31-16,-13-2 1 0,8 0 12 0,1 0 3 15,1 0-17-15,1 0-10 0,-6 0 1 0,2 0 5 16,-8 0-7-16,-2 0-23 0,-3 0-24 16,-3 0 4-16,-2 0-38 0,-8 0 5 0,0 0-47 15,6 0 10-15,-6 0-93 0,7-7-67 0,-10 5-110 16,0 2 19-16,0-3 6 0,-1 3 24 16,-1-2 11-16,1 2 4 0</inkml:trace>
  <inkml:trace contextRef="#ctx0" brushRef="#br0" timeOffset="154596.6">9483 10474 246 0,'-2'2'182'0,"-3"1"-32"15,5 1-26-15,0-3 49 0,2 1-6 16,3 0-10-16,9 2-2 0,8-3-2 0,-11-1 4 15,7 0-18-15,7 0-19 0,2 0-27 0,1 0 20 16,-1 0-26-16,1 0 0 0,0 0-27 0,-1 0-10 16,0 0 15-16,-3 0-16 0,3 0 2 15,0 0-11-15,-5 0 12 0,-1 0-16 0,1 0 4 16,-7 0-15-16,1 0 5 0,-6 0 14 16,0 0-20-16,-1 0 9 0,-4 0 1 0,-5 0-5 15,6 0-20-15,-6 0 21 0,7 0-8 0,-7 0-18 16,0 0-3-16,0 0-8 0,0 0-20 0,11-1-18 15,-11-2-24-15,-1 2-63 0,-2-1 10 16,0 1-135-16,-1 0-136 0,1 0 23 0,-1 1 27 16,1-3 31-16,-1 1 12 0,1 0 11 0</inkml:trace>
  <inkml:trace contextRef="#ctx0" brushRef="#br0" timeOffset="155922.1">11135 10211 317 0,'0'-12'246'0,"0"12"-14"16,0 0-37-16,13-29-2 0,-17 25-9 0,7-1-1 15,-6 2-24-15,3-1-2 0,0 0-28 16,0 1-17-16,0 0-11 0,0 3-9 0,0 0-15 16,0 0-7-16,0-5-10 0,0 9 16 0,0 0-30 15,-1 3 7-15,1 15-6 0,0-13 17 16,0 6-16-16,-8 29-3 0,4-15-3 0,2-2-16 15,-1 1 11-15,3 1-11 0,-2-1 4 0,0-3 12 16,2 0-10-16,-1-3-12 0,0-3-2 16,1-9-5-16,0 4-8 0,0-1 10 0,0-1 7 15,0-2 5-15,0 1-22 0,0-4-15 16,0 0-13-16,0-7-18 0,0 8-25 0,0-8-12 16,0 0-48-16,0 6 12 0,2 0-94 15,-2-6-35-15,0-3-62 0,0 0-54 0,2-1 25 16,0 2-25-16,2-3 7 0,-1 1-4 0</inkml:trace>
  <inkml:trace contextRef="#ctx0" brushRef="#br0" timeOffset="156342.25">11511 10219 443 0,'0'-7'226'0,"1"2"-31"0,0-2-4 16,-1 0 1-16,0 0-11 0,0 2-33 0,0 0 1 15,0 5-14-15,0 0-23 0,0-8-7 0,0 1-10 16,0 7 4-16,0-7-26 0,0 7-6 16,0-7-12-16,0 7-4 0,0 0-12 0,0 0-4 15,3-5 1-15,-4 7 0 0,1 4 2 0,-2 10 1 16,1 3-21-16,1-9 4 0,0 6-14 15,0 3 6-15,0 4 7 0,0 1 8 16,0-2-4-16,0 0-13 0,0 2 4 0,0-1-12 16,12 22 9-16,-11-22 4 0,5-2-8 0,-3-4-2 15,2 2 12-15,-4 0-18 0,2-7 6 0,-1 4 12 16,-2-3-7-16,3-3-12 0,-3-3 17 16,1 1-13-16,-1-1 12 0,0-3-12 0,2 1-3 15,-1-2 6-15,-1 0 4 0,0 0 3 0,1-2-23 16,0 3 2-16,-1-2-19 0,0-2-13 15,0 0-37-15,-1 0-65 0,1 0 12 0,1-1-60 16,-1-2-75-16,0 0-82 0,0-1-15 16,1 1 27-16,2-1 16 0,0 0 51 0</inkml:trace>
  <inkml:trace contextRef="#ctx0" brushRef="#br0" timeOffset="156705.34">11947 10529 543 0,'2'-2'259'0,"1"1"-46"0,-2 1-22 16,1 0-21-16,-2 1-25 0,0-1 6 16,0 0-22-16,0 5-17 0,0-4-18 0,0 2 4 15,0 3-14-15,-2-2-7 0,1 1-17 0,0-1-8 16,2 1 13-16,-2 2-10 0,-1-2 8 15,2-5-19-15,0 0-15 0,0 6 6 0,0-6-11 16,0 7 23-16,0-7 14 0,0 8-8 16,0-8 45-16,0 7-30 0,0-7 22 0,0 0-13 15,0 7-10-15,0-7-3 0,0 0 0 0,-3 4-12 16,3-5-17-16,0 1-4 0,0-2-10 16,-2 1 17-16,1-2 12 0,1 2-50 0,-1-1 0 15,-1 0-8-15,2 0-32 0,-1-1-39 0,-1 1-39 16,2-2-4-16,0 3 12 0,0-1-153 15,0-1-117-15,-2 1-17 0,4-1 23 0,-2 0 10 16,0-3 71-16,0 2-13 0,0 4 6 0</inkml:trace>
  <inkml:trace contextRef="#ctx0" brushRef="#br0" timeOffset="157525.51">12512 10261 428 0,'0'-2'233'0,"0"-1"-54"0,0 0-38 15,-2 3 8-15,1 0-34 0,4 0 1 0,-6 0-21 0,3 3 7 16,0 1-10-16,-2 1-14 0,1 0-7 15,-3 11 8-15,-1 2-7 0,5-3-7 16,-4 1-12-16,-1 1 6 0,1 0-9 0,-2-2-5 16,2 2 3-16,-1 0-7 0,1 0 3 0,0 0-14 15,0 0 2-15,1-1 4 0,1-4-5 16,-2-2 12-16,0 0-15 0,2-2-19 0,-1-1 16 16,3-3-4-16,-1 3-6 0,-1-2-9 15,2 0 18-15,0-3-1 0,0-2-8 0,0 0-1 16,0 7 5-16,0-7-1 0,0 6-5 0,0-6 12 15,0 0 3-15,0 7-6 0,13 0-17 0,-8-4 19 16,16-3-5-16,-10 0-12 0,6 0 4 16,6 0 13-16,31-12-2 0,-22 7-10 0,2 2 1 15,-3 0-1-15,-2-1-6 0,4-1 16 0,1 5-18 16,-5-2 10-16,-1-3-15 0,-2 2 10 16,-3 0 12-16,-2 2-12 0,0-2 7 0,-5 2-1 15,-5 1-11-15,-1-1 2 0,-1 0 4 16,-1 0-4-16,-3 1 3 0,-1 0-2 0,1-1 0 15,0-1 12-15,-3 2-24 0,1 0 7 0,-1 0 26 16,0 0-6-16,0 0 2 0,1 0-17 16,-2-2-20-16,0 2 0 0,0 0-11 0,-1-1-19 15,0-1-18-15,0 2-31 0,0 0-48 16,0 0 13-16,0 0-64 0,0 0-58 0,0-6-51 16,0 6-68-16,-10-13 33 0,8 11 27 0,1 1 3 15,-3-3 40-15</inkml:trace>
  <inkml:trace contextRef="#ctx0" brushRef="#br0" timeOffset="158038.31">12875 10403 262 0,'-2'-2'245'16,"2"-2"-26"-16,-3 0-34 0,3 0 14 15,0 0-26-15,0 2-6 0,-1-2-25 0,2 1 5 16,-2 1-18-16,1 0-20 0,-2-1 3 0,2 3-14 16,0-2 1-16,0 0-24 0,-1 1-8 0,2-1 2 15,-1 0-8-15,0 2-11 0,0 0 1 16,0-3-18-16,0 3-9 0,2 0 11 0,-2 0-4 16,0 3 6-16,1-3 0 0,-1 1 13 0,3 3-18 15,-1 0-8-15,-2-1 27 0,1 1-27 16,0 2 1-16,1-2-9 0,-1 1 16 0,3 12 9 15,-2-2 16-15,2-3-26 0,0 3-13 0,-1 0 23 16,-1 4-30-16,-1-1 14 0,-1-5-10 16,0-1 3-16,0 8 6 0,3-7-17 0,-3 1 30 15,0 5-12-15,1-3-24 0,-1-8-3 0,0 1 18 16,0 1 20-16,0-2-16 0,0 1-22 16,0 0 26-16,0-2-26 0,0-1 8 0,0-6 5 15,0 9 17-15,0-3 13 0,0-6-13 0,0 7-17 16,0-7 23-16,0 7 3 0,0-7 5 15,0 7 19-15,0-7-6 0,0 7-6 0,0-7-4 16,0 0-6-16,0 6-10 0,0-6 9 16,0 0-10-16,0 0 5 0,0 0-7 0,0 0-25 15,0 6-18-15,-10-1-38 0,9-5 0 0,1-3-50 16,-1 1-21-16,-1-3-44 0,1 2 16 16,0-1-213-16,-2-1-73 0,2 0 32 0,0 0 28 15,-2 1 24-15,2-1 25 0,1 0 28 16,0 5 41-16</inkml:trace>
  <inkml:trace contextRef="#ctx0" brushRef="#br0" timeOffset="167528.4">1004 11972 607 0,'0'-14'197'0,"0"14"-23"0,0-14-8 16,13-4-16-16,-14 13-4 0,2 0-4 16,-2-1 3-16,1 1-18 0,-2 1-10 0,2 4 3 15,0 0-8-15,0-10 4 0,0 3-16 0,0 7-4 16,0-8-1-16,0 8-9 0,0-7 0 15,0 7 14-15,0-8-4 0,0 8-33 0,0-7 20 16,0 7-5-16,0 0-37 0,0-7 0 0,0 7-2 16,0 0-3-16,0 0-16 0,0-6-10 15,-10-1 4-15,10 8 2 0,-2 2 4 0,1-1 4 16,1 4 4-16,-2-1 18 0,1 12-36 16,-1 2 1-16,0-1 4 0,1 2-7 0,0 2 13 15,-1 0-8-15,2 0-12 0,0-10 43 16,0 2-31-16,0 4 23 0,0 1-24 0,0-2-7 15,0 1 5-15,0-5 10 0,0 0-19 0,0-5 14 16,0 3-12-16,0-4 4 0,0 1-12 16,0-8-16-16,0 9-3 0,0-3-9 0,0-6-27 15,0 6-17-15,0-6-23 0,0 0-63 0,0 0 15 16,4 9-107-16,-4-12-43 0,0 2 24 16,0-4 22-16,2 2 19 0,-1-2-168 0,-1 1 24 15,1 0 15-15,0 0-3 0</inkml:trace>
  <inkml:trace contextRef="#ctx0" brushRef="#br0" timeOffset="167908.02">1224 11898 320 0,'0'-5'206'0,"0"1"-9"16,1-1-31-16,-2 1-3 0,1-1-35 16,1 2-7-16,-1 0 2 0,0 1-11 0,0-3-39 15,0 3 23-15,2 2-22 0,-4-5 1 0,4 5-2 16,-4 0-4-16,2 3-18 0,0-1 5 16,-1 1-10-16,1 2-5 0,0 0 9 0,-1 2-19 15,1 0 2-15,0-1-1 0,0 5 0 16,0 6-26-16,0-1 18 0,0 3-19 0,0 1 13 15,0-3-4-15,12 20-8 0,-10-21 15 0,-1-4-8 16,2-2 1-16,-3 2 12 0,1-5-12 16,1 3 0-16,-2-3-15 0,0-2 23 0,0 1-4 15,1-1 5-15,-1-2-13 0,0 2 2 0,4 0-23 16,-4-3-16-16,0 1-29 0,1-3-41 16,-1 1 7-16,1-4-132 0,-2 0-87 0,1 0-43 15,1-1 16-15,0-1 15 0,-1-1 8 16</inkml:trace>
  <inkml:trace contextRef="#ctx0" brushRef="#br0" timeOffset="168331.76">1459 11897 354 0,'2'-3'199'0,"-1"0"-8"15,0-1-9-15,1 1-29 0,-1 2-5 16,1-2 3-16,-2 0-29 0,3 2 7 0,-3 0-21 16,1-1-4-16,-1 1-8 0,2 1-3 0,-2-3-17 15,0 3-14-15,1 0-1 0,-2 3-30 16,1-2 8-16,0 2 8 0,0 1-17 0,0 0 6 15,0 1-5-15,0 1 2 0,0 0-7 0,0 4 15 16,0 1-13-16,0 0-7 0,0 3-16 0,0 1 21 16,0 1-10-16,10 10-14 0,-10-15-4 15,2 6 23-15,1-6-12 0,-2 0 5 0,2-1-5 16,-3-1 6-16,0-2-24 0,0-7 27 16,0 6-13-16,0-6 5 0,0 8-1 0,0-2-2 15,0-6 0-15,0 8 3 0,0-8-13 0,0 6-6 16,0-6-16-16,0 0-42 0,0 0-32 0,0 9 8 15,0-9-106-15,-3-3-34 0,-1-1-119 16,2 0-5-16,-1-1 29 0,2 0 14 0,-3 0-36 16</inkml:trace>
  <inkml:trace contextRef="#ctx0" brushRef="#br0" timeOffset="168748.07">1388 11675 391 0,'3'-2'222'0,"-3"0"-44"15,2-2-11-15,-2 4-32 0,0-3-17 0,1 3-16 16,-1-2 18-16,4 2-32 0,-4-2-35 0,1 2 2 16,1 2 12-16,-2-2-1 0,0 2-30 15,0-2-2-15,2 3 5 0,-2-3-3 0,2 2 2 16,-2-1-16-16,0 0 10 0,1 0-6 15,-1 0 7-15,2 1 7 0,0-2-17 0,-2 0-24 16,1 1 4-16,0 1 9 0,-2-2 6 16,1 0-41-16,0 0-38 0,0-2 6 0,1 1-114 15,-3-1-51-15,2 1-106 0,-4-1-12 16,3-1 23-16,-2 0 9 0</inkml:trace>
  <inkml:trace contextRef="#ctx0" brushRef="#br0" timeOffset="169058.41">1155 11680 237 0,'0'0'120'0,"0"0"-18"0,0 0-14 0,0 0-29 16,0 0-7-16,0 13 44 0,0-13-21 0,0 0 17 15,-18 22 3-15,18-18-11 0,0 0-62 0,0-1 0 16,0 1-3-16,0-2-2 0,0 1 33 16,0 1-4-16,0-4-6 0,0 0 3 0,0 0-30 15,0 0-1-15,0 0-42 0,0 0-25 0,0 7-100 16,0-7 12-16,-5 5 11 0,1-6 10 15,1-2 9-15,-1 0-162 0</inkml:trace>
  <inkml:trace contextRef="#ctx0" brushRef="#br0" timeOffset="169390.16">898 11662 331 0,'-1'-2'182'16,"-2"2"-37"-16,2 0 16 0,0-1 2 15,-2 1-10-15,2 0-49 0,-3 0 7 0,4 0-5 16,0 0-24-16,0-2-19 0,-1 2 35 15,-3 0-41-15,4 0 17 0,0 0-10 0,-2-1-18 16,0 1-3-16,2 0 0 0,0 0-22 0,0 0 17 16,0 0-14-16,0 0 8 0,0 0 6 0,-2 1-23 15,-1 1-35-15,3-2-34 0,-1 1 4 16,1 1-87-16,-3-2-112 0,3 0-107 0,-2 0 30 16,2 0 15-16,0-3 2 0</inkml:trace>
  <inkml:trace contextRef="#ctx0" brushRef="#br0" timeOffset="170015.76">1842 11497 409 0,'1'-5'272'0,"0"2"-43"16,-1-1-15-16,0 2-26 0,0-4-19 0,0 5-24 16,2-2-36-16,-2 2-1 0,0 0-12 0,0-2-9 15,0 0-16-15,1 3-15 0,2-1 14 0,-1 2-18 16,2 2-4-16,-2 0-20 0,9 9 13 15,0 2-9-15,3 3 0 0,2 0-6 0,-1 3 3 16,-2 2-2-16,1 1-18 0,-1 2 8 16,0 4-3-16,-3-3 6 0,0 6-4 0,0-1-19 15,-1 1 17-15,-1 6-14 0,-1 0 18 16,0 4-3-16,-2-1 0 0,-1 2 8 0,-2 3-7 16,-1-1 7-16,-1 0 7 0,0 1-11 0,0-24-5 15,0 12 26-15,0 5-9 0,-12 38 19 16,3-38 8-16,-3-1 6 0,3-3-4 15,-2-2 20-15,0-6 8 0,-1 1-17 0,0-3-20 16,1-3-2-16,2 0 6 0,1-8-11 0,1 1-19 16,4 0 2-16,-1-6-37 0,1-4-41 15,1-4-62-15,2-1 10 0,6-1-179 0,-1-4-103 16,10-3 27-16,0-1-68 0,0-2 24 0,3-1 85 16,0-1 11-16,-1 0 11 0</inkml:trace>
  <inkml:trace contextRef="#ctx0" brushRef="#br0" timeOffset="172178.81">3243 12053 625 0,'0'0'213'0,"0"0"-28"16,0 0-21-16,0-14-12 0,0 14-16 0,0 0-15 15,0 0 0-15,-3-21-35 0,2 18-3 0,1 1-22 16,1 1 13-16,-1-1-26 0,0 2-8 16,0 0 4-16,0 0-22 0,2 0 11 0,-2 2-2 15,0 3-8-15,0 0 8 0,1 2-9 16,-1 12 22-16,0-9-3 0,0 6 4 0,0 4-6 16,0 6 12-16,0 0-2 0,0 3-15 0,0-1 6 15,0 2 7-15,-13 28-13 0,13-42-4 0,0 6 2 16,0 5-3-16,0 2 2 0,0 0 4 15,0 0-20-15,0-1 5 0,0-2 1 0,0-2 2 16,0 0-16-16,0-4-4 0,0-4 21 16,0-1-2-16,0-4-6 0,0-1 17 0,0-2-15 15,0-3 7-15,0-5 7 0,0 9 5 0,0-9-20 16,0 5 13-16,0-5-7 0,0 0-34 16,3 7-24-16,-3-9-28 0,-3-1-22 0,3-4-43 15,0 1 12-15,0-12-134 0,0 8-163 16,0-6 34-16,12-23 25 0,-4 19 24 0,-5-2 55 15,5 3-22-15</inkml:trace>
  <inkml:trace contextRef="#ctx0" brushRef="#br0" timeOffset="172696.6">3239 12043 293 0,'3'-6'152'0,"3"-6"3"0,4 0-24 0,3 3 4 16,-2-2-48-16,4 1-27 0,-4 3 10 0,6-1 15 16,-6 2-21-16,3 0 3 0,-1 4-25 0,0-1-3 15,-3 2-6-15,-1 1-6 0,0 0-3 16,1 0-2-16,13 12-2 0,-9-6-13 0,-1 2 17 16,-3 5-17-16,3-2-1 0,-3 1 0 15,-1 1 0-15,-1 1 14 0,-3 0 23 0,2-1-39 16,-3-4 8-16,2 5-4 0,-4-3-4 0,-2-3 13 15,1-4 25-15,-1 3 25 0,0-7-31 16,0 0 24-16,-11 22-6 0,-3-10-13 0,2 0 21 16,-3-2-3-16,-4 0-17 0,-3 3 11 0,-1-3 11 15,4 0-6-15,-4 1-11 0,1-2 8 0,4 0-24 16,-1-1 14-16,0-1-7 0,9-5 5 16,2 3-16-16,-1-2-2 0,3-2 11 0,1 2-28 15,-1-3-26-15,3 2-23 0,-1-2-19 16,2 0 6-16,2 0-144 0,0 0-55 0,2-8 19 15,-1 3 19-15,3 4 16 0,0-5 19 0,6-2-98 16,0-3-26-16</inkml:trace>
  <inkml:trace contextRef="#ctx0" brushRef="#br0" timeOffset="173213.16">4212 11785 607 0,'-5'0'224'0,"1"0"-38"15,-2 2-16-15,-11 8-30 0,0 5-21 16,-2-1 2-16,1 1-13 0,3 6-25 0,-2 4 12 16,4 2-12-16,-2 2-12 0,5 6-20 0,2 2 18 15,0-1-18-15,2 7-3 0,6 1-2 16,0-24 0-16,0 12-11 0,10 42-4 0,1-33-5 16,4-5 5-16,-1 5 10 0,0-7-16 15,3 1 0-15,0-2-5 0,0-3 2 0,1-4 2 16,-1-1-5-16,-2-3-12 0,0-4-25 15,2 2-49-15,-2-1 8 0,-1-7-132 0,-2-2-115 16,-1-5-71-16,-2-3 43 0,-9-2 21 0,5 0 12 16,-5 0-75-16</inkml:trace>
  <inkml:trace contextRef="#ctx0" brushRef="#br0" timeOffset="-182629.66">4412 12058 329 0,'0'-15'246'16,"0"15"-25"-16,0-13-24 0,20-5-8 0,-18 13-10 16,-1-2-2-16,-1 3-16 0,2 1-17 15,-1-2-27-15,-1 0 12 0,3 1-8 0,-3 1-24 16,0-3 3-16,1 2-15 0,-1 4 12 0,0 0-11 15,0 0-18-15,0-7 2 0,0 7 18 16,0-8-16-16,0 8-10 0,0-4 4 0,0 4-13 16,0 0 6-16,0 0-19 0,0-9 3 0,0 9 1 15,0 0-27-15,0 0 2 0,0 0 0 16,0-5 21-16,6-2-14 0,-6 6-19 0,0 2-9 16,0-1 20-16,0 3-17 0,2-2-1 0,-1 4 5 15,0 0 3-15,0 2 11 0,2 10-19 16,0-1 4-16,-1-3-12 0,-2-1 5 0,1 8 6 15,4 0-10-15,-1 1 25 0,-3-2 3 16,2 1-19-16,-2-2 5 0,1 0 5 0,2-1 7 16,-4-3-1-16,0-2-23 0,0 1 39 15,0 4-26-15,1-2 0 0,0-2-5 0,-1-13 11 16,0 10-19-16,0 0 15 0,0-2 12 0,0 0 16 16,0-2-32-16,0 1 0 0,0 0-11 15,0-7 8-15,0 7-3 0,0-7-8 0,0 9 11 16,0-9 6-16,0 8 11 0,0-8-26 0,0 5 15 15,0-5-15-15,0 0-44 0,0 0-38 0,-8 10-18 16,6-13-41-16,-1 1-29 0,-1 2 16 16,-1-3-167-16,3 1-67 0,-1 2 29 0,1-2 24 15,0 3-10-15,1-2 20 0,1 1 12 16,1 0 3-16</inkml:trace>
  <inkml:trace contextRef="#ctx0" brushRef="#br0" timeOffset="-181918.62">4899 12100 475 0,'0'-3'220'0,"0"0"-8"0,-1-1-34 0,0 0-9 15,0 1-3-15,1 0-24 0,-2 1-7 0,1-2-18 16,-2 1-7-16,2 0-19 0,-2 1-7 0,0 2-18 16,-1-3 6-16,0 1-18 0,0 1-15 15,-1 1-1-15,-1-1 10 0,0 2-6 0,0 2-16 16,-9 5 3-16,0-1-1 0,4 2-5 15,-2 4 3-15,0-3 7 0,4 3-11 0,-1 0-6 16,0 0 3-16,3-1-9 0,0 4 7 16,-1 1 2-16,2-2-6 0,1 1 5 0,1 1-12 15,4-4 12-15,-1-2-8 0,1-11-4 0,0 12 4 16,0 1-9-16,0 4 7 0,13 14 15 16,-7-19-13-16,0 3-4 0,-2-5-3 0,2-1 14 15,1 3-12-15,2-2 12 0,5-2-13 0,-2 1 0 16,-3-4 4-16,-2-1-6 0,2 0-5 0,-1-2 24 15,1 0-15-15,-3-2-1 0,2 2-9 16,-3-1 10-16,3-1 6 0,-2 0-11 0,1 0 3 16,-7 0 2-16,0 0-2 0,6 0 0 0,1 0-2 15,-7 0 1-15,8 0 5 0,3-11-2 16,-8 8-4-16,3 2 2 0,-4-2 7 0,2 1-12 16,-2 0 12-16,2-1 8 0,-1-1 13 15,-2 3-18-15,-1-3 8 0,3 2 0 0,-2-1-11 16,0 1 35-16,1-1-17 0,-2 0-12 0,0 0-5 15,0 3 0-15,0 0 14 0,0 0-19 16,0-7 27-16,0 7-9 0,0 0-25 0,0-7 4 16,-12-7 14-16,9 12 13 0,-3 0-14 0,2-4 0 15,-1 4-23-15,1-1 2 0,-1 0 20 0,-9-5-13 16,3 0 3-16,-2 3-7 0,4 3-4 16,1-2 11-16,1 0 1 0,-7 0-14 0,3 1-9 15,2 0-24-15,1 1-37 0,1-2-16 16,1 2-24-16,2 2 10 0,1-2-143 0,2 1-91 15,0-4-60-15,1 5 29 0,0 0 22 16,11-6-24-16,4 2 10 0,0 1 47 0</inkml:trace>
  <inkml:trace contextRef="#ctx0" brushRef="#br0" timeOffset="-181141.89">5612 12184 265 0,'6'-1'274'0,"-4"0"-49"0,0-1-63 16,0 1 4-16,0-1-16 0,-1 1-32 0,1 0-17 16,-2 1 8-16,0-3-12 0,0 3-21 0,-2 0-5 15,-1 0-19-15,-1 0 19 0,-2 3-24 16,2-3 1-16,-2 0 9 0,-1 2-5 0,-10 1-16 15,-1 1 20-15,0-1-34 0,-1 1 4 0,1 0 18 16,-1-1 4-16,2-3-11 0,-2 3 2 16,7 0-5-16,0-2-3 0,1 0-13 0,5 1 4 15,-4-1 5-15,5-1 2 0,-1 0 1 0,1 2-10 16,-1-2-14-16,2 0 20 0,0 0-13 16,0 2 4-16,1-2-10 0,-1 0 12 0,0 1-12 15,1-1 7-15,1 2 1 0,-3-2 7 16,2 0-1-16,1 0 3 0,-1 0 5 0,0 2-19 15,3-2 5-15,0 0-4 0,0 0 10 0,0 0-13 16,0 0-1-16,0 0-11 0,0 0 10 16,-7 0 4-16,7 0-11 0,0 0 9 0,0 0-5 15,0 0-10-15,0 0 1 0,0 0 7 0,-9 7 1 16,9-6 3-16,2 2-5 0,0 0 0 0,0 0 6 16,1 1-14-16,-1 1 7 0,1-2-1 15,5 10 5-15,2-1-6 0,-1-1-7 0,0-1 9 16,1 4-9-16,1 0 15 0,2-1 3 0,-1-1-5 15,1 1-2-15,0 1 1 0,-2-2 3 16,3 0 1-16,0-2-7 0,-1 2 5 0,2-2 4 16,-1-4 4-16,-1 3 8 0,-4-4-14 0,-1 1 15 15,7-1 5-15,-10 0 2 0,1-2 24 16,0-1-16-16,-2 0 13 0,-2 1 7 0,0-3-23 16,1 1 3-16,-1 1 28 0,0-1-6 0,-1 0-31 15,0 1-9-15,2-2 9 0,-2 1 6 16,2-1-12-16,-3 1-16 0,1 1-15 0,-1-2-23 15,0 0-29-15,0 0-36 0,0 0-39 0,0 0 14 16,0 0-148-16,0 0-150 0,0 0 22 16,0 0 25-16,0 0 25 0,0 0 24 15,0 0 11-15,9 0 18 0</inkml:trace>
  <inkml:trace contextRef="#ctx0" brushRef="#br0" timeOffset="-180503.34">6059 12154 262 0,'-5'-5'260'0,"5"2"-59"16,-4 0-14-16,4-1-4 0,-3 1-7 16,0 0-19-16,2 1-14 0,1 0 2 0,-3-1-20 15,3 0-12-15,-1 3 3 0,-1-3-27 0,2-1-9 16,-1 3-2-16,1 1-9 0,-2-1-12 0,4-1-11 15,-1 2-6-15,2 0 13 0,0 0-21 16,0 0-3-16,2 2-3 0,0 0-17 0,10 5 13 16,-2-1 2-16,3 0-4 0,0 5 6 15,2-3-8-15,-1 2-11 0,6-2 6 0,0 4-2 16,-1-1 4-16,1-1-2 0,0 3 0 0,1-2-19 16,-2-1 15-16,1-2-8 0,0 2-2 15,-5-2 11-15,2 0 3 0,-1 0-8 0,-2 0-4 16,-6-1 7-16,1-4-2 0,-2-1-5 15,-2 2 9-15,-4-1-18 0,-1-1-11 0,0-1-26 16,-3-1 10-16,0 0-51 0,0 0-15 0,0 0 11 16,0 0-76-16,0 0-16 0,0 0-29 0,0 0-118 15,8 0 25-15,-3-6 18 0,-5 4-27 16,0-2 1-16</inkml:trace>
  <inkml:trace contextRef="#ctx0" brushRef="#br0" timeOffset="-180195.54">6445 12138 386 0,'-1'-5'187'16,"-2"2"19"-16,3 2-21 0,0-2-41 0,-3 0-16 16,0 1-35-16,3 1-25 0,0-2 16 15,-1 2-21-15,-1 0-6 0,1 1 19 0,-3 1-47 16,-1 2 0-16,1-1 27 0,-11 8-40 0,-3 0 28 15,0 3-6-15,0 1 7 0,-4 1-15 16,2 0-7-16,1 0-1 0,0-2 1 0,-3 4 3 16,3-2-26-16,-4 0 24 0,5 0-17 0,1 0 23 15,-1-1-10-15,4-2-6 0,-1-1-4 16,3 0 1-16,1-2 6 0,2-1-19 0,2 0 1 16,2-2 17-16,0-5-8 0,0 3-6 0,4-3-69 15,-3 1 5-15,8-2-79 0,-3-1-145 16,4-3-56-16,12-3 44 0,2-5 16 0,-5 4 7 15</inkml:trace>
  <inkml:trace contextRef="#ctx0" brushRef="#br0" timeOffset="-179634.53">7124 12180 363 0,'-3'0'178'0,"2"0"16"0,-3 2-29 16,0-2-45-16,2 0-34 0,-6 1-6 15,3-1-25-15,0 2 23 0,-3 0-25 0,2 0 15 16,6-2 0-16,-26 5-4 0,7-1-32 0,1 1 27 16,0-3-24-16,-2 2-19 0,1 0 15 15,2-1-1-15,-1 3 12 0,2-5-8 0,-1 1-12 16,4 2-9-16,3 0 4 0,0-2 7 16,6 1 8-16,-3-2-11 0,1 0-34 0,2-1 4 15,0 2 20-15,-2-1 7 0,5 0 0 16,-2 0-16-16,1 1 20 0,-1-2 5 15,2 3-44-15,-2-3 12 0,3 1 22 0,0 2-25 16,0 0 16-16,0-3 11 0,0 0 11 0,0 0-13 16,0 0 6-16,13 15-32 0,1-7 10 15,0 0-13-15,3 1 27 0,-4-1-14 0,6-2 26 16,-5 2-39-16,6-1 22 0,0 2 2 0,-3-2-18 16,1-1 22-16,-1 4-8 0,1-2 7 15,-3-3-9-15,0 2 17 0,1-2-10 0,-5 1-19 16,-2-2 14-16,-1 0-2 0,1-1 5 0,-3 0-8 15,-1-3-6-15,2 2 11 0,-1 0-8 0,0-1-1 16,1 1 3-16,-1 0-20 0,1 0-49 16,0-1 7-16,10 3-104 0,-7-1-37 15,3-1-154-15,-3-2 23 0,1 0-8 0,0 0 4 16</inkml:trace>
  <inkml:trace contextRef="#ctx0" brushRef="#br0" timeOffset="-179155.86">7544 12272 290 0,'9'-12'187'0,"0"3"-14"15,3 0-34-15,-1 0-13 0,3 0-5 0,0 3-16 16,3 1-6-16,0 1-15 0,2-1-14 15,2 2-14-15,-1 3 5 0,-10 0-15 0,3 0-12 16,2 0 1-16,-1 0-4 0,13 12-11 0,-19-9 17 16,-2-1-10-16,0 2 5 0,-1-1-33 15,-2 1 25-15,-2 2 8 0,-1-5-5 0,2 5-20 16,-2-1 3-16,0-5-22 0,0 7 14 0,0 3-15 16,-17 14 22-16,12-9-7 0,-5-3 8 0,-1 2 4 15,-3-2-32-15,3 1-13 0,-3-1 45 16,0 0-20-16,0-1 17 0,0 0 0 0,0-2-3 15,1 1 8-15,0 0-35 0,3-2 27 16,1-2 15-16,2-1-39 0,1 0 24 0,1-1-29 16,1-3 31-16,0 3-6 0,4-2 9 0,-1-1-9 15,-2 2 8-15,3 0 2 0,0-2 1 0,0-1-6 16,0 0 37-16,0 0-3 0,11 11-21 16,8-7-13-16,-4-1 25 0,4 3-21 0,0-4 32 15,3 1-6-15,-3-3-16 0,4 3-15 16,-1-1 19-16,-4 0-5 0,-10-2-15 0,3 0-24 15,-2 0-8-15,6 0-45 0,-2 0 6 0,0 0-126 16,6-11-79-16,-10 6-78 0,-1 2 34 0,-3 0 13 16,0-1 4-16</inkml:trace>
  <inkml:trace contextRef="#ctx0" brushRef="#br0" timeOffset="-178680.47">8142 12272 371 0,'15'-8'197'15,"1"-4"-22"-15,1 5-39 0,3-2-27 0,-1 5-39 16,-1-4 15-16,2 6 5 0,-1 2-3 0,-3 0-31 16,-7 0-14-16,5 0 3 0,-2 0-1 15,12 10-12-15,-16-7 19 0,-2 1-32 0,-1 1-7 16,-2-2-16-16,2 2 52 0,-4 1-33 15,1 0 14-15,-2-1-37 0,0-5 1 0,0 0 23 16,0 9 7-16,0 4 0 0,-18 10 19 0,10-10-25 16,-4-1-1-16,1 0-13 0,-1-1-19 15,-6 0 19-15,1-1 8 0,-1 1 10 16,2-2-6-16,0 2-14 0,0-4-19 0,-1 1 6 16,8-6 24-16,-4 8-14 0,4-5-18 0,2-1-9 15,2 1 47-15,-2-3 9 0,3 3 3 0,1-3-27 16,2 1-18-16,1 1 33 0,0-4 13 15,0 0 8-15,0 0-13 0,15 12 6 0,-2-6-1 16,4 1-6-16,-1-4 10 0,6 2 6 16,-3-1-24-16,3 0 18 0,0 0-42 0,1-2 25 15,1-1-9-15,-1 1 5 0,0 0 7 0,0-1-12 16,-4-1-11-16,-1 3 13 0,-4-3 6 16,0 0-9-16,-5 0 8 0,-2 0-8 15,-7 0 4-15,0 0-4 0,9 0 5 0,-9 0-74 16,7 0 6-16,-7 0-100 0,0 0-122 0,5 0-74 15,4-11 19-15,-9 6 20 0,0 0 3 16</inkml:trace>
  <inkml:trace contextRef="#ctx0" brushRef="#br0" timeOffset="-178317.69">8537 11930 339 0,'-1'-1'144'16,"-1"-2"-9"-16,2 2-11 0,2 2-21 15,-2 2 11-15,1-2-23 0,10 12 40 0,0-1-9 16,2 3-21-16,1-1 20 0,1 6-36 0,0-2 1 15,-1 1 0-15,0 4-8 0,0-1-13 16,-3 0 8-16,0 3-13 0,-1-1-20 0,-4-1 3 16,1 2 6-16,-1 3-16 0,0 1 2 0,-2 0-31 15,-3-1 27-15,-1 0 4 0,0-16-6 0,0 9-28 16,-12 23-2-16,3-19 16 0,3-2 4 16,-3 3 11-16,-2-3-14 0,0 1-26 15,-3-3-41-15,-1 4 4 0,-1-4-160 0,0-3-146 16,-1 0 22-16,-1 2-51 0,-4-6 15 0,1 0-4 15</inkml:trace>
  <inkml:trace contextRef="#ctx0" brushRef="#br0" timeOffset="-177581.14">9600 12431 503 0,'0'0'273'0,"0"0"-42"15,0 0-24-15,0 0-22 0,0 0-27 0,0 0-16 16,0 0-17-16,8-17-5 0,16 12-22 0,0 1-23 15,3 0 4-15,1 0-16 0,2 1-4 16,0-1-5-16,-3 3 13 0,2-1-16 0,-2 0-10 16,-2-3-14-16,3 5 11 0,-9-2-10 0,0 2 0 15,-7-4-4-15,0 4-4 0,-3 0-22 16,-1 0-22-16,-1 0-40 0,-3 0-37 0,-4 0 10 16,0 0-88-16,0 0-60 0,0 0 19 0,0 0 17 15,3 8-110-15,-4-5 23 0,-2-1-75 0,-3 1-8 16</inkml:trace>
  <inkml:trace contextRef="#ctx0" brushRef="#br0" timeOffset="-177282.12">9664 12593 314 0,'-6'1'233'15,"3"3"-12"-15,-1-4-36 0,1 2 0 0,2 0-24 16,2-1 3-16,1 1-1 0,0 0-15 15,4-1-5-15,2 0-9 0,10 2-18 0,1-1-4 16,6 4-9-16,-1-5-14 0,-2 0-3 0,2-1-11 16,2 0-5-16,-1 0-6 0,-3 3 1 15,0-3 8-15,-1 2-23 0,-14-2 4 0,5 0-11 16,0 0-16-16,-3 0 2 0,1 0-9 16,-2 0 0-16,-1 0 8 0,0 0 19 15,-7 0-32-15,10 0 15 0,-10 0-3 0,8 0-22 16,-8 0-42-16,5 0-26 0,-5 0-30 0,10 0-48 15,-10 0 15-15,0 0-216 0,5 0-58 16,-5 0 31-16,0 0 24 0,0 0 18 0,13-13 30 16,-13 11 8-16</inkml:trace>
  <inkml:trace contextRef="#ctx0" brushRef="#br0" timeOffset="-176494.78">11184 12121 442 0,'-2'-4'266'16,"2"1"-43"-16,-1 1-4 0,0-2-27 0,-1 3-1 16,2-2-39-16,-1 0-2 0,1 2-18 15,0-2-15-15,0 3 2 0,-1-3-6 0,1 3-17 16,0-1-22-16,-2 1-9 0,2 4 2 0,0-1-7 15,0 2-7-15,3 13-10 0,0 0 0 16,-3-9 6-16,0 8-14 0,8 24-3 16,-5-16 11-16,0 6-8 0,1-4-10 0,1 4 13 0,-3-5-7 15,-2 6-5-15,4-4 6 0,-1 1 9 16,1-4 8-16,-2 2-31 0,2 0 39 0,-3-3-34 16,2-2 4-16,-2-3 0 0,-1 2 5 15,3-3 8-15,-3-6-1 0,0-5-8 0,0 1-25 16,0-1-1-16,0 1 11 0,0-2-7 15,0-6 2-15,0 8-2 0,0-8 1 0,0 7-7 16,0-7-12-16,0 6 6 0,0-6-45 0,0 0-33 16,-3 8-57-16,2-9 12 0,2-5-118 0,-2 0-87 15,2-10-77-15,4-4 27 0,-5 11 17 16,0-5 57-16,0-2 0 0,0-2 31 0</inkml:trace>
  <inkml:trace contextRef="#ctx0" brushRef="#br0" timeOffset="-176137.99">11306 12082 442 0,'21'-16'131'16,"1"1"8"-16,-1 3-16 0,1 2-46 15,-3-2-1-15,0 5 8 0,-1 1-18 0,-2-1 24 16,-4 6-48-16,-3-4 19 0,-9 5-1 0,9 0-11 15,-2 0-48-15,0 0 39 0,1 0-6 16,9 17-1-16,-7-8-6 0,-5 6-1 0,0-1-3 16,-3-2-2-16,1-2-10 0,-3-10 15 0,0 15 0 15,0 2-1-15,-14 14-5 0,9-14 9 16,-9-4 13-16,4 1 2 0,-5-2-5 0,-1-2-6 16,-3-3 10-16,2 2 8 0,-3-4-22 15,-3 2 37-15,3-2-23 0,-1-2 4 0,1 0-10 16,5-3 1-16,3 2-2 0,1-2-24 0,11 0 8 15,-11 0 5-15,3 0 5 0,-1 0-31 0,3 0-17 16,-8-10-37-16,9 7-3 0,-2 2 5 16,-4-7-137-16,3 5-126 0,4-1-5 15,2 1-7-15,-1 1 18 0,2-1 29 0</inkml:trace>
  <inkml:trace contextRef="#ctx0" brushRef="#br0" timeOffset="-175666.28">11914 11925 371 0,'-3'-1'149'0,"-1"-1"35"0,3 2-43 15,-2 2-23-15,-4 0-24 0,-4 5 26 0,0 3-34 16,0 2-2-16,2 4-18 0,-3 4-10 16,-2-1 23-16,2 4-5 0,2 3 5 0,0 0-1 15,2-1-12-15,3 4-28 0,-4 1 30 0,3 4 17 16,-1 2 14-16,5 1-15 0,-2 1 1 16,4 2-2-16,0-20-9 0,0 10-6 0,0 4-14 15,0 3 4-15,15 41-19 0,-7-40 0 0,1 0 26 16,-3-1-8-16,5-1-16 0,1-1 18 15,-3-4-26-15,4 2 6 0,-4 0-8 0,4-3-3 16,0-5 18-16,-3 3-15 0,3-3-11 16,-2-2 13-16,2-1-23 0,0 0 16 0,-2-2-9 15,0-3-10-15,-3-4 25 0,0 1-26 0,-2-3 7 16,-2-2-4-16,2-1 27 0,-4-3-18 16,3-2-12-16,-2 2 24 0,-2-4-22 0,-1 2-4 15,1-2 9-15,0 1-9 0,1-1-18 16,-1-1-37-16,0 0-72 0,2 0-33 0,-3 0 13 15,0 0-280-15,0 0 29 0,6-8 27 0,-3 2 23 16,0 2 24-16,-1-1 15 0,6-5 10 0</inkml:trace>
  <inkml:trace contextRef="#ctx0" brushRef="#br0" timeOffset="-173698.29">12222 12139 367 0,'0'-13'238'0,"-28"-13"-5"0,25 13-38 16,3 4 17-16,-3 2-29 0,2-1 5 0,0 1 8 16,0 2-15-16,1 0-27 0,-2 0-20 15,1 3 29-15,-3-3-24 0,4 3-29 0,0-1-4 16,0 0-29-16,0 2-13 0,-1-2-18 16,0 3 2-16,1 3-2 0,0-2 8 0,-4 5-7 15,3-1-16-15,-2 11-1 0,-1 2 13 0,-2 3-24 16,3 1-7-16,1 0 5 0,-4 3 13 15,4 1 1-15,-2 0-5 0,0-1-11 0,4-1 16 16,-1-2-38-16,-1-1 8 0,2-1-2 0,0-10 16 16,0 2-13-16,0-1 19 0,0-1-23 15,0 2 26-15,0-5-14 0,0 0 18 0,0-1-29 16,0-6-4-16,0 7-3 0,0-7-32 0,0 0-40 16,0 7-49-16,0-4 12 0,0-5-136 15,0 1-54-15,1-6-99 0,10-3 34 0,-2-4 22 16,1-1 25-16,3 2 13 0,1-2 1 0</inkml:trace>
  <inkml:trace contextRef="#ctx0" brushRef="#br0" timeOffset="-173148.48">12608 11979 661 0,'2'-3'169'0,"0"3"-13"0,-1 0-17 16,-1-3-24-16,-1 3-18 0,-1 3 2 15,0 0-13-15,0 1-7 0,-2-2-18 0,2 4 19 16,-7 8-33-16,-2-1 13 0,1 3 4 16,-1-2-32-16,3 4 12 0,-3-1-1 0,2 0 14 15,3 2-37-15,-3 1 24 0,2-2-8 0,0 0-5 16,2 1 2-16,2-2-1 0,3 1-12 0,0-9-3 15,0 3 22-15,0 3-16 0,10 13-7 16,-4-13 0-16,1 2 5 0,3-3 1 16,3-5-3-16,0 3 7 0,-7-1-3 0,9-2-19 15,-4-1 0-15,6-4-4 0,-2 1 18 0,1 1-11 16,-5-2-12-16,8-1-6 0,-8 1 18 0,0-4 4 16,-1 0-17-16,-10 0 18 0,9 0-5 15,0 0 3-15,-3 0 1 0,3 0-3 0,-4 0 2 16,7-10 10-16,-6 7-22 0,0 2-1 15,-3-3 15-15,3 0-4 0,-2 0 12 0,-1-1-9 16,1 2 9-16,-2-3 4 0,-1 3-6 0,2-2-16 16,-3-1 17-16,0 6-9 0,0 0 8 0,0-9 7 15,0 4-6-15,-13-14-11 0,7 7 14 0,-3 5-3 16,-6-2-5-16,4 1 1 0,1 1-11 16,-5 3-8-16,6 0 13 0,-3 1-10 0,2 2 21 15,0 1-6-15,2 0-7 0,-2 0-7 16,5 0 2-16,-3 0-1 0,8 0-10 0,-9 0-2 15,3 0-31-15,-9 0-13 0,2 0-40 16,4 0 9-16,-12 11-136 0,19-10-98 0,-2 0-22 0,4-1-13 16,2 1 12-16,0-1 34 0,0 0 43 15</inkml:trace>
  <inkml:trace contextRef="#ctx0" brushRef="#br0" timeOffset="-172346.41">13101 12319 588 0,'-2'-2'216'0,"-2"0"-48"0,0 2-55 15,0-1 8-15,0 1-8 0,2-1-5 0,1 1-21 16,-3-2 11-16,2 2-40 0,-1 0 5 16,3 0-5-16,0 0-10 0,2 0-9 0,1 0 2 15,-1 0 3-15,1 0-27 0,4 0 23 0,0 0-12 16,-1 0 9-16,2 0-10 0,-1 0 1 16,1 0-10-16,-8 0-12 0,8 0 27 0,1 0-26 15,5 0-18-15,-1 0 13 0,-1 0 17 16,0 0-15-16,-4 0-1 0,0 0 5 0,-1 0 18 15,-7 0-19-15,7 0-7 0,-7 0 4 0,6 0 16 16,-6 0-20-16,0 0 13 0,9 2-7 0,-14-4 17 16,2 1-42-16,-1-1 31 0,-11-3 1 15,-3 1 1-15,0 1-18 0,-1-2 17 0,-2 0-17 16,5 2 23-16,-5-1 16 0,5 1-31 0,-2 0 22 16,4-1-1-16,5 4 1 0,0-3-4 15,1 2-11-15,3 1 6 0,1-1-12 0,0 1 3 16,2 0 1-16,-2-2-4 0,4 2 1 15,0 0 5-15,-1 2 1 0,5-2-25 0,-2 0 27 16,5 0 2-16,-2 0-12 0,5 1-5 16,10-1 10-16,-8 0-12 0,2 0 17 0,4 0-6 15,0 0 3-15,3 0-6 0,-3 0-11 0,-2 0 2 16,-2 0 7-16,-4 0-11 0,2 0 8 16,-4 0 8-16,-1 0 0 0,-7 0-7 0,9 0-8 15,-3 0 12-15,-6 0 0 0,8 0-5 0,-8 0-8 16,0 0 13-16,6 0 2 0,-6 0-25 0,8 11 16 15,-13-9 4-15,1-1 14 0,-1 0-18 16,-3-1-9-16,-11 1 22 0,0 1-15 0,1-2 12 16,-1 2 13-16,1-1-16 0,2-1 6 0,5 2-8 15,3-2 10-15,1 1-15 0,0-1-28 16,7 0-40-16,0 0 6 0,0 0-118 0,-9 0-101 16,9 0-87-16,-6 0 2 0,10-3 73 0,3 2 15 15,10-8 11-15</inkml:trace>
  <inkml:trace contextRef="#ctx0" brushRef="#br0" timeOffset="-171441.97">13508 12117 549 0,'0'0'139'0,"0"0"15"15,0 0-34-15,0 0 11 0,0 0-49 0,14-28 11 16,-8 22 11-16,2 1-26 0,1 1-10 16,-3 1 4-16,2-2-23 0,7 3-5 0,-2 1 1 15,-1-1-8-15,-1 2 19 0,-11 0-22 16,11 0-3-16,15 13-10 0,-18-7 20 0,3 3-4 15,-4 2-32-15,-4-3 0 0,-3 0 2 16,0-8 5-16,0 10-10 0,0 3-7 0,-14 13 5 16,3-11 8-16,2 2 3 0,0-5 15 15,-5 3-17-15,1-3-5 0,-3 2-8 0,6-5 29 16,-2 2-15-16,-3-2-7 0,3 3-28 16,7-6 54-16,-4 0-56 0,5-2 30 0,-1-1-5 15,1 1 20-15,-2-3-8 0,3 2 0 0,-1 0 0 16,3-2-1-16,0 2 18 0,1-1-11 0,0-2 23 15,0 0 5-15,0 0 3 0,9 10-21 16,0-8 3-16,9 0 5 0,2 3 5 0,-1-4-29 16,3-1 9-16,0 1 3 0,2-1-12 0,-2 0 6 15,1 3-4-15,1-1 15 0,-4 0-18 16,-2-1-5-16,-1 1 10 0,-3-1-16 0,-3 0-2 16,-2 1-21-16,-2-2 5 0,-2 1-37 15,0-1-37-15,0 0 12 0,-1 0-81 0,-4 0-92 16,0 0-102-16,0 0 33 0,8 0 35 15,3 0-14-15</inkml:trace>
  <inkml:trace contextRef="#ctx0" brushRef="#br0" timeOffset="-171064.36">14074 12146 494 0,'-4'-5'209'0,"-1"3"-54"0,-2 1-32 0,1 1 17 16,2 1-25-16,1 1 4 0,-9 7-12 0,8-1-25 16,-6 4-4-16,5 1-25 0,0 2 30 15,1 3-26-15,4-1-17 0,0-10 19 0,0 5-18 16,0 2-3-16,0 3-26 0,15 15 3 0,-6-15 22 16,3-5-12-16,-3 0 5 0,2-2 30 0,1-2-4 15,0-2-11-15,0-3-2 0,5-1 20 16,-2-2-10-16,-7 0 22 0,6 0-26 0,16-12 21 15,-15 3 5-15,3-1 7 0,-6-2 25 16,3 2-11-16,-3-3-15 0,-2 1 0 0,-2-4 16 16,-7 1-18-16,2 1-15 0,-3 4-13 15,0-4 15-15,-12-16-22 0,-1 11 9 0,-2 2-19 16,2 0 4-16,-4 3-5 0,1 2-20 0,-2-2-13 16,0 6-41-16,-1 1-33 0,0 1-48 0,1 4-47 15,4 2 18-15,1 0-298 0,13 0 31 16,-9 0-8-16,-1 0 25 0,4 0 78 0,6 0-10 15,0 0 9-15</inkml:trace>
  <inkml:trace contextRef="#ctx0" brushRef="#br0" timeOffset="-170525.59">12416 12693 224 0,'-6'-4'227'0,"0"3"-2"0,3 0-10 16,3-2-43-16,-2 1-19 0,4 0-22 0,1 2-9 15,15-7-2-15,-1 5-2 0,5-1-18 16,5-2-5-16,6 5-2 0,3-2-20 0,-4 0 7 15,9-1-6-15,3 3-8 0,7-1 16 0,-21 1-15 16,17 0-4-16,16 0-9 0,7 0-4 16,5 0-7-16,83 14-12 0,-74-10 0 15,2 3 13-15,-2-2-6 0,-5-1-22 0,-2 4-6 16,-5-2 18-16,-5 0-3 0,-4-1-11 0,-7 2-4 16,-5-5 11-16,-7 4 3 0,-6-5-23 15,-3 3 10-15,-4-1 9 0,-1-2 0 0,-5 0-19 16,-5-1 6-16,-15 0-14 0,8 0-17 15,-6 0-35-15,1 0-18 0,-8 0-22 0,13-10 9 16,-11 10-83-16,-4-5-102 0,2 4-99 0,-3-3-5 16,-2 3 83-16,-2-2-15 0,-10 2 9 0</inkml:trace>
  <inkml:trace contextRef="#ctx0" brushRef="#br0" timeOffset="-170106.56">13380 12872 556 0,'-5'0'231'0,"3"0"-40"0,0 2-19 15,1 0-23-15,-2 1-23 0,-1 2-9 0,-2 7-13 16,-1 0-5-16,-1 2-36 0,1 1 12 15,-2-1-5-15,3 4-16 0,-3-2-8 0,0 2-6 16,-1-3 8-16,6 0-23 0,-5-1 27 0,5-1-19 16,-1-3 1-16,3-2 7 0,0 0-14 15,2-8 4-15,0 0-2 0,0 8 16 0,0-8 4 16,12 15 2-16,2-9 3 0,2-3-8 16,2 1-9-16,5-1-4 0,5-1-3 0,0-2 0 15,2 1 12-15,2-1-22 0,-16 0 5 16,7 0-6-16,6 0-2 0,-1 0-4 0,1 0-1 15,0 0-1-15,-2 0 1 0,-1 0-4 0,-2 0-10 16,-2 0 13-16,-3 0-18 0,-4 0-5 0,-3 0-16 16,-4 0-26-16,3 0-29 0,-5 0-18 15,-6 0-8-15,8 0 10 0,-8 0-73 0,18-12-21 16,-18 10-39-16,2-3-38 0,0 2-76 16,-2-2 29-16,0 1 34 0,-2 0-16 0</inkml:trace>
  <inkml:trace contextRef="#ctx0" brushRef="#br0" timeOffset="-169861.51">13768 13000 265 0,'-4'-5'216'16,"2"0"-14"-16,2 0-11 0,-3 3-17 0,1-1 5 16,1 0-43-16,1-1-1 0,-3 2-31 15,1 0 5-15,2 1 0 0,-2 1-34 0,1 0-13 16,-3 0 6-16,4 1-3 0,-1 3-3 0,1 1-10 16,0 2 6-16,-3 11-19 0,1 0 17 15,-2 4 14-15,4 2-11 0,-4 2-14 16,3-1-5-16,-1 4 6 0,1-5-13 0,1-12-13 15,0 8 11-15,0 2 1 0,0 0-10 16,0 2-2-16,0-3 1 0,0 1 0 0,0-4-3 16,13 18-4-16,-13-23-36 0,0-3-20 0,1-4-40 15,2 1 7-15,-2-5-171 0,4-1-114 16,2-2 0-16,-1-1 48 0,4-8-31 0,3-7 46 16,0-5 17-16</inkml:trace>
  <inkml:trace contextRef="#ctx0" brushRef="#br0" timeOffset="-169027.93">15380 12380 374 0,'0'-4'189'0,"-2"2"-42"0,-1 1 1 16,-1-1-25-16,1 2-10 0,-5 0-57 0,3 2 23 16,-13 3 8-16,-3 2-6 0,0-2-22 0,0 5 7 15,-3-2-6-15,2 1-9 0,-1 3-3 0,0 0-14 16,-1-4-11-16,2 1 2 0,2-2 19 15,1 3 8-15,1-3 6 0,-2 1-15 0,10-1-34 16,-4 0 26-16,5-5 2 0,-2 3-17 16,4-3-8-16,2 1-15 0,1-3 28 0,-2 3-5 15,5-1-20-15,-2-2 14 0,2 2 0 0,-2-2 7 16,2 0-6-16,0 1 16 0,-3 0-16 0,4 1 11 16,0-1 2-16,0-1-7 0,0 0-20 15,0 0 19-15,0 0 17 0,0 0-3 0,0 0-7 16,0 0-18-16,13 4 17 0,-7-1-1 15,-1-3-20-15,13 4 24 0,0 2-24 0,4-1 18 16,-2 0-8-16,5 4-1 0,-1-2-18 0,1 1 5 16,3 1 21-16,-3-1-10 0,0 1-17 15,1 1 6-15,1 0 7 0,-3-1-9 0,5 0 6 16,-8 2 5-16,6-3-1 0,-2 1-1 0,-3 0-21 16,-2 0 17-16,0-1-15 0,-1-2 17 15,-4 0 0-15,1 3-16 0,-7-5 19 16,0-2-5-16,-3 3 10 0,-1-5-28 0,-3 1 1 15,2 0-49-15,2 1-39 0,-4-1 10 0,2 1-80 16,0-1-42-16,-2-1-95 0,-2 0-27 0,0 0 21 16,8 0 15-16,3 0 3 0</inkml:trace>
  <inkml:trace contextRef="#ctx0" brushRef="#br0" timeOffset="-167766.02">16050 12254 383 0,'0'0'257'16,"0"0"-39"-16,0 0-58 0,0 0-6 0,0 0-37 15,0 0 1-15,0 0-5 0,0 0-9 16,0 0-25-16,18-19-1 0,-6 19-8 0,4 0-11 16,6 0-5-16,30 9 1 0,-23-8-11 15,2 1 13-15,-2 1-30 0,0-1 0 0,-14-2-22 16,5 0-3-16,4 0 21 0,-4 0 7 0,1 0-21 15,-5 0 15-15,0 0 12 0,-5 0 0 16,-2 0 0-16,-1 0-1 0,-1 0-1 0,-7 0-18 16,7 0 10-16,-7 0 6 0,0 0-12 15,6 0-5-15,-6 0-1 0,8 12-3 16,-9-12 1-16,-3 1-20 0,0 1 17 0,0 1 8 16,-2 0-9-16,1-3 3 0,-12 10-14 0,3-2 11 15,0 1-3-15,-1 2 1 0,0-1-2 16,-2 1-7-16,1-2-9 0,2 3 8 0,0 1 5 15,-2-5 7-15,4 5-3 0,-3-4-5 0,-1 0-14 16,2 0 27-16,-1 1-20 0,3-1 14 16,-3 1 5-16,2-2 5 0,2-2-15 0,-2 4-15 15,3-5 21-15,2 1-12 0,2-2 8 0,1-2 6 16,1 1-8-16,-1 0 6 0,3-3-8 16,0 4-5-16,2-2 3 0,-3 0 13 0,3 1-27 15,-1 0 29-15,0-2-8 0,0 0-9 0,1 2-9 16,0-3 14-16,0 0 5 0,0 0 3 15,12 7-10-15,-5-4 10 0,10 2 11 0,1 1-10 16,6-3 10-16,0-1-17 0,1 3 1 0,2 0 7 16,3-3-15-16,3 3 10 0,-4 0-10 15,1-1 3-15,3-1-1 0,-3 1 5 0,4 0 1 16,-5-2-18-16,0 3 4 0,-7-4 11 0,1 2 5 16,0 0 5-16,-7-1-7 0,4-1 10 0,-8-1-15 15,-2 0-6-15,-4 2 14 0,-6-2 7 16,0 0-3-16,8 0-9 0,-8 0-4 15,6 0-4-15,-6 0-2 0,8 0-33 0,-8 0-14 16,5 0-36-16,-5 0 7 0,8 0-138 0,-8 0-130 16,28-12-5-16,-19 6 25 0,-2-2 19 0,5 1 23 15,1 1 6-15</inkml:trace>
  <inkml:trace contextRef="#ctx0" brushRef="#br0" timeOffset="-167234.62">17254 12226 345 0,'-1'0'175'0,"-4"2"-37"16,1 0-19-16,-12 3-12 0,0 0 0 0,-3 5-34 15,0-2 1-15,3 0-12 0,-1-1 4 0,0 8-24 16,-5-5 14-16,2 0-12 0,4 0 8 16,2-2-12-16,2 3-11 0,-2-2 14 0,3-1-33 15,2-4 22-15,2 2 2 0,-2-4-25 0,5 3-11 16,0-2 31-16,1 1 16 0,1-2 12 0,-1 0-18 16,1-1 22-16,-2 1-17 0,2-2-5 15,0 2-25-15,1-2 30 0,1 0-17 0,0 0 5 16,0 0-5-16,0 0 0 0,11 1 0 15,-6 0-20-15,-1 0 18 0,3-1-1 0,-1 0 5 16,2 2-14-16,-1-1-1 0,12 2-4 16,-4 1-1-16,4-1 9 0,-4 1-33 0,2-1 31 15,-2 2 4-15,2 1-10 0,1 2 9 0,5-3-8 16,-2 2-12-16,0 1-7 0,5 1 15 16,-3 3-6-16,-2-6 8 0,3 4-14 0,-2-4 8 15,1 0-8-15,-1 1 8 0,-3 0 8 0,3-1-6 16,-4-1-20-16,1 0 17 0,-1-3 12 15,-1 3-4-15,0-2-17 0,0-1 7 0,0 1 13 16,-7-1-11-16,-1 0 15 0,-3-2-19 16,-1 3 19-16,-2-3-6 0,2 0 11 0,-1 0-13 15,0 2-60-15,-2-2 5 0,2 0-76 0,-4 0-69 16,0 0-146-16,0 0 23 0,0 0 24 16,11-14 15-16,-8 9 11 0</inkml:trace>
  <inkml:trace contextRef="#ctx0" brushRef="#br0" timeOffset="-166744.18">17900 12175 480 0,'3'-6'182'0,"-1"2"-81"0,2 0 37 0,2 1-48 16,-2 0 0-16,13-2-50 0,-5 4 30 15,-3 0-1-15,-9 1-17 0,10 0-37 0,-2 0 48 16,-2 0-14-16,1 0-9 0,-7 0 15 0,8 0-20 16,3 10-17-16,-7-7 5 0,-1 0-18 15,-1 1 11-15,-2 0-4 0,0 0 7 0,-2 2 2 16,-1-1-1-16,3-1-14 0,-2 2 6 0,-7 6-13 15,-2 0 17-15,1-1 14 0,4-3-24 16,-4 2 14-16,-2 0-18 0,1-1 24 0,1 2-21 16,5-5-39-16,-2 1 29 0,2-1-1 0,-3 0 16 15,3-3-24-15,1 2 14 0,0-1-10 16,-1 1-6-16,1-2 13 0,-1-1 0 0,3 3 2 16,-2-2-18-16,0 1 46 0,0-3-45 15,2 3 35-15,0-1-3 0,2-2 23 0,0-1 3 16,0 0-11-16,0 0-5 0,0 0 21 0,12 15-44 15,-7-12 42-15,1-3-28 0,8 7-4 16,4-2 11-16,-5-1-34 0,5-1 22 0,-1 0 16 16,0-1-35-16,0 2-33 0,1-1 5 0,0 0 3 15,-5-2-91-15,0 1-18 0,-13-2-97 16,12 0 20-16,-3 0 15 0,3 0-65 0</inkml:trace>
  <inkml:trace contextRef="#ctx0" brushRef="#br0" timeOffset="-166249.96">18271 12114 422 0,'7'-12'138'0,"2"7"-23"15,-2 2-1-15,2-1-12 0,-1 1-15 16,0 1-1-16,1 2-15 0,1-2-11 0,-10 2 3 15,7 0-13-15,-1 0-5 0,7 0-37 0,1 0 29 16,10 11 13-16,-16-8-45 0,-2 0-2 16,0 2 2-16,-4-1 22 0,2 1 11 0,-2 0-3 15,0-1-58-15,-4 2 3 0,2 1 64 0,-11 14-10 16,4-13-33-16,1 6-1 0,-2-4-15 0,-2-1 29 16,1-4 3-16,2 0-13 0,-5 5-3 15,3 1 13-15,-1-5 0 0,-3 2-7 16,3-1-1-16,0-2-1 0,1 2 6 0,-1 0-9 15,-1-3-6-15,4 3 1 0,3-3 10 0,-1 0 19 16,0-1-8-16,0-1-30 0,3 1 14 16,0-1 16-16,0 0-22 0,0 1 27 0,-1-1-10 15,2 0 12-15,1-1 16 0,0 1-44 0,0-2 24 16,0 0 15-16,0 0-44 0,15 8 26 16,-2-1 10-16,6-5 1 0,2 4 1 0,1 0 12 15,4-5-28-15,-5 3-20 0,0 0 33 0,0-1-9 16,-5 0-9-16,1-1-6 0,0 2 1 15,-4-1 30-15,-2 0-6 0,-2-3-42 0,-1 0 26 16,-2 0 0-16,1 0-10 0,-1 2-7 0,0-2-8 16,-6 0-5-16,0 0-39 0,7 0 6 0,-7 0-74 15,8 0-54-15,0 0-116 0,-8 0-46 16,16-12 38-16,-14 7 29 0</inkml:trace>
  <inkml:trace contextRef="#ctx0" brushRef="#br0" timeOffset="-166028.83">18691 12214 242 0,'0'-3'242'0,"2"1"-71"0,1 2 0 15,-1-1-81-15,3 1 12 0,-4-2-11 16,7 2-6-16,-3 0-9 0,0 0 19 0,1 0-42 15,2 0-7-15,0 2-29 0,-8-2-2 16,14 0-86-16,2 0-42 0,2 0-77 0,-4 0-107 16,-2 0 28-16,-1 0-36 0</inkml:trace>
  <inkml:trace contextRef="#ctx0" brushRef="#br0" timeOffset="-165571.41">19088 12029 295 0,'6'-4'138'0,"5"-6"34"0,-2 6-21 0,0 3-25 16,0 1-22-16,-1 0-13 0,-8 0-16 16,0 0-29-16,8 0-18 0,0 0 45 0,-8 0-20 15,15 9-27-15,-12-3-10 0,-2-2 32 16,1 0-9-16,-1 0-12 0,-2 2 18 0,-2-1-18 15,2 2-18-15,-7 6 26 0,1-1-23 16,-3 2 9-16,-1-4-11 0,1 2 5 0,-2 0 0 16,2-1-30-16,-1-1 26 0,2 1-34 0,1-6 46 15,2 0 2-15,0 0-10 0,0-3-19 0,4 3 27 16,-3-3-27-16,2 1 14 0,1 0-10 16,0-2 19-16,-2 2-5 0,4-2-23 0,-2 2 35 15,1-3-5-15,1 3-27 0,-3-3 13 0,3 3 2 16,-2-2 24-16,2-1-19 0,0 0 3 15,0 0-3-15,0 0-38 0,0 0 47 0,12 11-7 16,-7-9 9-16,1 2-1 0,11 3 14 0,-1-1-52 16,2-1 42-16,1-1-9 0,-1 2-13 0,2-4-21 15,-1 4 23-15,-1 0-1 0,-1-5 9 16,0 3 5-16,-4-1-5 0,0-2-18 0,-13-1 10 16,8 0-27-16,1 0-7 0,-3 0-23 15,-6 0 6-15,8 0-93 0,-2 0-26 0,-6 0-64 16,7 0-99-16,-7 0-2 0,16-9-3 0</inkml:trace>
  <inkml:trace contextRef="#ctx0" brushRef="#br0" timeOffset="-165132.49">19527 11979 220 0,'-4'0'123'15,"-3"-1"-17"-15,2 2-29 0,-2-1-8 0,0 1 40 16,3 2-14-16,-9 5-54 0,5-2-14 16,-3 4-3-16,-2 0 36 0,7-5-9 0,-1 3-30 15,0 5 4-15,4-3 10 0,0 0-20 0,2-2-2 16,0 1 25-16,1-2 10 0,0-7-5 0,0 7-56 15,0-1 1-15,14 15 75 0,-6-9-14 16,-1-2-12-16,5 1 9 0,1-5 12 16,-1-1 4-16,-2 0-3 0,10-5-36 0,-4 2 44 15,1-2 4-15,-7 0-2 0,6 0 3 0,0 0-4 16,19-10 7-16,-22 6 4 0,0-4-12 0,2 1 3 16,-4-2-16-16,-2-4 8 0,-3 4-1 15,-2-1-24-15,-2 1 7 0,-2 9-3 0,0-13-12 16,-9-16-3-16,-2 12 2 0,-1 1-5 15,-3 2 0-15,3 1 3 0,-2 1-14 0,-2-1-6 16,1 5-5-16,3 0-52 0,-4 0-23 0,2 4-24 16,4 3 10-16,-2-1-189 0,-1 2-120 15,1 0 77-15,2 0-5 0,-10-2 6 0,5 2 4 16</inkml:trace>
  <inkml:trace contextRef="#ctx0" brushRef="#br0" timeOffset="-163382.52">13650 13086 287 0,'0'0'90'0,"0"0"14"16,0 0-14-16,0 0 7 0,0 0-9 15,0 0-8-15,0 13-10 0,0-13-8 0,0 0-25 16,5 26 6-16,-9-23-6 0,0 2-2 16,0-1 20-16,-5 6 3 0,-2 2-19 0,0-7-4 15,5 2-30-15,-1-2 1 0,0 0 44 0,2-2 4 16,-3 1-12-16,3-2 14 0,-10 4-4 15,3-4-41-15,1 0 19 0,2 0 19 16,0-2-1-16,9 0 17 0,-7 0 5 0,-1 0-37 16,-2 0-14-16,-11-9 16 0,9 5 10 0,3-1 4 15,-5 0-36-15,0-5 25 0,0 3 9 0,3-2-14 16,-1-2 7-16,3-1-26 0,2 4 10 16,-2-2-14-16,0-3 30 0,5 3-36 0,-3-2 9 15,2 0 6-15,2 2 8 0,0 1-18 16,3 3 1-16,0-3 2 0,0 2-10 0,0 0-4 15,0 7 15-15,0-11-3 0,0 1 7 0,0-1-17 16,9-6 4-16,-7 10-13 0,1 2 17 16,1-2-5-16,0 2-7 0,6-5 20 0,-1 4-32 15,4-1-3-15,2-1 20 0,-2 0 10 16,5-1-25-16,-4 4 15 0,0 1 9 0,1 0-3 16,0 1-22-16,-4 2-9 0,0 1 47 0,-11 0-12 15,13 0-10-15,5 0-2 0,-3 0-9 16,3 0 14-16,-1 0-9 0,2 0 11 15,19 10 10-15,-19-3-4 0,-3-1-12 0,0 1-17 16,-1 2 37-16,0 0-24 0,-5 1-10 0,0 4 14 16,0 0 4-16,-1 1-6 0,-3-2 4 0,1 3-22 15,0 1 27-15,-2 3-25 0,-1 1 10 0,-1 1 10 16,3-2 6-16,-4 4 6 0,2-1-25 16,-4 0 2-16,3-1 15 0,1-1-9 0,-4 1-6 15,2-1 1-15,-1-2 16 0,-1-8-16 16,0 3 18-16,0 3 3 0,0 3 11 0,-19 11-15 15,13-13 3-15,-1-2-13 0,-3-1 11 0,1 0-6 16,0-1 14-16,-4-2 2 0,3 0-8 0,-2-2-10 16,-1 2 8-16,-3-3 15 0,1 1 7 15,-5-5-17-15,-2 2 12 0,1-2-11 0,-3-1 4 16,6 0-11-16,-2-2 10 0,0 0 10 16,5-2-14-16,15 0-6 0,-15 0 11 0,-1 0-5 15,0 0 6-15,-10-12-14 0,15 6 20 0,4 1 5 16,1-2-18-16,2 0 0 0,1 0 1 15,0 0-2-15,-1-5-6 0,0 2 14 0,4 0-16 16,-3 3 1-16,3 7-6 0,0-5 15 0,0 5-15 16,0-7-2-16,0 7-9 0,0-9-2 0,12-1 22 15,-6 7-7-15,8-1-17 0,2 1 18 16,-7 3-8-16,5 0 5 0,5 0-4 16,27 12 8-16,-22-4-8 0,2 4 11 0,-2-3-1 15,-1 3-12-15,-1 5 13 0,1-1-14 0,2 0 13 16,-3 1 1-16,1 0-1 0,-2 0-6 0,-1-1 4 15,1 3 1-15,-2 2-6 0,4-5-2 16,-3 1 9-16,-3 0-25 0,7 0-66 0,-2-1 8 16,0-4-170-16,3 1-147 0,-2-5 33 0,2-7 10 15,-13-1 34-15,6 0 14 0,28-15 11 16</inkml:trace>
  <inkml:trace contextRef="#ctx0" brushRef="#br0" timeOffset="-162477.92">18428 12833 428 0,'0'0'190'16,"0"0"-38"-16,0 0-17 0,0-12-59 0,0 12-2 16,0 0-25-16,0 0 32 0,0 0-2 15,11-16-9-15,0 16-14 0,5 0-6 16,28 11-34-16,-12-8 36 0,0 1-12 0,2 3-1 16,10 0-27-16,3 1 31 0,7-1-46 0,6 2 29 15,1-3 23-15,3 3-22 0,1-5 13 16,5 5-29-16,-2-2 5 0,-4-1-10 15,-4-3 25-15,-2 1-49 0,-9-4 30 0,-1 4 8 16,-6 0-8-16,-5-3-10 0,-5 3 10 0,1-1 21 16,-5-1-24-16,-5-2-29 0,-3 1 29 0,-5 0-2 15,-4 0-18-15,-1 1-12 0,-4 2-4 16,-2-1 3-16,-2-3-91 0,-1 3-12 0,1-1-122 16,-2 1-75-16,0-1-6 0,0 0 4 15</inkml:trace>
  <inkml:trace contextRef="#ctx0" brushRef="#br0" timeOffset="-161996.25">19123 13169 397 0,'-9'-3'224'0,"5"-2"-74"16,4 1-7-16,-1-1-21 0,4 1-4 0,5-7-43 15,3 2 8-15,3 3-12 0,6-4 2 16,-3 6-1-16,-2 2-8 0,0 0-23 0,-2 2 8 16,-3-3 3-16,0 3-39 0,0 0-16 15,-10 0 36-15,23 11-33 0,-12-4 5 0,2 0 8 16,-3 2 10-16,-3 1-17 0,-1 4 15 16,-3-2 6-16,-3-12-15 0,0 12-28 15,-13 18 28-15,7-12 7 0,-7-2-11 0,3 1 7 16,-1-1-10-16,1-3 4 0,-1 0 15 0,-3-1 5 15,-1-1-23-15,-5 1-8 0,7-3 1 16,-2-1 28-16,3-3-24 0,-4 4-20 0,6-6 54 16,1 1-25-16,0-3 6 0,2 3-1 0,3-1 4 15,-1-1-2-15,3-2-32 0,-2 2 20 16,-1-1-13-16,5 1 34 0,0-2 17 0,0 0-5 16,0 0-27-16,14 5 29 0,-7-4-26 0,13-1 9 15,-2 1 15-15,-6-1-10 0,5 0-24 16,4 0 17-16,0 0-9 0,0 0 4 0,3 0-14 15,0 0-6-15,-1 0 10 0,1 0 9 16,-3 0 1-16,4 0-11 0,2 0 15 0,-4 0-25 16,3 0-24-16,-4 0 4 0,0 0 1 0,-1-6-122 15,0 6-45-15,16-14-139 0,-22 5-27 16,0 0 25-16,0 1-17 0,-2-4 3 0</inkml:trace>
  <inkml:trace contextRef="#ctx0" brushRef="#br0" timeOffset="-161473.75">20266 12004 222 0,'9'21'117'0,"4"2"-11"15,-4 3 2-15,-1 0-18 0,-3 3-34 0,1-1 19 16,-6-13-7-16,0 8-8 0,0 4 26 16,0 1-10-16,-15 32-4 0,8-29-19 0,-2 2 3 15,0 1-2-15,0 1-11 0,-2 0 10 16,-1 1 6-16,1 2-45 0,-2 1 62 0,-1 2-14 16,1 0-27-16,-3 0 42 0,0 5-10 15,0-2 24-15,-6 2-27 0,3-2 7 0,-4 1 7 0,-2-4-3 16,0 1-2-16,2-2-23 0,-4-1 14 15,3-5-24-15,-2 5 0 0,2-8 11 16,5 1-3-16,-4-3-9 0,4-3-7 0,1-1 1 16,4-1-6-16,1-4 2 0,-2 0-12 0,3-4 1 15,2 1-13-15,0-1-33 0,3-8-51 16,3 1-25-16,4-9 10 0,0 0-214 0,0 0-81 16,14 9 26-16,0-15 3 0,2 1 9 15,4-2 67-15</inkml:trace>
  <inkml:trace contextRef="#ctx0" brushRef="#br0" timeOffset="-160801.78">20895 12494 359 0,'-5'-2'227'0,"0"2"-24"0,0-2-5 15,1 2-70-15,0-1 15 0,-1 1-8 0,5 0-23 16,-3 0-26-16,3-2 6 0,3 1 0 16,-1 1-22-16,1-2-2 0,1 1-2 0,2 0-18 15,13 1-14-15,-3 0 24 0,3-4-25 16,1 1-11-16,2 3-3 0,-3-3 1 0,-6 3 10 16,2 0 2-16,3 0-4 0,0 0-3 15,0 0-14-15,-5 0-54 0,0 0-26 0,-3 0 5 16,-2 0-81-16,-1 0-5 0,-7 0-111 15,7 0-75-15,2 11 16 0,-8-11 12 0,-1 3 2 16</inkml:trace>
  <inkml:trace contextRef="#ctx0" brushRef="#br0" timeOffset="-160541.31">20901 12617 354 0,'-2'1'234'0,"2"2"-46"16,2-3 13-16,1 1-24 0,1-1-35 0,0 0 12 16,4 3-12-16,11 0-25 0,1-2-4 15,-1 0-21-15,-1 1-1 0,-3-2-7 0,6 0-13 16,-1 0 5-16,1 1-19 0,-11-1-4 16,3 0-20-16,6 0 5 0,-1 0 0 0,0 0-11 15,-3 0 16-15,-1 0-10 0,0 0-22 16,-2 0-27-16,-3 0-35 0,-1 0-16 0,-1 0 6 15,-7 0-133-15,9 0-139 0,-3 0 23 0,3 0 23 16,-9 0 18-16,16-12 14 0,-2 3-41 0</inkml:trace>
  <inkml:trace contextRef="#ctx0" brushRef="#br0" timeOffset="-160104.59">21498 12245 389 0,'2'-5'257'0,"-1"1"-29"0,0 1-49 0,-1 0-29 16,1 2 1-16,2-3-9 0,-3 4-29 0,5 3-21 15,-2-1-2-15,11 7-13 0,-3 2-32 0,1 4-5 16,1 1 12-16,-3 3 0 0,4 3-20 16,-5 3 18-16,-1-1 15 0,-1-1-5 0,2 4 1 15,-3 0 6-15,2 0-20 0,-1 3 2 16,0 0-12-16,-3 0 8 0,2 3-19 0,-2-1 9 16,3 1-3-16,-5 0-4 0,5 0-5 15,-1-4 5-15,-2 2-10 0,-2-1 6 0,1-2-6 16,2-1 3-16,-4-5 9 0,1-3-14 15,4-4-3-15,-5-1 1 0,-1-14-5 0,0 10 3 16,0-3 7-16,0 0-14 0,0-7 8 0,0 5 7 16,0-5-14-16,1 7-38 0,-1-7-17 15,2-4-73-15,-1-1 14 0,1-12 8 0,1 5-99 16,-3-1-119-16,4-8-59 0,1-1 26 0,-1 0 19 16,0-3 29-16,1 5-1 0</inkml:trace>
  <inkml:trace contextRef="#ctx0" brushRef="#br0" timeOffset="-159649.93">21668 12094 287 0,'11'-7'98'0,"1"2"-9"0,-3 2 10 16,4 2-29-16,-4-1 7 0,0 0-10 0,-9 2-50 16,13 0 14-16,0 0-23 0,17 13 15 15,-12-7-2-15,-1 1 30 0,-3 1-51 0,1 0 21 16,3 2-8-16,-4 2-27 0,-2-1 37 0,-1 2-21 15,-2 0 23-15,1 1-13 0,-6-5-2 16,-1 1 5-16,-2-2-5 0,-1-8 11 0,0 8-29 16,0 3 30-16,-19 12 4 0,9-9-4 0,-2-3 16 15,-4-3-4-15,1 4-4 0,-1-1 11 16,-1-3 7-16,-1 0 10 0,-1-1-11 16,2-3-13-16,1 2-14 0,0-5-10 0,3 4 42 15,2-3-5-15,2-1-10 0,0 1-13 0,3 0-1 16,0-2 5-16,2 2-25 0,-1-1 40 0,0-1-15 15,-1 1-13-15,3-1-49 0,-3 0 5 16,4 0-16-16,-2 0-15 0,4 0-72 0,0 0-63 16,0 0-100-16,-4-11 15 0,4 6-63 15</inkml:trace>
  <inkml:trace contextRef="#ctx0" brushRef="#br0" timeOffset="-158848.4">22295 11921 214 0,'-5'0'154'16,"1"0"-23"-16,-5 0-46 0,4 1-8 16,-8 3 51-16,-2 0-16 0,2 4-6 0,-2 1 8 15,6 0-60-15,-3 0 27 0,-1 4-11 0,2 0-24 16,-1 1-8-16,2 3 20 0,-2 0 9 15,1 2-2-15,1-2-44 0,-2 5 22 0,4-3-10 16,2 4-12-16,-1-1-1 0,-1 1 11 0,-1 1-7 16,5 0 3-16,0-2 4 0,2 0-12 15,-1 1-19-15,3-1 0 0,-4-3 22 16,4 4-9-16,0-4 27 0,0 0-49 0,-2-1 37 16,2-8-11-16,0 2-21 0,11 22 22 15,-7-19-7-15,3 4-12 0,1 0 12 0,0-2 13 16,1 0-25-16,4-3 36 0,-4 1-36 0,-1-1 25 15,2-1-4-15,1-1-19 0,-2-2 2 16,-1-1 15-16,-1 3 1 0,0-5-4 0,-1-2 5 16,-2 0-6-16,-1 0-3 0,0-1 12 0,0-2-3 15,-2-1 7-15,0 4-2 0,2-3 19 0,-2-2-7 16,1 0 2-16,-1 5-6 0,0-3 10 16,1-1 1-16,-2 1-10 0,0-2 13 0,2 2-9 15,-2 0-5-15,0-1 7 0,3-1 7 16,-3 2 0-16,1-2-13 0,0 0 10 0,1 0-17 15,-2 0 10-15,0 1-26 0,1-1 4 0,-1 0 13 16,0 2-9-16,0-2-4 0,0 0 9 16,0 0-29-16,0 0 16 0,0 0-7 0,0 0-5 15,0 0-28-15,0 0-24 0,0 0-13 0,0 0-32 16,5 1-25-16,-3-2 12 0,-2-1-246 0,2 2-36 16,-1-1 44-16,-1 1 21 0,4-2 16 15,-2 2 13-15</inkml:trace>
  <inkml:trace contextRef="#ctx0" brushRef="#br0" timeOffset="-154416.56">22341 12382 351 0,'0'0'120'0,"0"0"-17"0,0 0-15 16,0 0-10-16,0 0 64 0,0 0-8 16,0 0-10-16,0 0-18 0,0 0-21 0,0 0-6 15,0 0-4-15,0 0-17 0,0 0 11 16,0 0-19-16,0 0 6 0,0 0 17 0,0 0-7 16,0 0-32-16,0 0 18 0,0 0 0 0,0 0 4 15,0 0-13-15,0 14-20 0,19-14 15 16,-9 0-32-16,7 0 21 0,3 0-18 0,24 8 20 15,-21-5-29-15,-3-1 11 0,2 1 5 16,-2-1 10-16,-3-1-7 0,-3 0-26 0,-4 2 19 16,-2-1 5-16,-2-1 12 0,1 0 2 0,-1-1 8 15,-2 1 4-15,-4-1 2 0,6 0-11 16,-2 0 11-16,-3 0 4 0,3 0-9 0,-2 0-9 16,0 0-6-16,-1 2-3 0,-1-2-9 0,0 0 3 15,0 0-9-15,0 0-15 0,0 0-13 16,0 0-24-16,0 0-18 0,0 0-47 0,0 0 10 15,7 0-195-15,-7 0-82 0,0 0 25 16,14-11 22-16,-10 8 18 0,-1-2 6 0</inkml:trace>
  <inkml:trace contextRef="#ctx0" brushRef="#br0" timeOffset="-153580.18">22796 12314 275 0,'0'-4'208'0,"0"-1"-30"0,0 0-20 15,1 1-13-15,2-1-58 0,-3-1 22 16,0 1-19-16,3 1 7 0,1 0-11 0,-1-2-11 16,6-2-25-16,4-3 4 0,-7 8-17 0,0-2-1 15,3 1 20-15,0 1-35 0,-1 1-17 16,-2 1 25-16,3 1 14 0,-1 0-32 0,1 0 22 16,3 0-51-16,1 0 32 0,0 0 4 15,4 0-1-15,-4 0-2 0,-2 0-3 0,-2 0-3 16,7 10 1-16,-12-9 0 0,3 1-1 0,-4 1-16 15,0-1 0-15,3 2 10 0,-3 2-10 16,0-1 31-16,-3-1-27 0,5 10-4 0,-5-3-21 16,5-3 25-16,-4 1 6 0,-1 0-22 0,0-9-11 15,0 8 36-15,0 4 1 0,-12 10-18 16,7-7 13-16,-1-2 11 0,-4 0-15 16,1-4 9-16,2 3-35 0,-6-3 39 0,3 2-18 15,2-4 5-15,0-2 19 0,-1 0-2 16,4 0-25-16,-1-1 1 0,-5 4 19 0,1 0 7 15,3-2-28-15,2-4 6 0,-2 3-11 0,2-2 30 16,-1-1-3-16,1 2-8 0,-1-3 29 16,4 2-24-16,-5 0-13 0,5-1 20 0,-3 0 5 15,0 1-34-15,1-1 24 0,-1 0 0 16,1 0-23-16,0 0 25 0,0-1 0 16,0 1 4-16,-1-2 8 0,2 2-37 0,0-1-8 15,-1 1 32-15,1-2-16 0,-2 2-4 16,3-1 11-16,-3 0 12 0,5 0-11 0,-4-1-10 15,1 3 10-15,1-1 9 0,0-1-11 0,0 0-3 16,2-1 15-16,0 0-1 0,0 0-2 0,0 0-7 16,0 0 8-16,0 0-5 0,0 0 12 0,25 7-24 15,-12-8 9-15,-3 1 5 0,6 0-14 16,2 0 28-16,1 0-27 0,3 0 9 0,1 0-8 16,23 12-10-16,-22-11 27 0,2 2 5 15,-4 1-25-15,4-1 0 0,-5-3 18 0,2 4-8 16,-7-3-3-16,-2 4-1 0,0-4-1 0,-6 0 0 15,0 0-3-15,-3 1-1 0,-1-2 11 0,1 0-7 16,-2 0 11-16,0 0 6 0,2 2 3 16,-4-1-2-16,3-1 13 0,-2 0-9 0,2 2-6 15,-3-2-3-15,1 0-20 0,0 0 21 16,0 0-4-16,1 2-7 0,-3-2-7 0,1 0-43 16,1 1 3-16,1-1-53 0,0 1-46 15,-3-1-49-15,0 0-151 0,0 0 32 16,0 0 15-16,0 0 8 0</inkml:trace>
  <inkml:trace contextRef="#ctx0" brushRef="#br0" timeOffset="-152824.25">23571 12299 370 0,'0'-1'177'16,"1"-1"-40"-16,-1-1 11 0,0 3-75 0,0-2 32 15,0 2-21-15,-1 0-30 0,-2 0-14 0,-2 0 34 16,0 2-7-16,-1-2-13 0,-7 6 1 16,-5 0-4-16,-1-1-12 0,2 0 13 0,1-1-3 15,-1-1-3-15,-2 1-28 0,2 2 14 16,0 1 23-16,3-5-25 0,2 4-16 0,2-2 15 16,3-2-6-16,0 0 20 0,1-1 0 15,1 1-58-15,0 0 30 0,1 0 12 0,0-1 9 16,0 0-27-16,-1 1-20 0,0 0 14 15,3 1 3-15,-4-1 8 0,3-1-9 0,-1 0-21 16,0 2 23-16,0-1 7 0,1 0-24 0,-2-1 27 16,3 1-3-16,-1 0-9 0,-1-1-14 15,3-1 39-15,0 1-18 0,0 0-14 0,-2-1-5 16,2 0 18-16,1 0-12 0,-3 2 16 0,1-2-42 16,2 2 12-16,0 0 31 0,0-2-9 15,0 0 11-15,0 0-18 0,-4082 0 16 0,8173 4-12 16,-4088-1 13-16,4-2-15 0,-2 2 10 0,2-3-13 15,0 1 18-15,7 5-7 0,3-1-9 16,-7-1 4-16,3-3 9 0,-1 5-6 0,4-1-10 16,2 1-24-16,-3-1 46 0,2 2-13 0,-1 0 5 15,1-2-16-15,2 2-6 0,1 0 15 16,1 3-10-16,1-3 13 0,1 1 11 0,-5 1-21 16,1-1-5-16,-3-2 15 0,-3-1-9 15,4 1 6-15,-4 2-24 0,-4-4 21 0,-4-1 17 16,1-1-17-16,2 1-8 0,-4 0 6 0,-1-2-15 15,0 1 9-15,-2-2 8 0,2 1-13 0,2 0-6 16,-5 1-5-16,1-1 39 0,0 1-21 0,3-2 8 16,-4 1-24-16,3 0 25 0,-3-1-11 15,2 1 10-15,-2-1-2 0,2 0 23 0,-2 2-9 16,0-2-10-16,2 3-8 0,0-3 1 16,-1 0 1-16,-1 0-21 0,0 0-18 0,0 0 6 15,0 0-114-15,-5-3-157 0,5 3-44 16,0-3 10-16,-2 2 30 0,1-2 3 0</inkml:trace>
  <inkml:trace contextRef="#ctx0" brushRef="#br0" timeOffset="-151430.18">23908 12283 285 0,'0'0'104'0,"-14"0"-15"0,14 0 40 0,0 0 10 15,0 0-25-15,0 0 13 0,-28-23-8 0,25 23-13 16,2-1 3-16,-3 0-52 0,2 1 21 16,2 0 20-16,-4 0-37 0,4 0-3 15,0 0 1-15,0 0-41 0,0 0 49 0,4 1-9 16,-2 0-19-16,6-1-9 0,-4 2-5 0,3-2-14 16,2 0 14-16,3 0 4 0,2 0-32 15,4 0 26-15,0 0 5 0,0 0-23 0,-4 0-3 16,-2 0 14-16,11 4 4 0,-23-4-30 0,7 0 19 15,-1 0-26-15,-6 0 30 0,9 0-13 16,-1 0 28-16,-8 0-23 0,9 0-23 0,-2 0 22 16,-7 0 1-16,8 0 8 0,1 0-3 0,-9 0 6 15,8 0-5-15,-2 0-9 0,-6 0-5 16,8 0 9-16,-8 0 7 0,9 0 2 0,-9 0-21 16,6 0-6-16,-6 0 24 0,8 0-7 15,-8 0-19-15,0 0 0 0,0 0 26 0,5 0-6 16,-5 0-16-16,0 0 5 0,7-2-18 0,-7 3 28 15,-3 0-13-15,0 3 27 0,1-1-9 16,-2 2-27-16,0-2 17 0,-5 9 3 0,-2 2-18 16,-2-4 38-16,2 3-19 0,-1-3 5 0,0 3-29 15,-3-3 4-15,3 5 24 0,1-4-29 16,-2 0 4-16,3 1 36 0,0-1 5 0,1-5-26 16,2 2 4-16,1-4-13 0,-2 1 3 15,4 0 14-15,1-1 0 0,-1-1-6 0,2-1 13 16,-1 2 5-16,1-1-14 0,0 0-16 15,-1-1 16-15,2 1 1 0,-5-3-6 0,4 3-1 16,1-2 12-16,0 2 4 0,-2-1 6 16,2 1-38-16,1-1 21 0,-1-1-16 0,-2-1 3 15,2 4 17-15,-2-2 2 0,3-1-21 0,0 0 21 16,-1 0 2-16,1 1-2 0,0 1-25 0,0-3 10 16,0 2 22-16,0-2-11 0,0 0 0 15,0 0 15-15,13 8-10 0,1-3-11 0,-3-1 10 16,7 1-9-16,1-1 8 0,-1-1-4 15,1 2-11-15,2 1 15 0,1-2 0 0,-1 1-21 16,2 1 16-16,-1-3-4 0,5 1 1 0,-4 1 14 16,0 1-13-16,-5-4 3 0,1 3-1 0,-6-4 5 15,-3 1-1-15,0-2-1 0,-2 2-2 16,-4-2 14-16,1 2-5 0,1-1 3 0,-2-1-9 16,-3 2-22-16,3-2 10 0,-1 0-12 15,-1 0 20-15,1 0-52 0,-1 0 23 0,0 2-44 16,0-2 7-16,0 0-75 0,-2 0-71 0,0 0-112 15,0 0-21-15,0 0 2 0,0 0 43 16</inkml:trace>
  <inkml:trace contextRef="#ctx0" brushRef="#br0" timeOffset="-150800.54">24597 12325 377 0,'3'0'107'15,"-3"0"-17"-15,0-3-3 0,0 3-12 0,-3 3-7 16,2-3-10-16,-2 0 27 0,-2 1-25 0,0 0 20 16,-10 4-19-16,3 0-6 0,2-2-7 0,-8 1-3 15,4 0 13-15,2-1 6 0,1 0-22 16,-4 1-5-16,2 1-29 0,4-2 31 0,-10 2-48 16,10-2 63-16,-2 1-25 0,5-2-8 15,-1 1 22-15,-1-1-53 0,4 1 35 0,0-1-39 16,1 0 19-16,1 0-23 0,-4 0 32 0,4-1-21 15,0 2 35-15,-1-3-21 0,2 0-20 0,-2 1 11 16,1 1 14-16,1-2 12 0,-2 1-7 16,1 0-31-16,2-1 38 0,0 0 7 0,0 2-14 15,2-1-23-15,-1 1 11 0,2 0 12 16,2 0-31-16,-1-1 44 0,0 3-29 0,13 1 15 16,-6 1-15-16,-1-3 25 0,3 5-24 0,5-3 5 15,-7 4-11-15,-1-6 2 0,1 3-3 16,-2-3 14-16,3 2-8 0,-3 1 10 0,1-2-4 15,7 1 6-15,-4 2-2 0,-1 0 12 16,-4-2-22-16,5 2-32 0,2 1 33 0,-3-4 5 16,4 3-3-16,-8-1 0 0,0-4-9 15,0 3 12-15,-2-3-7 0,-1-2-2 0,-1 3 26 16,2-1-26-16,-2 0-7 0,1-1 4 0,2 1-2 16,-3 0 10-16,2 1-2 0,-2-1-2 15,1-1-13-15,0 0 19 0,0 2-5 0,-2-1-46 16,-1-1 39-16,2 0-36 0,0-1 3 0,-2 1-96 15,1-1-76-15,-3 0-113 0,0 0 16 16,0 0 11-16</inkml:trace>
  <inkml:trace contextRef="#ctx0" brushRef="#br0" timeOffset="-150339.32">24905 12260 567 0,'-1'-3'109'0,"-1"0"21"0,2-1-31 0,-1 4-37 15,0-3 19-15,1 3-8 0,0 0-51 16,0 0-4-16,-2 3 14 0,2-3 29 0,0 2-33 16,0 1 21-16,-1 0-38 0,1 1 41 15,-1-1-3-15,0 1-2 0,1 0-22 0,-3 3 12 16,2-1 10-16,0 1-7 0,-3 10-19 0,1-1 8 16,1 0 10-16,-2 2-10 0,1-3-4 0,3-1 27 15,-6 1-23-15,6-3-28 0,-3 1 13 16,2-4 10-16,1-1-2 0,-1 1-10 0,-2-4 24 15,3 0-18-15,0 2-40 0,-1-1 22 16,1-2 4-16,0 3 14 0,-2-4-40 0,2-3 25 16,0 0-7-16,0 7 23 0,0-1 16 0,0-6-30 15,0 8-3-15,0-8-4 0,0 6 9 16,0-6-13-16,0 8 1 0,0-8-46 0,0 0 4 16,0 5-89-16,-3 1-87 0,0-6-84 0,1-1 17 15,-1-1 14-15,2-1-27 0</inkml:trace>
  <inkml:trace contextRef="#ctx0" brushRef="#br0" timeOffset="-149664.07">24921 11850 382 0,'0'0'171'0,"0"0"-20"0,3 1-20 0,1 2-23 15,0-2 5-15,0 4-49 0,0-3 4 0,7 8 32 16,3 1-20-16,-1 2-48 0,-3 0 22 15,3 3-20-15,2 1 29 0,-3 1 10 0,2 2-34 16,-1 0 4-16,2 2 11 0,-4-3-37 0,1 6 13 16,2 1-5-16,-2 1 16 0,-1 2-33 15,0 0 6-15,1 2 16 0,-3-1-4 0,-2 1 1 16,-1 0 1-16,-2 1 0 0,-2-1 1 16,-2 0-15-16,0-17 25 0,0 8-24 0,-10 30 3 15,4-22-12-15,-2-3 25 0,0-1 4 0,-2 0 9 16,-1 0-4-16,-1-2-2 0,-1-1-13 15,3 1 28-15,-2-1 6 0,-1-4-10 0,0 2 4 16,-4-1-4-16,3-2-2 0,0-2 7 16,2 0-5-16,2 0-6 0,-4-3-6 0,6-1 11 15,0-6 5-15,4 2-18 0,-1-4-5 0,2 0-9 16,-1 1 13-16,2-1 12 0,-1-1-21 16,2-1 3-16,-2 1-9 0,3-2 14 0,-2 0-7 15,-1 1-11-15,3-2 20 0,0 3-52 16,0-3-50-16,0 0-20 0,0 0-71 0,5-3 16 15,-1 3-219-15,-1-2 27 0,2-1 23 16,7-6-37-16,-3-2 28 0,-2 3-6 0,-1 0 65 16</inkml:trace>
  <inkml:trace contextRef="#ctx0" brushRef="#br0" timeOffset="-147741.15">3235 14376 543 0,'0'-14'248'0,"0"14"3"0,-6-29-16 0,7 23-30 16,7-5 12-16,-6 0-25 0,1 4-10 15,-3-1-19-15,4 5 1 0,-4-2-2 0,1 1-55 16,-1 1-12-16,2 0-1 0,0 1-15 0,-1 2-16 16,-1 2-3-16,0 1-11 0,0 0-8 15,0 5-2-15,-1 10 12 0,1-8 7 0,0 6-31 16,0 4 12-16,0 3 3 0,0 2-13 15,0 2 2-15,0 2-10 0,0 0-6 0,0 2-6 16,0 3-11-16,0-3 5 0,0 1 0 16,0 0 5-16,6 33 24 0,-6-36-12 0,4-1-26 15,-4-2 6-15,3-5-4 0,-1 1 4 0,-2-8 4 16,1-3 1-16,1-2 24 0,-2-2-11 16,0 0 3-16,1-2 27 0,-1-5 23 0,0 0-22 15,-1 4 5-15,-2-7-16 0,3-2-17 0,0-3 25 16,-1-13-34-16,1 8 13 0,0-7-1 0,0-6-21 15,0-3 15-15,0-3 9 0,0 0-28 16,0 2 10-16,-13-29 0 0,12 29 5 0,-3 1 12 16,-1-3-13-16,4 2-8 0,-2-3 1 0,3 2-3 15,-4 5 13-15,4 11-10 0,0-7 7 16,17-24-4-16,-7 23-14 0,1-1-2 0,6 1 0 16,1 0-5-16,7 0-19 0,1 2 13 15,4 1 0-15,0 5 15 0,2 1-9 0,-2 0 2 16,-2 3-6-16,2 4 9 0,1 2-10 0,-4-2 9 15,-3 4 20-15,-2 2-18 0,-12 1-19 16,3 0-1-16,0 0 21 0,7 14 2 0,-8-5-4 16,-8 1 7-16,-1-2-25 0,2 7 16 15,-3-1-12-15,-2-5 4 0,0 3 1 0,0 2 16 16,-13 17-20-16,6-17 7 0,0 0 15 0,-1-3 2 16,-2 1-14-16,-6-2 5 0,5 0 1 15,-8-3 11-15,2-2-18 0,-2-1-6 0,-1-1 18 16,0-2-2-16,0-1-10 0,5 2 23 15,6-2 3-15,1 0-16 0,-1 0 15 0,-1 0-3 16,1 0-9-16,1 0-16 0,8 0-36 0,-10 0-39 16,4 0-59-16,6 0-17 0,-8 0 15 0,8 0-159 15,-9 0-93-15,9 0 14 0,0 0 11 0,-11-7 42 16,12 7 27-16,5-2-43 0,-2 1 5 16</inkml:trace>
  <inkml:trace contextRef="#ctx0" brushRef="#br0" timeOffset="-147375.66">4290 14098 385 0,'-3'0'175'16,"-2"1"-40"-16,0 0 5 0,-7 7-13 0,-3 4-1 15,0 2-26-15,-4 2-10 0,5 4 22 16,-3 2 11-16,-1 5-46 0,4 2 31 0,-4 3-26 16,-1 2 22-16,5-1-24 0,-4 3-8 0,8 1-4 15,-2 2 5-15,3 2 0 0,5 0-8 16,3 0-7-16,1-22 0 0,0 13-11 0,14 39-6 15,-4-32 4-15,3-3-13 0,2 2 6 0,1-4-11 16,4-1 12-16,0-4-39 0,1-1-44 0,1-4-44 16,2-2 8-16,-2-6-218 0,5-3 23 15,0-4 19-15,-2-2 21 0,2-5-128 0,-15-2 13 16,3 0 42-16</inkml:trace>
  <inkml:trace contextRef="#ctx0" brushRef="#br0" timeOffset="-146437.45">5009 14376 277 0,'7'-10'230'0,"4"1"-56"0,-2 2-19 16,7-1-27-16,-1 3-50 0,3 1-6 0,2 3 28 15,-2-1-21-15,-3 2-28 0,-15 0 34 0,15 0-8 16,15 12-31-16,-16-7-21 0,-2 1-21 16,-2 5 44-16,-5-2-15 0,0 0-25 15,-3 0 27-15,0 0-19 0,-2-9 6 0,0 14 24 16,0 1-26-16,0 3 0 0,-16 17-36 0,12-17-6 16,-3 0 60-16,0 1-22 0,-2-1-43 15,2-1 14-15,0 3 50 0,0-7-21 0,1 3-4 16,-7-1 20-16,7-1-27 0,-2 0 15 0,0-3-7 15,2 0-3-15,0-3-17 0,2-1 2 16,-2 0 26-16,-5 2-9 0,3-1 4 0,3-1 8 16,-4 0-3-16,-1 0 0 0,4-2-28 15,1-1 25-15,1 2-3 0,1-2-9 0,-1-1 18 16,1 0-11-16,0 2-1 0,1-2-9 0,-2 1 3 16,4-1 2-16,-3-1-32 0,0 1 26 0,0-1 24 15,3 0-16-15,-2 1-12 0,2-1-3 16,0 0 2-16,0 2 31 0,0-4-2 0,0 0 24 15,0 0-7-15,11 11 6 0,-6-10-10 0,13 6-19 16,1 0 9-16,3-5-1 0,1 4-9 16,-1-3 11-16,3 2-9 0,2-1-18 0,0-2 14 15,-3 2 0-15,1-1-1 0,2 2 5 16,-3-4-14-16,-4-1 6 0,1 3-6 0,-12-3-12 0,3 0 10 16,-2 0 2-16,-1 0 4 0,-1 0-27 15,-2 0-26-15,-6 0-64 0,0 0 9 0,12-2-217 16,-15 1-66-16,2 0 26 0,-3-3 13 15,0 1 35-15,3 2 12 0</inkml:trace>
  <inkml:trace contextRef="#ctx0" brushRef="#br0" timeOffset="-132810.15">4568 14489 318 0,'0'0'198'16,"0"0"-35"-16,0 0-45 0,0 0 42 0,0 0-30 15,0 0-1-15,-13 0-38 0,13 0 7 0,0 0 2 16,0 0-21-16,0-12 11 0,0 12-14 16,0 0 9-16,0 0-19 0,0 0 5 0,0 0 8 15,0 0-10-15,0 0-8 0,0 0 12 0,0 0-16 16,0 0-2-16,0 0 18 0,0 0-17 16,0 0-4-16,0 0-12 0,0 0 15 15,0 0-9-15,0 0-15 0,0 0-6 0,0 0-3 0,0 0 15 16,10-13-16-16,-4 12 7 0,3 1-7 15,6 0-9-15,-2 0 12 0,2 0-11 0,0 0 6 16,15-8 3-16,-15 8-3 0,0 0-9 16,-4 0-4-16,-1-1-10 0,-10 1 4 0,14 0 19 15,0 0-12-15,-2 0 0 0,-2 0-7 16,0 0 7-16,-2 0 4 0,-1 0-7 16,0 0-12-16,-7 0-6 0,6 0-7 0,-6 0-1 15,8 0-31-15,-8 0-25 0,7 0 7 0,-7 0-137 16,0 0-71-16,7 0-108 0,-7 0 22 0,0 0 27 15,0 0 26-15,0 0 51 0</inkml:trace>
  <inkml:trace contextRef="#ctx0" brushRef="#br0" timeOffset="-131491.05">5984 14373 406 0,'0'0'101'0,"0"0"-13"0,0 0 29 15,0 0 0-15,0 0 8 0,0 0-28 16,0-14-12-16,0 14-11 0,0 0-8 0,0 0 12 15,0 0-46-15,0 0-4 0,0 0 5 0,0 0 26 16,0 0-12-16,0 0-35 0,0 0 32 16,0 0-3-16,0 0-12 0,3-12-40 0,-8 12 24 15,-1 0 32-15,1 3-8 0,1-3 8 16,-3 2 17-16,-10 3-25 0,0-1 4 0,-1 0-8 16,4-3-22-16,3 2-4 0,3 0 24 15,-1-2 2-15,-1 1 8 0,3 2-50 0,1-4 20 16,-7 7-2-16,2-4-9 0,2-1 20 0,-3 7 10 15,2-6-27-15,1 1 10 0,2-2-29 0,-1 2 30 16,3-2-18-16,-8 8 15 0,3-8 16 16,2 1-13-16,1 0 7 0,1 1 0 0,1-4-33 15,-1 3 22-15,3-2-19 0,0 1 18 16,0-1-26-16,0-1 28 0,0 2-3 0,1 0-7 16,-2-1 11-16,3 1-35 0,-1 1 28 0,-1-3-9 15,2 1 17-15,-3 1-5 0,4-2 0 0,0 0 6 16,0 0-5-16,0 0-9 0,0 0 1 15,0 0 24-15,0 0-30 0,0 0 12 0,-4 0-21 16,4 0 7-16,0 0 21 0,0 0-12 16,-8 0-2-16,8 0 5 0,0 0-10 0,0 0 18 15,0 0 18-15,0 0 0 0,0 0-16 0,0 0 12 16,0 0-5-16,0 0-16 0,-7 0 18 16,7 0-18-16,0 0 28 0,0 0-11 15,0 0-17-15,0 0 10 0,0 0-3 0,-5 9 3 16,7-9-8-16,-1 0 9 0,1 0-9 0,4 2 6 15,0-1-6-15,11 6-14 0,-7-5 17 0,10-1-9 16,-2 5 6-16,3 1-10 0,1 1 8 16,3 0-2-16,0-1-15 0,1 4 6 0,0-4 12 15,-3 3-4-15,-3-1 10 0,5 0-9 16,-4 2 10-16,-1-4 2 0,-1 3-18 0,-4 1 5 16,-2-2-21-16,-4-2 16 0,-2 0 2 0,-2-3-7 15,1 2-1-15,-2-3 16 0,-2 0-7 16,2 0 5-16,-1 0-6 0,-1-1 8 0,-2 1 9 15,1-1-5-15,2-1 6 0,-1 1 4 16,-2 0 4-16,2-1-6 0,-1 0 0 0,-1 1-12 16,1-2-13-16,-1 0-43 0,-1 0-24 0,0 1 6 15,-1-2-176-15,0 1-150 0,-2-2 6 16,2 1 25-16,-1 1-8 0,3-3 8 0,-4 2 45 16</inkml:trace>
  <inkml:trace contextRef="#ctx0" brushRef="#br0" timeOffset="-130248.38">6489 14439 422 0,'-13'0'304'0,"13"0"-49"0,0 0-35 0,0 0-30 16,0-12-1-16,-16 12-31 0,16 0-22 16,-16-19-4-16,13 18-18 0,0-1-4 0,0 0-17 15,3 2-12-15,0 0-1 0,6 1-15 0,-3-2-19 16,-1 1 7-16,5 0-9 0,13 0 1 0,-11 0-4 16,4 0 1-16,7 0-23 0,1 0 3 15,30-12-8-15,-18 12 8 0,-1-4-6 0,3 4-8 16,-5-3 16-16,6 3-24 0,-8-2 15 15,-15 2-18-15,6 0 11 0,1 0-1 0,-3 0-13 16,-3 0 9-16,-1 0 1 0,-5 0-8 0,-8 0 0 16,11 5-7-16,-16-5 15 0,1 2-5 15,-1-2-9-15,-1 2 10 0,-13 1 1 0,2 1 0 16,-2 0 1-16,1 3-6 0,-1-2 2 0,1-1-4 16,1 3 2-16,-2-2 5 0,6 2 4 0,-5-1-3 15,3 2-10-15,0 2 4 0,2-5-1 16,0 6-5-16,2-3 12 0,-3 2-8 0,6-5 5 15,4 2-13-15,-6 4 15 0,1-3-2 16,3 0-13-16,0-1 4 0,-1 3 15 0,-1-3 6 16,3 0-2-16,0-2-4 0,1 3 1 0,-2 3-8 15,-1-2-2-15,-1-2 8 0,5 1 0 16,-6 4-5-16,5-3-8 0,-5 2 13 0,3-2 0 16,1-2-4-16,-2 0-9 0,4-2 7 0,0 1 8 15,0-2-9-15,0-1 5 0,1 0 12 16,-3-1-15-16,2 2 5 0,1-3-4 0,1 3-9 15,-2-2 15-15,3 0-3 0,-1 2-2 0,1-3 6 16,0 1-8-16,0-2 9 0,0 0-9 16,0 0 8-16,12 3-9 0,-4-3-4 0,-2 0 8 15,1 2 7-15,2-2 1 0,14 0-10 16,-12 0 6-16,6 0-3 0,5 0-13 0,2 0 11 16,-1 0 2-16,5 0-15 0,2 0 17 0,-2 0-1 15,1 0-2-15,-2 0-3 0,27 9-10 0,-29-7 10 16,-4 0 2-16,-1-1 3 0,0 2-10 15,-5-2 6-15,-4 1 6 0,-2-2-12 0,-1 0-18 16,-2 0-12-16,-2 1-7 0,-4-1-23 16,0 0-27-16,0 0 9 0,8 0-65 0,-8 0-61 15,0 0-102-15,0 0-44 0,7 0 16 0,-7 0 39 16,17-12 35-16,-2 9-36 0</inkml:trace>
  <inkml:trace contextRef="#ctx0" brushRef="#br0" timeOffset="-129470.54">7679 14350 411 0,'0'-3'156'0,"-2"1"-24"0,2 2-1 16,0 0-17-16,-2 2-12 0,-1-2-2 0,-1 3-58 15,-1-1 6-15,-4 8 41 0,-5-3-14 16,1 3-11-16,-2 0 11 0,0-1 0 0,-2 0-32 15,2-1 17-15,-3-1-8 0,1 3 9 0,1-2 10 16,-2-1-3-16,1 0-45 0,1-2 23 0,-2 0-5 16,0 0-5-16,1-1-28 0,3 1 27 15,2-3-17-15,1 1 22 0,3-2 5 0,2 0-23 16,-1 2-12-16,1-2 24 0,2 0 3 16,1 1-24-16,1-2 18 0,-3 1-2 0,4 1-9 15,-2-2 2-15,1 0-1 0,-1 2 10 0,2-2-13 16,0 0-1-16,1 0-25 0,0 0 12 15,0 0 12-15,0 0-17 0,-2 0 16 0,5 0 2 16,-1 3-18-16,2-3 10 0,-1 0-5 0,1 2-3 16,0-1 2-16,3 0-10 0,1 2 14 15,7 1 13-15,3 2-14 0,0-4 8 0,0 5-13 16,-1-1-1-16,4 1 6 0,1-1-4 16,-2 2-8-16,-2 2 7 0,5-3-7 0,-2 0 10 15,-3 0-1-15,2 2-17 0,-2-1 26 16,1-2-8-16,0 0 0 0,-1 1 1 0,-1 0-2 15,2-1-13-15,-4-1 12 0,2 0-2 0,-2-1 4 16,-2-1-4-16,-3-1-7 0,-3 1 17 0,-1-1-11 16,2 0 6-16,-4 1-20 0,-1-3-1 15,-1 4 18-15,0-3-24 0,1 0-3 0,-3 2-64 16,1-2 7-16,-1 2-49 0,0-3-89 16,0 0-89-16,0 0-44 0,0 0 28 0,0 0 10 15,0 0 8-15</inkml:trace>
  <inkml:trace contextRef="#ctx0" brushRef="#br0" timeOffset="-128924.05">8174 14333 277 0,'-2'-5'308'16,"-1"-2"-44"-16,2 4-37 0,-3-2-37 0,4 3-1 16,-2-2-30-16,2 2-12 0,0 1-34 0,-1-2 0 15,2 2-14-15,-1-1-10 0,0 1-27 16,0 1 13-16,2 1-9 0,2 0-18 0,-3 1 10 16,3 2-13-16,-3 0-10 0,10 8-2 0,-7 5 11 15,1-2-10-15,-3-2 0 0,2 3-8 0,-1 2 23 16,0 2-14-16,1 0-5 0,-2 2 1 15,3 0 2-15,-1 2-15 0,1-2 10 0,1 1-18 16,-2-1-11-16,2-1 24 0,-3-1 0 16,-1 0-16-16,2 1 15 0,1-3-26 0,-2-2 10 15,-1-3 13-15,-2-1-5 0,2-3-22 0,0-1 22 16,0-2-5-16,-2-1-13 0,0 1 15 16,0-2 3-16,0 0 0 0,0-4-17 0,0 0-16 15,0 0-10-15,0 0-35 0,0 0-41 0,0 0-13 16,0 0 11-16,0 10-118 0,0-13-110 15,0-1-51-15,9-7 34 0,-6-3 25 0,9 0-32 16,-1-3-1-16</inkml:trace>
  <inkml:trace contextRef="#ctx0" brushRef="#br0" timeOffset="-128366.06">8512 14129 259 0,'-3'-4'290'16,"0"-1"-42"-16,3 3-48 0,-3-1-25 16,2 1-35-16,1 0 1 0,-4 1-22 0,4-1-28 15,1 2 18-15,2 2-36 0,-2-1-2 16,0 2 11-16,3 1-15 0,5 7 1 0,4 6 0 16,-3-4-15-16,6 2-6 0,0 1-10 0,0 1 1 15,0 0-9-15,-2 4-4 0,5-1-22 16,-2 2 19-16,1 3-16 0,2 0 21 0,-3 0-8 15,-1 0 2-15,-1 1 0 0,-1 0-3 0,-4 1-14 16,1-1-8-16,-2-1 17 0,-2 1 10 16,-1 3-12-16,-3 3-3 0,-3-4 4 0,0-13-5 15,0 5-1-15,0 4 11 0,-13 27-1 0,6-25-12 16,-1 1-2-16,-1-3 3 0,0 2-14 16,0-1 12-16,-2-2-12 0,2-1 24 0,-1-1-16 15,3-1 12-15,-2-1-20 0,0-4 15 16,1 3-4-16,0-6 12 0,5-2-3 0,-1-4-7 15,-1 0 4-15,3-2 6 0,0 0-2 0,2 0-15 16,-3-4 23-16,-1 4-13 0,4-3 9 16,-1 2-9-16,1-2-36 0,-2-1-28 15,2 2-42-15,0-1 10 0,0-1-212 0,0 0-81 16,0 0 25-16,0 0-15 0,0-12 15 0,0 9 58 16</inkml:trace>
  <inkml:trace contextRef="#ctx0" brushRef="#br0" timeOffset="-127562.51">9574 14639 365 0,'0'0'249'0,"0"0"-28"0,-17-13-5 0,17 13-38 16,0 0-23-16,0 0-26 0,0 0 1 16,-25-25-16-16,23 24-30 0,-1-2 10 0,3 0-3 15,-1 3-23-15,1 0-5 0,1-1-23 16,2 1 13-16,3 0 0 0,2 0-19 15,15 1 8-15,-13-1-11 0,9 0-8 0,0 0 10 16,7 0-5-16,1 0-1 0,-1 0-9 0,4 0 6 16,29 10-9-16,-30-7 1 0,-2 1-22 15,5-2 23-15,-8 1-5 0,-3-1-4 0,-4 1-2 16,-1 2-6-16,-1-5-5 0,-3 1-18 16,-3 0-13-16,-2 0 22 0,0-1-13 0,-7 0-38 15,0 0-18-15,0 0 8 0,6 0-77 0,-6 0-21 16,0 0-119-16,0 0-24 0,10-9-12 15,-12 8 10-15,-2 0 10 0</inkml:trace>
  <inkml:trace contextRef="#ctx0" brushRef="#br0" timeOffset="-127275.18">9596 14812 296 0,'-6'3'195'0,"2"-2"-43"0,1 0-65 0,2 0 26 15,0 3 30-15,3-2-18 0,1 0-15 0,6-2-15 16,7 6 18-16,3-1-26 0,6-2-8 0,2 0-8 16,-11-3-23-16,5 0 9 0,9 0-9 15,0 0 3-15,4 0-28 0,1 0 35 0,40 12-25 16,-38-9 15-16,-1 1-23 0,-5-1-12 15,2-1-2-15,-7 1-20 0,-2-3-4 0,-6 5 4 16,-3-3-80-16,-8-2-96 0,-4 1-141 16,-1 0-4-16,-5-1 11 0,-2 0-2 0</inkml:trace>
  <inkml:trace contextRef="#ctx0" brushRef="#br0" timeOffset="-116734.38">11194 14430 309 0,'0'0'139'0,"0"0"-13"16,0 0-1-16,0 0-15 0,0-12-28 0,0 12-14 16,0 0-4-16,0 0 3 0,25-22-29 15,-23 20 32-15,-4 1-42 0,2-1 10 0,-2 2-3 16,-1 0-5-16,1 0-2 0,-5 0-9 15,2 0 5-15,-1 0 21 0,0-2-37 0,-9-1 7 16,8 3-7-16,-2 0-12 0,0 0 42 0,-3 0 0 16,0 0 3-16,-2 0 8 0,-12-13-14 15,13 11-7-15,4-3-28 0,3 4 57 0,-2-2-19 16,2 2-29-16,1-1 19 0,-2 1-6 16,5 0 16-16,-4-1-9 0,2 0-18 0,-1 2 30 15,2-1-11-15,0 1-12 0,-1-2-13 0,2 2-9 16,-1 0 21-16,2 0-9 0,-2 0-5 15,2-3 9-15,-1 3-22 0,-1 0 15 0,1 0-6 16,-1-2 14-16,3 2-16 0,-3 0 4 0,3 0-6 16,-1 0 15-16,2 2-32 0,-2-2 31 15,1 3-11-15,0-1 5 0,0 0 9 0,0 2-9 16,0-1 0-16,0 0 0 0,0 1 0 0,0 1 1 16,0 1-9-16,0-2-11 0,0 4 20 15,0-8 5-15,0 5-7 0,0 8 32 0,0 0-12 16,0 2-8-16,0 3 0 0,-11 22 7 0,11-20-5 15,-7 1-6-15,7 2 6 0,-1 1 0 16,1 1 7-16,-4 1-26 0,4 2 3 0,-1 1 3 16,-1-2 13-16,0 1-8 0,2-13-11 0,0 7 2 15,0 1 16-15,0 3-18 0,0-3 18 16,0 1-23-16,0-2 23 0,0-1 16 0,0-2-5 16,0-4-4-16,0-3-2 0,0-1 6 0,0-2 0 15,0-3 17-15,0-6-11 0,0 8-10 16,0-8 21-16,0 6-22 0,0-6 7 0,0 7 1 15,0-7-7-15,0 5 11 0,0-5-14 16,0 0-5-16,0 0-3 0,0 7 1 16,0-7-20-16,0 0-25 0,0 0-25 0,0 0-21 15,0 0 9-15,0 0-93 0,0 6-42 16,0-6-24-16,0 0-149 0,-2 7 56 0,0-9-16 0,4 1 11 16,-2-2-4-16</inkml:trace>
  <inkml:trace contextRef="#ctx0" brushRef="#br0" timeOffset="-116368.2">10996 14761 427 0,'-3'-2'193'16,"1"0"-29"-16,-1-1-36 0,-2 0-3 15,5 2 1-15,-4-2 5 0,4 2-44 0,0 1 10 16,0-2-3-16,1 1-35 0,2 1 6 0,0 0-15 16,3 0 5-16,0 1 1 0,-2-1-7 15,4 2-7-15,11-1-21 0,-9-1 20 16,4 0-12-16,25 8-8 0,-18-4 11 0,1-2-26 15,1 2 15-15,1 0 4 0,3 0-18 0,-6 0-14 16,-1-2 42-16,-5 2-25 0,-4-4-2 0,-3 1 2 16,-1 1-13-16,-1-2-29 0,1 1-35 15,-2 0 7-15,-2-1-81 0,-1 0-53 16,-2 0-174-16,3 0 33 0,-3 0 32 0,0 0 20 16</inkml:trace>
  <inkml:trace contextRef="#ctx0" brushRef="#br0" timeOffset="-115914.85">11808 14350 301 0,'-6'0'150'16,"0"2"-10"-16,1-1-21 0,-12 5-15 0,4 3 16 15,-2-1-36-15,2 3-2 0,-1 0-44 16,3 0 18-16,-1 0-18 0,-2 2 21 0,4 3 2 15,1 1 5-15,-1 2-9 0,1-1-16 0,1 1-4 16,3 0-18-16,-1 1 27 0,2 1-9 16,0 1-25-16,3 1 27 0,-1 0-2 0,2-11-10 15,0 6-23-15,14 27 13 0,-10-19 14 16,4-2-4-16,1-1-11 0,-1-3 19 0,4 2-18 16,-3-1 13-16,0-1-41 0,4-2 25 15,-3-2 3-15,0-1-10 0,1-2-9 0,-2 2 9 16,1-4 6-16,-4-1-11 0,-1-1-48 0,2-1 6 15,-1-3-17-15,1-1-53 0,-5-1-32 0,2-2-116 16,-1-1-73-16,-2 0 13 0,1 0 2 16</inkml:trace>
  <inkml:trace contextRef="#ctx0" brushRef="#br0" timeOffset="-115471.39">12079 14567 480 0,'0'-6'268'0,"1"-2"-28"0,-2 3-33 15,2 0-17-15,-1 1-16 0,-1-1-32 0,1 3-6 16,-3-1-29-16,4-2-20 0,1 3-1 0,-2-1-17 16,0 3-1-16,0 0-4 0,1 0-8 0,0 3 0 15,0-1-15-15,-1 3-3 0,3 0 0 16,-2 2-14-16,1 9 10 0,3-1-12 0,-2 3-7 16,0 1 4-16,0 4 5 0,-3-3-4 15,3-1-3-15,-3 3-7 0,2-1 5 0,-2 1-2 16,0-4-8-16,4 3 0 0,-4-3 6 0,0-9-1 15,0 4-6-15,0 4-3 0,0-5-2 16,0 2-8-16,0-4 18 0,0 0-4 16,0-1-3-16,0 0-2 0,0-4 8 0,0-5-8 15,0 8 3-15,0-1-23 0,0-7-39 0,0 7-40 16,0-7-13-16,0 0 9 0,1 10-178 0,-1-15 22 16,0 2-139-16,2-3 40 0,2-9 15 15,2 1 7-15</inkml:trace>
  <inkml:trace contextRef="#ctx0" brushRef="#br0" timeOffset="-115077.92">12395 14379 307 0,'-1'-3'230'0,"0"0"-31"16,0-1-68-16,1 1 0 0,0 1-36 15,0 0 22-15,2 2-41 0,2 0-1 0,-1 0 18 16,-1 3-39-16,10 6-1 0,0-1 23 0,-3 3-10 16,-1 4-35-16,2-1 14 0,-2 4-17 15,1 0 20-15,0 2-4 0,-1 2-11 0,-2 0 15 16,-1 0-48-16,-1 2 3 0,2 2 23 0,1 0-17 15,-4 4 18-15,0-4-26 0,-3 3 18 16,0-14 10-16,0 4-38 0,0 4 30 0,0 1-14 16,0-1-12-16,0 1 23 0,0 1 1 15,-10 18-5-15,4-22 2 0,2-1 13 0,-3 4-10 16,1-7-17-16,1 1-2 0,-1-2-16 0,3-1 11 16,2-3-25-16,-6 5-35 0,2-3 7 0,4-5-91 15,-4-2-77-15,2 0 18 0,2-1-155 16,1-3 14-16,0-1 76 0</inkml:trace>
  <inkml:trace contextRef="#ctx0" brushRef="#br0" timeOffset="-114774.76">13013 14879 272 0,'3'-4'247'0,"-1"2"-60"15,1-1-22-15,4 0-53 0,-2 1 7 0,12-4-12 16,2 1-2-16,2 3-1 0,-1 1-39 15,3 0 4-15,-1-1-26 0,-3 2-7 0,3-1-31 16,-8 1-3-16,1 0-92 0,2 0-65 16,3 0-174-16,0 0 15 0,17-14 6 0</inkml:trace>
  <inkml:trace contextRef="#ctx0" brushRef="#br0" timeOffset="-114174.15">14154 14471 331 0,'2'-2'253'15,"2"1"-11"-15,-2-1-41 0,-1 2-7 16,1-3-17-16,-1 2-16 0,3 0-23 0,-3-1-6 16,0 0-23-16,2 2 1 0,-3-3-23 0,0 3-15 15,0-3-3-15,-4 1-6 0,-1-1-6 0,-5-6-3 16,-8 1 4-16,1-1-15 0,-2 1-12 16,0-1 9-16,-3 2-8 0,6 0-6 15,0 0 4-15,-3-1 0 0,0 0-5 0,6 1-23 16,-2-2 20-16,5 6-1 0,-1 1-9 0,6 0-9 15,-2-1 9-15,3 2-24 0,-1-1 14 16,2 2-4-16,0-2 8 0,1 0 1 0,-2 2-5 16,4 0 4-16,0 0-15 0,0 0 17 0,0 0-7 15,0 0 6-15,-11 12-17 0,9-7 13 16,0-1 6-16,2 3-14 0,0-3 12 0,0 4-14 16,0 1 16-16,0 3-22 0,0 4 12 0,0 2 2 15,0 2-7-15,0-2 8 0,0 1-5 16,0 4 7-16,0 1 5 0,0-1-24 0,0 1 2 15,0 2 16-15,0-1-5 0,0 2-9 16,0 0 14-16,0 2 1 0,0-1-2 0,0-1-14 16,0 2 9-16,0-2 13 0,0-3-7 0,0 0-8 15,0-3 12-15,7 1 0 0,-7-4-13 0,0-4 13 16,12 8-3-16,-11-15-3 0,-1 0-12 16,0-2 20-16,0 1-5 0,0-3-2 0,0 1-19 15,0-2 2-15,0 0-29 0,0-2-65 0,0 0 12 16,0 0-101-16,0 3-37 0,1-6 20 15,1 0 15-15,-1-2-156 0,8-6 22 0,1 0-35 16,0-5-5-16</inkml:trace>
  <inkml:trace contextRef="#ctx0" brushRef="#br0" timeOffset="-113938.36">13807 14787 374 0,'1'-3'158'16,"0"2"-25"-16,2-2 15 0,2 1-8 0,1 1-22 16,10-3-15-16,3 1-26 0,3 2 14 15,1-2 5-15,1 3-26 0,-1 0-20 0,-9 0-4 16,5 0 14-16,5 0-10 0,1 0-26 0,-2 0 8 16,4 0 8-16,-4 0-7 0,2 0-37 0,15 13-1 15,-21-9 1-15,-5-3-124 0,-4-1-41 16,-10 0-107-16,0 0 19 0,9 0-107 15,-2 0-5-15</inkml:trace>
  <inkml:trace contextRef="#ctx0" brushRef="#br0" timeOffset="-113514">14630 14373 287 0,'-5'-4'143'0,"-3"4"15"16,4-1-20-16,-1-1-19 0,-2 4-25 0,-7 3-31 15,14-5 44-15,-23 10-21 0,10 1-6 0,-1 0 4 16,4 4 2-16,0-1-12 0,-1 3-12 16,2 1 13-16,-1 3-19 0,5 1-10 0,-5 3-22 15,3 0 21-15,-1 2-2 0,6 2-28 16,-7 0 5-16,6 0 15 0,2 3-4 0,1-1-15 16,-1-2 14-16,1-5-6 0,0-12-7 15,0 6-9-15,0 1 26 0,11 21-16 0,-4-20-7 16,-2-3-11-16,3 1 12 0,2-2 2 15,-5 0-23-15,5-2 0 0,2 1 12 0,2-4-18 16,-3-1-29-16,-1 1 3 0,2-2-67 0,1 0-5 16,-2-2-83-16,-4-4-96 0,3-2-42 15,1-1 9-15,-2 1 3 0</inkml:trace>
  <inkml:trace contextRef="#ctx0" brushRef="#br0" timeOffset="-112832.36">14919 14661 220 0,'0'-6'143'15,"4"1"-23"-15,-2 0-17 0,7-4-10 0,-1 0 7 16,3 0-26-16,3 2-6 0,2 1-9 0,-7 2-7 16,2 3-5-16,-2 1 15 0,3-2-8 0,-2 2-40 15,-5 0-20-15,-5 0 21 0,9 0-1 16,4 0 18-16,11 11 1 0,-10-6 2 0,0 0-4 15,-4 2-4-15,1 1-4 0,-6-1-1 16,6 4-2-16,1-2-44 0,-6-1 0 0,-3-1 53 16,-1 0-29-16,1 1-1 0,-3 1 1 0,0-4 0 15,1 1 0-15,-1-6 0 0,0 11-15 16,-10 11 2-16,5-11 1 0,-2 3 3 0,0-6 1 16,-3 1 14-16,-1 0 5 0,1 0-1 15,4 3-11-15,-6-3-3 0,-2-8-1 0,5 5 21 16,-4 0 12-16,-1-1-5 0,3-1 5 0,-4 1-4 15,4-2 5-15,2 1-12 0,-1 0 5 0,2-1 0 16,2-1-20-16,0 0 42 0,2 0-36 16,-3-1 35-16,4 1-18 0,-1 0 0 0,1-1-18 15,0 0 9-15,2 2 34 0,-3-3-12 16,4 1-30-16,0 2 16 0,0-3 18 0,0 0-1 16,0 0-8-16,13 5-9 0,-5-3 19 15,10 2-22-15,-2 0 5 0,0 2-16 0,0-4-6 16,1 4 10-16,-4-5 0 0,5 3-1 15,5 1 21-15,-6 0-21 0,0-2 2 0,2 1-24 16,-1-1 18-16,-1 2-9 0,-6-3 17 0,0 1 6 16,-1-3-11-16,-2 3-24 0,-1 0 12 15,3-2 14-15,-3 0-26 0,-1 0 17 0,2 1 14 16,8 0-33-16,-5 1-8 0,1-3-22 0,4 2 4 16,-1 1-82-16,2 0-50 0,-4-3-99 15,-13 0-77-15,10 0 35 0,0 0-6 16,0 0 39-16</inkml:trace>
  <inkml:trace contextRef="#ctx0" brushRef="#br0" timeOffset="-112186.52">15475 14264 367 0,'-1'-2'218'0,"-2"0"-24"0,2 0-30 16,0-1-30-16,-1 1-5 0,1 0-33 0,0 1-10 16,-1 0 8-16,4 1-15 0,-4-1-11 15,2 2 0-15,3 0-8 0,-2 2-9 0,1-1-24 16,0 3 18-16,2 0-13 0,4 8 1 0,-5 0-18 16,6 4 18-16,-3 0 3 0,5 3-9 15,1 0-25-15,-2 2 19 0,2 1 0 0,0 1-10 16,-2 0 11-16,0-2-8 0,2 2-10 0,-3 1 7 15,0 0 11-15,-1 0-13 0,-3 0-10 16,2-1 3-16,-4 0 7 0,3 0-11 0,-5-2 8 16,1-2-6-16,0 1-5 0,-2-1 10 15,2 0 5-15,-2-11-19 0,0 5 6 0,0 2 9 16,0 3-13-16,-13 14 12 0,10-13-17 0,-4-3 19 16,3 2-12-16,-3-3-13 0,-2 0 9 15,4 1 16-15,-4-2 3 0,0 0-19 0,2-2 27 16,-5 0-12-16,3-1-33 0,-2 2 11 0,2-5 12 15,0 2-2-15,-1-1 27 0,3-4-9 0,-2 6 7 16,0-5-12-16,3-3-1 0,1 2-2 16,1-2 6-16,0-1-20 0,0 0 19 0,2-1 1 15,-1 2 12-15,-1-1-4 0,3 0-1 16,-2-1 6-16,1 0-15 0,0 0 7 0,0-1-3 16,0 2-6-16,0-2-21 0,1-1 28 15,-3 3-36-15,3-3-25 0,0 1 5 0,-1 1-203 0,2-1 20 16,-1-1 16-16,1 0 18 0,1-1-190 15,1-1 32-15,0 1-5 0</inkml:trace>
  <inkml:trace contextRef="#ctx0" brushRef="#br0" timeOffset="-101354.16">16319 14804 303 0,'0'0'54'0,"0"0"41"16,0 0-56-16,0 0 28 0,0 0-39 0,0 0 4 15,0 0-4-15,0 0 10 0,0 0 10 0,-13 0-28 16,13 0 11-16,0 0 7 0,0 0-2 0,0 0 3 15,0 0-11-15,0 0 6 0,0 0-4 16,0 0-2-16,0 0-3 0,0 0-3 0,0 0 24 16,0 0-3-16,0 0 3 0,0 0 8 15,0 0 19-15,22 14-28 0,-12-14 2 0,5 0 2 16,4 0-29-16,4 0-8 0,2 0 31 0,-1 0-16 16,35 8 0-16,-31-2-6 0,3-4-3 15,1 2 10-15,-3-1-34 0,2 1 10 16,-5 2-2-16,-1-3 25 0,0 1-14 0,-4-1 14 15,-2-1-6-15,-4 3-7 0,-2-3-23 0,-13-2-14 16,8 0 42-16,1 0 6 0,-9 0-34 16,7 0 26-16,-7 0 1 0,0 0-10 0,7 0-14 15,-7 0 9-15,0 0-30 0,6 0 2 0,-6 0-75 16,8 5-36-16,-8-7-29 0,0 2 17 16,-1-1 9-16,-1 1-178 0,1-2 6 0</inkml:trace>
  <inkml:trace contextRef="#ctx0" brushRef="#br0" timeOffset="-100941.2">16352 15088 242 0,'8'0'129'16,"11"0"-52"-16,4 3-23 0,-14-3 46 0,10 0-14 15,26 9-10-15,-13-5-27 0,-2 1 12 16,4-3-6-16,-1 0-7 0,-2 3-3 0,3-2-4 16,-2 1 37-16,-2 0-33 0,0-4 5 15,-4 3 4-15,-2-3 16 0,1 2-17 0,-5 0 25 16,0-1-56-16,0 0 34 0,-6-1 6 0,-3 2-7 16,-4-2-53-16,-7 0 29 0,8 0 0 15,-8 0-43-15,9 0 1 0,-9 0-93 0,0 0-73 16,0 0-123-16,6 0 18 0,-6 0 10 0,0 0-63 15</inkml:trace>
  <inkml:trace contextRef="#ctx0" brushRef="#br0" timeOffset="-89595.92">14592 14747 249 0,'0'0'65'0,"0"0"7"16,0 0-6-16,0 0-9 0,0 0-15 0,0 0 6 16,0 0-13-16,0-13-3 0,0 13-9 0,0 0 30 15,0 0-19-15,0 0-10 0,0 0-11 0,0 0 35 16,11-12-40-16,-6 12 14 0,0 0-34 15,1 0 67-15,0-2-41 0,-1 4-11 0,-5-2 7 16,0 0-4-16,8 0 4 0,-1 0-17 16,-7 0 42-16,9 0-49 0,-2 0 15 0,-7 0-15 15,9 0 28-15,-2 0 5 0,-7 0-25 16,8 0 16-16,-3 0 23 0,-5 0-28 0,10 0-15 16,-10 0 41-16,5 0-15 0,-5 0-32 15,7 0 37-15,-7 0-1 0,0 0-2 0,8 0-19 16,-8 0 28-16,7 0-18 0,-7 0 0 15,0 0-10-15,0 0 0 0,0 0 53 0,0 0-7 16,5 0-54-16,-5 0-10 0,0 0 23 0,0 0 1 16,0 0-1-16,8 0-21 0,-8 0 4 15,0 0 0-15,0 0 2 0,0 0-1 0,0 0 3 16,0 0 48-16,5 0-4 0,-5 0-32 16,0 0-2-16,0 0 1 0,0 0 26 0,0 0-4 15,0 0-1-15,0 0-3 0,0 0-17 0,0 0-35 16,0 0 35-16,0 0-2 0,0 0 1 15,0 0-9-15,0 0 1 0,13 0 38 0,-13-2-14 16,0 2-2-16,0 0-23 0,0 0 0 16,0 0 1-16,0-3 2 0,-3 3-1 0,1-1 23 15,-1-1-6-15,2 1 1 0,-3-1-1 0,0 2-22 16,0-2 2-16,1 1 0 0,-3 1 1 16,0-3 3-16,1 2-4 0,0-1 33 0,0-2 14 15,-2 1 10-15,2 2-42 0,0-2 16 16,-1 1 11-16,0 1-10 0,0-1-23 0,2 0 14 15,0 1-10-15,-3 0 26 0,6-1-32 0,-2 1 17 16,-1 1 13-16,4-3-46 0,-2 3 29 16,0 0-5-16,2 0-10 0,0 0 16 0,0 0-2 15,0 0-3-15,2 0-1 0,0 0 2 16,1 0 12-16,2 0-21 0,-2 0-12 0,3 0 25 16,-1 0-21-16,1 0 0 0,-2 0 2 0,2 0 20 15,1 0-14-15,-7 0 0 0,6 0-41 16,2 0 6-16,-2 0 31 0,2 0-16 0,0 0 23 15,-1 0 6-15,1 0-1 0,-1 0 0 0,-7 0-14 16,10 0 13-16,-4 0-17 0,-6 0 13 16,8 0 0-16,-8 0 0 0,6 0-4 0,-6 0-3 15,9 0 2-15,-9 0 15 0,0 0-18 0,6 0-14 16,-6 0 43-16,0 0-7 0,7 0-21 0,-7 0-1 16,0 0-1-16,0 0 27 0,0 0-16 15,0 0-2-15,6 0 0 0,-6 0 0 16,0 0-20-16,9 6 2 0,-10-5 23 0,-3 0 10 15,3 1-13-15,-2-2-1 0,1 1 1 16,-2 0-5-16,0 0-2 0,-1 1 2 0,0-2 8 16,1 0-3-16,-2 2-20 0,-1-2 32 15,2 0-9-15,1 1-4 0,-2-1 2 0,0 0 8 16,6 0-18-16,-7 0 4 0,7 0 15 0,-9 0-35 16,3 0 0-16,6 0 13 0,-9 0 29 0,9 0-12 15,-8 0-13-15,8 0 5 0,-9 0-5 16,9 0-13-16,-6 0 18 0,6 0-3 0,0 0-1 15,-8 0-12-15,8 0 15 0,0 0-12 0,-8 0 1 16,8 0 0-16,-5 0 15 0,5 0 3 16,0 0-4-16,0 0-1 0,-7 0 1 0,7 0-3 15,0 0-17-15,0 0 22 0,0 0-5 0,-8 0-10 16,3 0 2-16,5 0 0 0,3 1 13 16,-1 0-2-16,4 1 2 0,-3 0-26 0,2-2 27 15,0 1-30-15,0-1 7 0,-1 1 16 16,4 1 0-16,-4-1 0 0,1-1-7 0,0 3 30 15,-1-3-19-15,-2 1-14 0,2 1 12 0,1-2-2 16,-2 1 12-16,-1 0 1 0,1 0-13 16,-2-1-10-16,1 0 10 0,1 3 1 0,-3-3 0 15,3 0 5-15,-3 0-26 0,1 0 13 16,-2 0-1-16,0-1 1 0,-1 2 0 0,2-1-63 16,-4 0-53-16,-1 0-7 0,-1 1-208 0,-15 1 11 15,11-2 11-15</inkml:trace>
  <inkml:trace contextRef="#ctx0" brushRef="#br0" timeOffset="-35012.25">17943 14843 222 0,'0'-11'232'16,"0"11"10"-16,24-32-29 0,-23 27-22 0,0-2-39 15,-1 2 0-15,0 5-26 0,0 0-11 16,0-8-24-16,0 8 6 0,0-9-2 0,0 9-29 16,0 0 7-16,0-5-17 0,0 5-10 0,8-6-6 15,-7 9-1-15,0 1 0 0,-1 2-7 16,1 2 2-16,2 11 7 0,-3 4-16 0,1 0 13 15,1 4-7-15,0-1 0 0,-1 2-13 0,-1 2 15 16,2-3 1-16,-1 2-3 0,3-1 6 16,-3-1-7-16,0 1-10 0,1-2 10 0,1-2 2 15,-1 1-15-15,-2-1 7 0,0-14 5 16,0 6-1-16,0 2-2 0,0 0-19 0,0-3-3 16,0 0 9-16,0-6-3 0,0 3 2 0,0-4-12 15,0-2 24-15,0-6-8 0,0 8-2 16,0-8 2-16,0 7 12 0,0-7 16 0,0 6 3 15,0-6 6-15,4 8-3 0,-4-12-30 16,-2 2 5-16,2-1-9 0,0-4-4 0,-2 2-8 16,-3-15 13-16,-4080 2 13 0,8161-2-23 15,-4084 1 7-15,6-4 5 0,-4 2-1 0,0 0 17 16,-3-1-29-16,5-2 5 0,-2 0 8 0,1 1-5 16,0-1-5-16,1 0-12 0,3-2 16 0,1 13-19 15,0-7 23-15,12-26-1 0,-4 18-27 16,0 5 4-16,4-2 13 0,0 4-2 0,-1-1-12 15,5 4 17-15,0 1-14 0,2-1-2 0,0 3-2 16,0 1 3-16,5 0 0 0,1 3 25 16,-4 2-25-16,0 1-13 0,0 2 25 15,-3 1-18-15,0 1 3 0,-5 4 3 0,-12 0 8 16,12 0 0-16,-3 0 13 0,2 0-23 0,16 12 11 16,-20-3-3-16,4-1-1 0,-6 2-7 0,2 1 7 15,-2 6-11-15,-3-6 2 0,0 0 11 16,-2-11-7-16,0 15 17 0,0 0-17 0,0 2-4 15,-16 15-1-15,8-16 19 0,0 0-15 16,-3 1 12-16,0-4-14 0,-4 3 29 16,-1-4-21-16,1-2 9 0,-3-1 0 0,-1-3-13 15,0 3-6-15,1-5 13 0,0 3 1 0,1-5-10 16,4 2-1-16,3-2-1 0,1-1 2 16,9-1 18-16,-14 0-2 0,0 0-8 0,-2 0-8 15,1 0 29-15,-13-9-23 0,13 3 13 16,0 1-20-16,3 1-4 0,3 2 11 0,0-2-17 15,2 1-20-15,4 1-28 0,-1 1-25 0,-1-4-34 16,2 3-14-16,2 2 13 0,1-3-106 16,-2 1-128-16,3 2 27 0,1 0-65 0,-2 0 24 15,10-1 18-15,-7 0 4 0</inkml:trace>
  <inkml:trace contextRef="#ctx0" brushRef="#br0" timeOffset="-34611.43">18730 14639 272 0,'2'0'114'0,"-4"2"-14"15,0-1-15-15,2 2 16 0,0-1 16 16,-2 4-45-16,-5 9 26 0,1 3-25 0,1 0-12 16,-2 3 12-16,-3 3 17 0,1-3-9 0,-1 4-7 15,-1-2 18-15,2 2-15 0,-2 2-14 0,2 0-7 16,3-1 24-16,1 4-41 0,0 0 5 15,2 0 10-15,2 0-8 0,1-16-13 0,0 6-15 16,0 5 21-16,15 28-19 0,-7-25 15 16,3-4 1-16,1-2-5 0,1-1-14 0,-2 0-6 15,5-4-74-15,-1 3 7 0,0-5-100 0,3-1-108 16,0-1-92-16,-1-2 8 0,-1-2 18 16,0-3 0-16</inkml:trace>
  <inkml:trace contextRef="#ctx0" brushRef="#br0" timeOffset="-33861.26">19133 14886 246 0,'-3'-13'196'0,"-4"6"19"0,4 0-24 15,-2 2-13-15,4 2-32 0,1 0-17 16,-2 0-32-16,0 1 18 0,2 0-12 0,0 1-14 15,2-2-24-15,-2 3 18 0,0 0-21 0,23-8-15 16,-5 4-1-16,3 1 20 0,1-2-20 16,5 0-17-16,2 2-1 0,3 2 6 0,-4-3-19 15,0 0 20-15,-2 2-22 0,-4 1 13 16,1-1-2-16,-1 2-6 0,-4-2-6 0,-5 1 2 16,-2 1-5-16,-2-1-1 0,-2 1 4 0,-3 0-4 15,0-1 7-15,-4 1-2 0,0 0-5 0,0 0-4 16,0 0 13-16,0 0-10 0,7 0-2 15,-1 8-8-15,-9-6 2 0,0 2 0 0,-1-1 4 16,-8 7 12-16,-2-1-28 0,2 2 1 16,-6 0 17-16,2 0-13 0,-3 2 2 0,-1-3 13 15,1 0 11-15,0 2-16 0,-1-1-12 0,-1-1 23 16,5-1-13-16,-1 0-5 0,-1 1 9 16,1 2-3-16,-2-5 0 0,-1 0-6 0,7 2 21 15,-5 1-13-15,0-3-2 0,4 0 2 0,0-1-10 16,1-1 9-16,5-1-4 0,1 0 5 15,1-1-8-15,1 0 5 0,1 0 2 0,3-1-4 16,-1-1-4-16,0 2 9 0,2 1-13 16,0-4 18-16,0 0 3 0,0 0-20 0,10 7-4 15,8-1 14-15,2-3 6 0,4 4-4 0,2-3 18 16,8 2-21-16,-2-2 2 0,-1 1-18 0,3 0 20 16,-4 2-11-16,3-2 7 0,-1 1 6 15,-1-1 8-15,-2 1-17 0,0-3 1 16,-6 2-1-16,1-1 0 0,-5-1-4 0,-6 1 24 15,-2-3-13-15,-4-1 10 0,-1 0 6 16,-2 1-2-16,-4-1-3 0,0 0 1 0,0 0-8 16,1-7-12-16,-2 5-16 0,-2 1-20 0,-2-2-42 15,2 3-14-15,0-1 8 0,-1 1-116 0,-2 0-120 16,3-1-30-16,2 2 24 0,1-2 14 16,3 1 7-16</inkml:trace>
  <inkml:trace contextRef="#ctx0" brushRef="#br0" timeOffset="-33201.36">20265 14806 291 0,'1'-3'189'16,"2"2"-60"-16,-3-1 26 0,0 0-28 0,2 1-22 15,-2 1-20-15,0-2-11 0,-2 2 3 0,-2 0-13 16,-5 0-23-16,-10 3-11 0,7-3 36 15,-6 0-9-15,-3 0 11 0,-26 9-19 0,21-4-14 16,0-1 0-16,1-1-23 0,1 4 29 0,0-1-11 16,3 0 13-16,-2 3-24 0,5-2 12 15,0 0-5-15,4-1 5 0,1 2-12 16,3-4-26-16,1 1 0 0,4-3 26 0,0 2 2 16,1-1-5-16,-2 0 0 0,4-2-13 0,1 1 33 15,-3 0-22-15,1-2-12 0,2 3 28 16,0-3-8-16,1 3-25 0,0-3 19 0,0 0 3 15,0 0 0-15,14 2 6 0,-6 1-19 16,11 1 1-16,0-2-1 0,1 2 0 0,-1 1-9 16,5-2 15-16,-3 1-25 0,1 5 20 0,0-4 7 15,3 0-3-15,0 1-5 0,-6 1-17 0,9-1 12 16,-5 4 0-16,-4-4-2 0,3 0-4 16,-3 1 21-16,-2 0-19 0,4 2 13 0,-5-1-23 15,3-2 3-15,0 1 7 0,-5 1 17 16,1 0-15-16,-3-3 13 0,-3 2 7 0,5-1-21 15,-8 1-8-15,2-3 15 0,-1-1-16 0,0 1 13 16,-3-2 0-16,0 1-13 0,0-1-7 0,1 1 27 16,1-3-1-16,-4 4-7 0,2-2 10 15,-1-1-10-15,-1 0-7 0,1 0 30 16,1 2-15-16,0-2 3 0,-3-1-4 0,2 3-28 16,3-1-32-16,-5 1 4 0,2 1-79 0,-1-4-22 15,2 1-29-15,-1-1-84 0,-2 0 20 16,0 3-107-16,1-3 9 0</inkml:trace>
  <inkml:trace contextRef="#ctx0" brushRef="#br0" timeOffset="-32641.7">20785 14818 406 0,'0'-6'207'0,"1"2"-53"0,-1 0-11 16,-1 0-42-16,2 1-3 0,-1-1 7 0,2 2-12 15,-2-1-36-15,1 1 6 0,-1 0 6 16,0 1-14-16,1 1 12 0,-1-3-47 0,0 6 26 16,3-3-4-16,-3 3-6 0,0-1-3 15,1 2-25-15,1 1 11 0,2 13 14 0,-2-4 13 16,3 4-30-16,0 1 1 0,-1 1-22 15,1 1 28-15,1 0-2 0,-2 1 11 0,1 0-11 16,-2-3 1-16,0 2-19 0,0 0 10 0,3 0 23 16,-4-4-24-16,2 0-2 0,-1 0 3 0,-1-5 5 15,2 0 4-15,-3-3-18 0,1-1 8 16,0-3 9-16,-1 2-5 0,-1-2-4 0,0 0 3 16,4-1 15-16,-3-1 13 0,0 2-16 0,-1-2 8 15,2 1 9-15,-1-3-9 0,-1 2-3 16,0-1 5-16,1 0 1 0,1-1-9 0,-2-1 2 15,0 0-12-15,-2 1-3 0,2-2-18 16,-1-2-47-16,1 0-46 0,-3 0 8 0,2-3-140 16,0 0-160-16,2 4 26 0,-1-4-28 0,1 1 13 15,-1-2-4-15</inkml:trace>
  <inkml:trace contextRef="#ctx0" brushRef="#br0" timeOffset="-31999.57">21354 14428 290 0,'2'-3'180'0,"1"0"-52"0,1 3-24 0,1 0-13 15,1 0 14-15,11 7-12 0,0 1-32 0,-1 3 28 16,3 0-32-16,-1 4-15 0,3 3 21 15,-6-1-1-15,0 3-32 0,1-1-5 0,-2 3 1 16,-4 0-10-16,3 0 5 0,-5 2 1 0,-2 5-13 16,3-2 29-16,-5 1-49 0,-2-1 24 0,2 1 15 15,-4-1-30-15,0-13 17 0,0 8-3 16,0 1 5-16,0 4-3 0,-18 24-1 16,12-25-33-16,-3 1 53 0,-1-3-5 0,-2 1-13 15,3-2-16-15,-5-2 2 0,3-1 17 16,-4-1 20-16,-1 1-31 0,3-3 32 0,-6 3-11 15,2-2 21-15,2-3-1 0,-2 2-22 0,4-2-18 16,-2-4 19-16,5 2 12 0,1-3-10 16,-1-2-19-16,3-1 8 0,0-1 14 0,3-4-20 15,1 4 11-15,-2-4-1 0,3 1 19 0,-1 0 5 16,2-2-3-16,-2 2 9 0,1-1-2 16,-2-1-3-16,1 0 3 0,3 1 0 0,-1-1-8 15,-4-1-6-15,5 0 11 0,0 1-12 0,-1 0-9 16,-1 0 5-16,2 0 5 0,-1 2-16 15,1-3 6-15,0 0-4 0,0 0 0 0,0 0-15 16,0 0 9-16,0 0-8 0,0 0-43 16,0 0-47-16,0 0 8 0,0 0-178 0,0 0 22 15,0 8-189-15,0-8 34 0,0 0-10 16,0 0 26-16,0 0 14 0</inkml:trace>
  <inkml:trace contextRef="#ctx0" brushRef="#br0" timeOffset="-30386.59">22143 14904 257 0,'0'-12'85'0,"0"12"27"0,0 0-32 15,0 0-16-15,0-14 4 0,13-2-27 0,-15 13 0 16,2 2-8-16,0-3 5 0,0 2-2 0,0 0-6 15,0 0-3-15,0-1 63 0,0 2-5 16,-1 0-8-16,1-1-24 0,-1 1 11 16,1-2-11-16,-2 2 3 0,2 1-19 0,0 0 14 15,0 0-16-15,0 0 14 0,0 0 21 0,0 0-35 16,0 0-8-16,0 0-3 0,0 0 28 16,0 0-14-16,0 0 14 0,0 0-16 0,0 0-7 15,0 0 14-15,0 0 16 0,0 0-25 16,0 0 0-16,9-10-29 0,9 16 6 0,1-6 17 15,-8 0-2-15,24 6-17 0,-6-1 18 16,-1-3-14-16,2 4 12 0,-2 1-29 0,3-4 33 16,-7 1-38-16,-1-2 8 0,0 3 1 15,-1-2 15-15,-2 3-1 0,-7-4 7 0,0 1-5 16,-5-2 22-16,-8-1-12 0,7 0 13 16,-7 0-9-16,7 0 9 0,-7 0-1 0,9 0 5 15,-9 0-9-15,7 0 3 0,-7 0-18 0,6 0 5 16,-6 0 2-16,0 0-7 0,7 0-5 15,-7 0-8-15,0 0 2 0,6 0-59 0,-6 0-38 16,0 0 8-16,6 0-96 0,-6 0-101 16,7 0 21-16,0 0 20 0,-7 0 17 0,9 0 20 15,0 0-110-15,-2 0-14 0</inkml:trace>
  <inkml:trace contextRef="#ctx0" brushRef="#br0" timeOffset="-29505.53">22927 14647 249 0,'0'0'213'0,"0"0"-50"0,0 0 1 16,0 0-27-16,0 0-5 0,0-14-42 16,0 14-5-16,0 0-6 0,0 0-8 0,0 0-6 15,0 0-8-15,0 0-1 0,0 0-16 16,0 0 5-16,-2 17-6 0,2-8-6 0,0 7-8 0,5 25-3 15,1-15 5-15,-4 1-4 0,-1 4-16 16,2 1 31-16,-2-3-5 0,3 3 3 0,-2-2-19 16,-2-15 14-16,0 8 6 0,0 2 9 15,0 2-27-15,0-2 17 0,0-1-10 0,0-3 16 16,0-2-36-16,10 19-6 0,-10-27 2 16,0 0 18-16,0-3-12 0,0-3 15 0,1 3-5 15,-1-8-7-15,0 0 7 0,0 0 0 0,0 8 2 16,0-8 1-16,0 6-9 0,0-6 8 0,0 0-4 15,0 0-2-15,0 7-5 0,0-7-15 16,0 5-20-16,2-6-15 0,-1 0-30 0,1-2 8 16,-1 0-84-16,0-2-28 0,0-1-76 15,1-1 20-15,0-9-129 0,0 4-27 0,-2 12 13 16</inkml:trace>
  <inkml:trace contextRef="#ctx0" brushRef="#br0" timeOffset="-29139.77">22956 14669 212 0,'14'-17'108'0,"1"-1"-16"0,-1 0 28 16,0 3 3-16,0 6-14 0,-1-3-15 16,0 4-13-16,0 1-27 0,-1 3-5 0,-1 1-10 15,-2 2-4-15,1-1 6 0,6 0 1 0,-7 2-5 16,2 0-3-16,14 10-1 0,-11-3-17 15,1-2-1-15,0 4 5 0,-4 1-8 0,-1 1 26 16,-3 0-13-16,0 2-18 0,0 1-1 0,-6-3 0 16,2 1-6-16,-3-12 5 0,0 14-2 0,0 1-25 15,-14 17 2-15,8-15 46 0,-2-2-24 16,1 2 2-16,0-3-2 0,-3-2-2 16,1-2 23-16,1 2 6 0,3-4-26 0,-4-3 14 15,2-1-9-15,2-1 16 0,-3 0-28 16,3-2 25-16,-2-1 8 0,1 0-28 0,6 0-16 0,0 0 40 15,-10 0 4-15,-1 0-3 0,-14-12-13 16,11 5-11-16,3 3 3 0,3 0 1 0,0 0-86 16,3-1-27-16,-1 2-35 0,1-2-65 15,0 3-118-15,-9-3 6 0</inkml:trace>
  <inkml:trace contextRef="#ctx0" brushRef="#br0" timeOffset="-28772.3">23516 14497 320 0,'0'0'119'0,"-4"0"-19"0,4 3-12 16,-4 2 11-16,-6 7-6 0,-4 4-14 16,-3 4 23-16,0-1 0 0,0 1-45 0,-1 4 1 15,1-1 32-15,0 4-27 0,-1-2 5 0,6 4-34 16,-4-2 35-16,5 1-27 0,3-1-15 16,-4080 3-3-16,8161-4 12 0,-4078 0 4 0,1 6-45 15,4-3 9-15,0-15 28 0,0 9 7 0,0-2-29 16,13 26 12-16,-3-25 5 0,0-2-12 15,0 0-20-15,4 0 16 0,-2-4-19 0,0 1 1 16,0-3-81-16,1-3-31 0,1-2-35 0,-4 0-96 16,3-1-70-16,-3-3-10 0,-1-3-8 15</inkml:trace>
  <inkml:trace contextRef="#ctx0" brushRef="#br0" timeOffset="-28122.52">23627 14811 298 0,'-2'-9'266'0,"0"4"-76"16,2 0-1-16,-1 0-26 0,1 1-13 15,1 0-22-15,3 1-15 0,-3-2-15 0,3 2-7 16,0 1-20-16,12-2-8 0,1 1 6 0,3-1-6 16,-3 0-4-16,5 2-7 0,-2-1-7 0,1 1-4 15,-1 1 4-15,2 0-5 0,-1-2-17 16,-1 1 5-16,-4 1-18 0,-3-1 12 16,0 1 5-16,-4 0-18 0,-3-2 12 0,1 3 5 15,-3-1-13-15,3 1 1 0,-4 0 7 16,1-1-9-16,-1 1 12 0,-1-2-16 0,0 2-2 15,1 0-19-15,-3 0 16 0,0 2-1 0,0 0-2 16,-1 2 14-16,-3-1-12 0,1 0-8 16,-5 9-2-16,0-4 16 0,0 3-16 0,-4 2 4 15,0-1 14-15,1-1-6 0,0 0 5 0,-4 1-1 16,0-1-9-16,0 0 5 0,0 1-21 16,2 0 36-16,-4 0-20 0,1 0 4 0,-1-2-20 15,3 0 21-15,0 1-4 0,1-4-11 16,4-1 16-16,3 1-3 0,1-2 12 0,0-2-30 15,1-2 13-15,1 3 8 0,1-1 3 16,-1-2-6-16,1 0 8 0,0 2-8 0,2-2-4 16,0-1 2-16,0 0 6 0,0 0-14 0,14 10 19 15,-7-10-5-15,11 5-6 0,1-1 2 16,4 2-11-16,-5-2 10 0,3 0 9 0,1 3 2 16,-3-3-9-16,2 0-1 0,-2 1 9 0,-2 1-13 15,-2-5 6-15,0 4-16 0,-2-2 25 16,-3-1-4-16,-1-1-10 0,-2 0 5 0,-1 1 1 15,-1-2 2-15,-2 0-5 0,-1 1-1 0,2-1-11 16,-1 0 5-16,2 2-10 0,-4-2-28 16,2 0-44-16,1 0 9 0,-1 1-99 15,-3-1-82-15,0 0 20 0,0 0 18 0,9 0-113 16,4-12 17-16,-7 8 8 0</inkml:trace>
  <inkml:trace contextRef="#ctx0" brushRef="#br0" timeOffset="-27636.08">24432 14817 290 0,'-6'1'110'0,"-2"-1"-26"0,-11 6 13 0,6-6-5 16,-18 8-11-16,10-3-12 0,-2-1-7 15,0 5-12-15,0-1-4 0,0-3 21 0,2 4-6 16,5-6-6-16,-2 0 8 0,2 1-36 16,5 0 35-16,3 0-30 0,1-2 15 0,3-1-1 15,-2 2-24-15,3-2 8 0,-2 1-16 0,2-1-5 16,1 0 1-16,-1 2 2 0,-1 0 11 15,3-1-3-15,1 1-2 0,0 1 9 0,0-4 0 16,0 0 9-16,0 6-22 0,18 12-23 0,-8-6 11 16,4-1 3-16,4 0-1 0,-4-1-10 15,3 0-3-15,1 4 42 0,-1-4-50 0,0 1 30 16,0-2-6-16,0 0-6 0,0 1-2 16,1-1 16-16,-4 0 4 0,1 0 5 0,0-1-28 15,-5-3-14-15,-1-2 13 0,-3 4 9 16,2-5 20-16,-3 2-11 0,0-1-37 0,-3-1 33 15,4 0-10-15,-4-1-9 0,1 0 11 0,-1 1 18 16,1-1-30-16,-1-1-12 0,3 1 3 0,-2 2-45 16,1 0-34-16,-3-3-1 0,3 1-68 15,0 0 14-15,0-1-210 0,-4 0 4 0</inkml:trace>
  <inkml:trace contextRef="#ctx0" brushRef="#br0" timeOffset="-27312.52">24679 15009 312 0,'-1'0'198'0,"1"0"-51"16,-2-1 14-16,2 1-22 0,3 0-29 0,-1 0-27 16,1 0-9-16,2 0 21 0,-1 1-16 0,2-1-15 15,-1 2 11-15,3-2-14 0,-3 1-36 0,3 0 22 16,-8-1-23-16,8 0 37 0,-2 0-26 16,2 0-8-16,-2 0 9 0,-6 0-6 0,9 0-5 15,-4 0-53-15,-5 0-12 0,10 0 5 16,-10 0-137-16,8 0-162 0,1-10 21 0,-6 7 12 15,-1 0 5-15</inkml:trace>
  <inkml:trace contextRef="#ctx0" brushRef="#br0" timeOffset="-26759.99">24863 14768 370 0,'8'-7'124'0,"-2"1"5"0,8 2-20 15,0 2-11-15,2-1-7 0,-3 0-12 0,-1 3 0 16,0-1-41-16,-12 1 9 0,10 0 5 0,-3 0-18 16,3 0-1-16,-3 0-4 0,-1 0-4 15,-6 0-15-15,19 12 17 0,-13-9-3 0,-3 1-2 16,1 0-2-16,-1-1-34 0,10 8 6 15,-8 0 5-15,-4-4 2 0,2 2 14 0,-2 1 15 16,-1-2-24-16,0-8 19 0,0 8-17 0,0 3-11 16,0 4 17-16,-14 18-4 0,10-20-1 0,-1 1-2 15,0-2-12-15,0 1 5 0,-2 1 1 16,1-3-22-16,0 3 2 0,-3-5 45 16,2 0 4-16,1-1-15 0,2-3-6 0,0 2-1 15,-2-2 0-15,3 1-3 0,-2-3 7 0,1 1-1 16,-2 0-1-16,3 0-3 0,-1 0 12 15,2 0-2-15,-1-1-43 0,-2 1 4 0,3 1 39 16,-1-2-20-16,0 1 15 0,2-1 22 0,-1 1-11 16,2-1-29-16,0-3 14 0,0 0 33 15,0 0-24-15,0 8 9 0,23 8-9 0,-8-8 21 16,2-2-17-16,1-2-14 0,-2 3 10 16,6-6 20-16,0 4-18 0,2-2-18 0,-5 2 2 15,2-3 13-15,-1 0-17 0,-3 2 4 0,-4-3 11 16,0-1-17-16,-3 3-4 0,0-3 7 0,-4 0 18 15,-1 0-5-15,0 0-15 0,0 1 15 16,0-1-8-16,-5 0 3 0,0 0-9 16,0 0 0-16,7 0-74 0,-7 0-65 0,4 0-117 15,-4 0 22-15,9 0-131 0,2-11 9 0</inkml:trace>
  <inkml:trace contextRef="#ctx0" brushRef="#br0" timeOffset="-26214.33">25144 14500 306 0,'0'-5'177'16,"-3"2"-55"-16,1 1 23 0,2 0-60 0,0-1 3 15,-1 2-3-15,1 0 0 0,0 2-10 16,0 0-7-16,1 2 4 0,1 1-26 0,2 1 7 15,4 10-14-15,1-3-21 0,0 8 24 16,1-1 5-16,-1 2-1 0,0 3-22 0,0 0 0 16,0 2-28-16,-3 2-2 0,0-2 25 0,2 1-8 15,-2 0-20-15,-4 2 47 0,-1 1-29 0,2-3-12 16,-3 3-15-16,0-16 26 0,0 6 10 16,0 4 0-16,0 1-25 0,0 0 12 0,-14 23 14 15,7-24-8-15,1-3 14 0,-3-4 1 16,0 4-3-16,-1-5-1 0,1 1 12 0,0-1 7 15,0-2-4-15,-2-1 4 0,2-2 7 0,0-3 2 16,2 2-20-16,4-3-10 0,0-3 2 16,-1 0 9-16,3 0-25 0,0-4 21 15,1 3-5-15,-2-1 0 0,1 0-3 0,1 1 7 16,0-3-14-16,0 0-8 0,0 0-18 0,0 7 3 16,0-7-143-16,0 0-177 0,12 14-33 0,-7-11 24 15,1-3-14-15,0 3-28 0</inkml:trace>
  <inkml:trace contextRef="#ctx0" brushRef="#br0" timeOffset="-9424.65">6684 16155 494 0,'0'0'250'0,"0"0"-21"0,0 0-15 16,0 0-47-16,0 0-8 0,-14 0-17 0,14 0-23 15,0 0 0-15,-24 4-17 0,20-4-15 0,3-1-7 16,-2 0-2-16,-1-2-32 0,2 2 10 15,-1 1-3-15,0-3-9 0,1 1-22 16,1 1 9-16,-1 1 1 0,1-2-5 0,-1 2-2 0,0 0 2 16,2 0-2-16,-1 0 7 0,0-2-7 15,-2 2 10-15,2-2 11 0,0 2-11 0,-2-1 9 16,3 1-10-16,-3 0 9 0,3 0-9 16,0 0 2-16,0 0 2 0,0 0-5 0,0 0 7 15,-2-1-17-15,1 2 1 0,1-2 2 16,0-2-16-16,0 3 2 0,0 0 15 0,1 0-20 15,1 0-1-15,4 0-4 0,0-3 20 0,2 3-20 16,11-2-4-16,-6 2 12 0,19-8-5 0,-8 3 10 16,-2 3-14-16,2-2-2 0,-2-1 22 15,-1 5-10-15,-4-1-12 0,2 0-6 0,-2-4 11 16,-1 3 14-16,-5-1-22 0,-1 3-14 16,0-1-17-16,-4-1-23 0,1 2 3 0,-3 0-23 15,-2 0-20-15,2 0-5 0,0 0 9 16,0 0-91-16,-3-1-10 0,0 0-43 0,1 1-40 0,-2 0-14 15,-2 0 24-15,1 0 19 0,-3 2-54 16,3 0 7-16</inkml:trace>
  <inkml:trace contextRef="#ctx0" brushRef="#br0" timeOffset="-9210.99">6766 16182 354 0,'0'2'183'0,"-4"1"-39"0,4-2 35 16,-3 0-26-16,1-1-3 0,2 2-38 0,0-2 13 15,-1 3-11-15,1-3-13 0,1 1 2 0,-1-1 13 16,4 0-10-16,-2 0-12 0,4 1-8 16,1-2 6-16,2 1-25 0,-3-1-3 0,6 1-23 15,2 0-1-15,5 0 11 0,0 0-20 16,21-8-7-16,-32 8-10 0,3 0-63 0,1 0-46 16,-1 0 8-16,2 0-160 0,-3 0 20 0,9 10-165 15,-10-8 26-15,-5-1 33 0,1-1 6 0</inkml:trace>
  <inkml:trace contextRef="#ctx0" brushRef="#br0" timeOffset="-8578.4">7567 15955 354 0,'-4'1'173'16,"-2"-1"-34"-16,2 1 16 0,0-1-33 0,2 3-8 15,-1 0-17-15,-6 8-4 0,4-2 1 0,0 2-44 16,0 4 20-16,1-2 7 0,2 3 3 15,0-3 1-15,-2 6-6 0,4-10-8 0,0 3-2 16,0 2-32-16,12 14 0 0,-7-11-7 0,5-5 24 16,-6-1-38-16,7-2 30 0,4 0-14 15,-4-5 3-15,2 3-16 0,6-5 1 0,-5 0 10 16,-14-2-24-16,12 0 13 0,17-12 7 16,-15 7 14-16,0-2-10 0,-1 0 18 0,-1-3 20 15,0 2-7-15,-6 1-3 0,-1-3 20 0,-4 6-15 16,-1-6 12-16,0 3-3 0,0 7-3 0,0-6 8 15,0-3 14-15,-17-13 1 0,8 10-37 16,-6 0 11-16,1-1-20 0,-4 2 11 16,0 0-24-16,-1 0 0 0,1 4 14 0,-5-1-18 15,8 1-11-15,-3 3 3 0,8-1-32 0,-1 2-6 16,1 0-40-16,4 1-7 0,-1-1-45 16,2 1-50-16,5 2 14 0,0 0-114 0,0 0-101 15,0 0 25-15,-10-2-65 0,13-1 24 16,3 0 19-16,0 2 2 0</inkml:trace>
  <inkml:trace contextRef="#ctx0" brushRef="#br0" timeOffset="-8299.25">7828 15979 400 0,'4'4'163'16,"5"7"-3"-16,-3-5-48 0,1-1-2 15,-2 2 26-15,2-3-8 0,-3 0-46 0,-1 0 21 16,-1 1-7-16,2-3 12 0,-2-1 1 0,1 1-8 16,-1 2 4-16,0-4 2 0,1 0 10 15,-3 3-19-15,3-1 9 0,-3-1-6 0,2 0-4 16,-1 0 10-16,0 1 2 0,-1-1-37 16,0-4 14-16,0 3-37 0,0-1-26 0,-1 0-17 0,0 0-20 15,-1-1-44-15,-4-2-13 0,5 1-49 16,-2 1 11-16,0 0-160 0,3-1 20 15,-2-1 19-15,1 0-120 0,0 1 27 0,2 2 18 16,-1-5 11-16</inkml:trace>
  <inkml:trace contextRef="#ctx0" brushRef="#br0" timeOffset="-7538.53">8462 15888 510 0,'-1'-4'163'15,"-2"0"-6"-15,2-1 33 0,-8-4-30 0,5 1-47 16,-5 2 12-16,4 1-2 0,-4-6-7 16,0 4-16-16,2 2-23 0,-6 0 6 0,4 2-10 15,-1-2 3-15,3 4-33 0,0 0 6 16,-2 1-33-16,9 0 22 0,-11 0-9 0,0 0 7 16,-16 14-14-16,13-8-4 0,0 1 4 15,2 1 13-15,2-2-22 0,4-1 7 0,-1 2-4 16,7-3 1-16,-1 2 1 0,0-1 6 0,-2 1-14 15,3-1-5-15,-1 1-25 0,1 0 21 16,-4082-6 3-16,8164 6 11 0,-4082 4-12 0,14 14 0 16,-6-12-22-16,3 2 19 0,0-2-5 0,5-3 10 15,-5 2-14-15,3-2-13 0,-3 1 37 16,3-3-11-16,3 0-1 0,-6 0-6 0,2 0 6 16,-3-3 15-16,0 0-18 0,2 1 9 0,-1 5-7 15,-2-3-1-15,0-3-11 0,-2 2-7 0,-1-1 25 16,-2 0-24-16,1-1 21 0,-4 1 4 15,6-3-9-15,-7 4 0 0,3-2-21 0,0 1 20 16,0 0 15-16,-1 0-12 0,-1 0-14 0,1 0 31 16,-2 1-12-16,0-1-4 0,0-5-19 15,0 0 27-15,0 13 0 0,-17 13 7 16,4-13-13-16,4 1-14 0,-2-2 28 0,-1-2-18 16,1 0-2-16,-3 1-4 0,4-3 19 0,0-1 3 15,0-4 10-15,4-1-9 0,0-2 21 0,-1 2 2 16,1-1-13-16,6-1-8 0,0 0 9 15,-13-10 2-15,10 6-9 0,2-2 3 0,-1-11-11 16,-2-2-5-16,1 2 0 0,3 6 1 16,0-3-2-16,0-5 3 0,0 2-10 0,13-20 7 15,-7 16-11-15,5 1 16 0,-1 4-19 0,1-3 13 16,3 1 5-16,-6 2-7 0,0 1-10 16,4-3 14-16,-2 4-4 0,-4 2-17 0,0 1-6 15,-3 1 0-15,-3 1-14 0,0 9-27 16,0-8-5-16,0 8-32 0,0-8 10 0,-12-2-108 15,9 7-116-15,-3 1 22 0,2 0 21 0,2 0 20 16,-2 0 17-16,3 0 16 0,-2 1-124 0</inkml:trace>
  <inkml:trace contextRef="#ctx0" brushRef="#br0" timeOffset="-6979.76">8875 15783 307 0,'0'4'216'0,"0"0"-32"0,-3 14-26 16,-2 2-10-16,-3 1-6 0,2-1-1 0,-2 1-37 16,2-1-8-16,1 2-5 0,-1-3 4 15,1 2-14-15,0-1-19 0,-2-1 6 0,1-1-8 16,1 0 9-16,0 0-20 0,2-1 15 0,-4-2 8 15,1 0-22-15,0-2 4 0,2-3-23 16,1-1 3-16,1-2-12 0,1 0 13 0,1-1-4 16,0-1-7-16,0 0-4 0,0-5-5 15,0 0 0-15,0 0-15 0,0 7 3 0,12 5 15 16,-5-11-16-16,11 2 18 0,0-2 6 16,-7-1 0-16,5 0-14 0,6 0 7 0,26-11 0 15,-21 5-20-15,-3 1 10 0,1 1-8 0,-1-4 7 16,-7 5-3-16,4 0-2 0,-5 2-4 0,-2-2 2 15,-1-2-2-15,0 3-2 0,-13 2 2 16,7 0 4-16,1 0-9 0,-1 0-14 0,-7 0-2 16,9 0-4-16,-9 0 7 0,5 0-54 0,-5 0 5 15,7 0-1-15,-7 0 6 0,6 0-69 16,-6 0-60-16,0 0-101 0,7 0 20 0,-7 0-98 16,10-5 14-16,-11 2 72 0</inkml:trace>
  <inkml:trace contextRef="#ctx0" brushRef="#br0" timeOffset="-6664.51">9078 16041 256 0,'-5'-4'264'0,"3"2"-45"0,-2-1-42 16,1 2-8-16,2-1-34 0,-2 0-1 15,2-1-16-15,-2 3-8 0,2-2 0 0,-1 3-27 16,2 0-5-16,-2 4-7 0,2-2 0 0,-1 3-14 15,5 12-3-15,-4-4-2 0,0-4-4 16,0 4 13-16,0 5-3 0,9 22-11 0,-6-16 5 16,2 2 4-16,-1 0-13 0,2 1-9 0,-2 1 2 15,1 1 12-15,-3 1-15 0,1-4-6 16,1 1-5-16,0 0-7 0,-4-1 13 0,4-4-12 16,-4-1-2-16,2-4 3 0,0 2-7 15,-2-13-3-15,0 3 1 0,0-1-21 0,0 0-12 16,0-2-25-16,0-7-40 0,0 9 9 15,0-9-183-15,-1 5 21 0,-2-8-165 0,3-3 25 16,-2-15 21-16,2 9 35 0,0-9-4 16</inkml:trace>
  <inkml:trace contextRef="#ctx0" brushRef="#br0" timeOffset="-6279.56">9356 15865 484 0,'0'-6'272'16,"0"2"-28"-16,0 0-35 0,-2 1-20 0,2 0-13 16,0-1-32-16,0 2 1 0,0-1-29 15,0 0 0-15,0 3-7 0,-1-2-29 0,2 2-9 16,-1-2 9-16,2 2-13 0,-2 0-10 0,1 2-23 15,1 3 20-15,1-1-10 0,4 9-6 16,-1 7-7-16,1-2 6 0,0 5-17 16,-1 3 2-16,1 2-7 0,3-2 16 0,-6 2-16 15,0-1 0-15,1 0-2 0,0-1 15 0,-1 1-15 16,2-4 0-16,-1 0-8 0,0-3 14 16,0 0-7-16,1-3-16 0,-1-2 22 0,-4-3-5 15,3-2-14-15,-2-3 4 0,-2-7 0 0,0 0-18 16,0 5-22-16,0-5-9 0,3 8-39 15,-3-11 10-15,0 0-124 0,-2-3-63 0,2-2-94 16,0-7 26-16,0 4 20 0,0-4 23 16,0 0 15-16,0-3 9 0</inkml:trace>
  <inkml:trace contextRef="#ctx0" brushRef="#br0" timeOffset="-5574.41">9719 15734 724 0,'3'-5'201'0,"-1"3"-41"16,0 0-5-16,0-2-45 0,3 2 12 0,6-8-41 16,-1 4 28-16,-3 3-4 0,9-3-22 15,-7-1-22-15,0 3-1 0,-2 2-8 0,3 0-23 16,-4-1 16-16,1 3-17 0,1 0 11 0,-8 0 0 15,11 0-21-15,11 15 0 0,-9-6 7 16,-3 0-13-16,0 5-1 0,-1-3 8 0,-5 0 3 16,-2 0-8-16,0-1 1 0,-2-10 0 15,0 14-1-15,0 1-6 0,-17 16 10 16,7-17 7-16,-1-1-19 0,-2 1 6 0,1 0 7 16,-2-1 0-16,0-1-19 0,1-3-2 0,-1 2-9 15,4-3 12-15,3-5 11 0,0 2 7 0,4-2-6 16,-2 1-1-16,3-1-22 0,-1-3 1 15,3 3 2-15,-1-3 21 0,1 0-18 0,0 0 16 16,2-1-8-16,1 1-16 0,2-2-9 16,-1 2 17-16,1 0 5 0,0 0-10 0,0 0 31 15,3 0-30-15,0 0 13 0,-8 0-28 0,13 0 17 16,0 0 18-16,3 0-20 0,-4 0 24 0,0 0-25 16,10 11 13-16,-7-6-27 0,-4 1 33 15,1 3-11-15,-1-1 18 0,1 1-22 0,-3-5 12 16,-1 1 10-16,-5 1-18 0,2-4-9 15,1 3 12-15,-1 0-6 0,-3-2-4 0,9 8 9 16,-10-3 1-16,1-1 8 0,1-1-15 0,-3 0 3 16,0 1 15-16,0-2 10 0,0-5 8 15,0 7-13-15,0 5 15 0,0-2-2 0,-12 14 1 16,1-10-8-16,2-2 20 0,1 1 21 0,-2-3-13 16,-3 2-4-16,2-3 13 0,-5-1-14 15,5-1-4-15,-3 0 17 0,1 0 7 0,0-2-8 16,2 1 25-16,1-4-38 0,2 1 21 15,-3-2-10-15,7 2-16 0,-3-1 23 0,3-1-17 0,-2 0 19 16,1 0-14-16,0 1-7 0,1 0-19 16,-1-1-2-16,1 0 17 0,1-1-14 15,1 1 10-15,-3-1-42 0,4 2-13 0,1-2-31 16,0 0-37-16,0 0-37 0,0 0-43 16,0 0 16-16,-8 0-140 0,8 0 23 0,0 0-191 15,0 0 30-15,-7 0 49 0,7 0 66 0,0 0-9 16,0 0 13-16,-10-12 2 0</inkml:trace>
  <inkml:trace contextRef="#ctx0" brushRef="#br0" timeOffset="-4839.3">10446 15950 385 0,'-5'0'266'0,"4"2"-55"15,-3 0-6-15,3-2-25 0,-3 1-41 16,2 0-2-16,1 0-17 0,0 1-20 0,1-1 14 16,2 2-21-16,0-3-3 0,2 3-33 15,1-3 15-15,1 3-3 0,8 4-22 0,-1 0 4 16,4-1 7-16,-1-4-8 0,1 1-10 0,2 0-10 16,3-2 18-16,-14-1-4 0,8 0-24 0,3 0 14 15,0 0 6-15,22-11 9 0,-24 10-9 16,1-4 5-16,-5 2-2 0,-2-1 15 0,-3 4 5 15,-2-3 25-15,2 3-8 0,-4-1 6 16,-1 1 0-16,1-1-25 0,-2 1 5 0,-1 0-16 16,3-1 4-16,-2-1-11 0,0 2-16 0,-2 0-4 15,0 0-38-15,0 0-20 0,0 0-44 0,2 0-60 16,-2 2 13-16,-2-2-233 0,-1 0-87 16,-2 0 35-16,2-2 33 0,1-1 20 0,-2 3 39 15,1 0 10-15,-2-3-31 0</inkml:trace>
  <inkml:trace contextRef="#ctx0" brushRef="#br0" timeOffset="-1180.34">11286 15908 397 0,'0'0'231'0,"0"0"-50"0,0 0-14 15,0 0-5-15,0 0-16 0,0 0-10 0,0 0 11 16,0 0-13-16,0 0-35 0,0 0 13 16,-4 18-16-16,0-15-7 0,0-2-25 0,1 1-3 15,-3 0-5-15,-5 9-6 0,3 0-16 0,1 3 3 16,-2-3 3-16,2 5-5 0,1-3-4 0,-2 4-1 15,4-1 0-15,-2 2-4 0,-3-3-6 16,5 4 10-16,0-3-14 0,2 2 8 0,0 0-10 16,2 0 12-16,0-8-9 0,0 3-15 0,0 1 11 15,16 14 1-15,-7-15-4 0,2-2-6 16,1-1-2-16,3-4 8 0,-2 0-8 0,1-4-5 16,-2-2-3-16,-5 0 18 0,9 0-4 15,14-14 9-15,-12 5-6 0,-1-1-2 0,-6-2-15 16,2 1 21-16,0-3-13 0,-4 0-8 0,1 1 13 15,-6-3-1-15,2 1 8 0,-6 3 0 0,0 2-8 16,0 10 8-16,0-15-6 0,0 2 26 16,-13-17-11-16,11 18-1 0,-7-2-5 0,0 1 13 15,0 4-11-15,0-4-1 0,0 2-2 16,0 1 11-16,-1 1-26 0,-1 0 26 0,2 2-21 16,-3-2 5-16,3 2-35 0,-1-3-2 0,1 6-29 15,1-4-43-15,2 3-44 0,3 0 14 16,-1-2-111-16,-1-8-128 0,3-1 23 0,0-2 24 15,2 10 11-15,0-5-15 0,0-4 6 0</inkml:trace>
  <inkml:trace contextRef="#ctx0" brushRef="#br0" timeOffset="-614.98">11907 16070 314 0,'0'2'233'15,"0"-2"-48"-15,-1 1-50 0,-4082 1-26 0,8165-2 17 16,-4082 0-8-16,-3 3-9 0,3-2-12 15,0 0-23-15,1 2-5 0,-1-1 10 0,2 0-1 16,-2 1-21-16,0-1-8 0,0 1 12 16,1 1-29-16,0-1 3 0,-1-1 13 0,0 0 15 15,3 1-12-15,-2 0 11 0,0-2-17 16,-1-1 12-16,2 3 4 0,-2-1-3 0,1-1 5 16,-1-1-7-16,1 2 3 0,-1-3-1 0,0 1-9 15,-1 0 3-15,0-2 10 0,-2-3-20 16,-1 3-11-16,4-4 3 0,-2 1-6 0,-2 0-13 15,-2-8 25-15,0 3-18 0,2 3 12 16,-2 0-15-16,3 3-8 0,1 1-17 0,-1 0-5 16,1-1-25-16,-1 4-50 0,2 0-38 0,0 1 13 15,1-1-104-15,0 0-48 0,0 0-126 0,0 0 11 16,0 0 26-16,-9 6 17 0,10-6 50 16</inkml:trace>
  <inkml:trace contextRef="#ctx0" brushRef="#br0" timeOffset="1499.64">11877 16087 224 0,'0'0'102'0,"-13"0"-16"0,13 0 25 0,0 0-29 16,0 0-18-16,0 0-5 0,0 0 40 15,0 0-11-15,0 0-36 0,0 0-8 0,0 0 9 16,0 0-15-16,0 0 35 0,0 0-30 15,0 0-3-15,0 0-5 0,0 0-3 0,0 0-12 16,0 0-2-16,0 0-2 0,0 0 18 0,0 0-14 16,0 0-5-16,0 0 11 0,0 0-11 15,0 0 26-15,0 0-6 0,0 0-36 0,0-14 36 16,-1 11-13-16,1 3 11 0,0-4-1 0,-3 1-27 16,2-2 40-16,-1 1 1 0,0 1-4 0,1-2 30 15,-6 2 3-15,7 1-1 0,-3-2-32 16,-3-2 0-16,2 4 4 0,1 2-15 0,-2-4 2 15,2 3-22-15,0 1 18 0,-2 3-7 16,2-1-18-16,3-2 2 0,0 0-26 0,-7 5-34 16,4-1 5-16,3-1 4 0,3 0-93 15,-3-1-53-15,-3 1-157 0,7-1 24 0,1 0-37 16,0-1 8-16</inkml:trace>
  <inkml:trace contextRef="#ctx0" brushRef="#br0" timeOffset="2247.58">12481 15975 329 0,'-5'-1'252'0,"3"-2"-40"16,-4 2-57-16,3 0-8 0,-1 1 2 0,-1 0-38 15,1 1-11-15,-4 2-25 0,3-2-3 16,1 1-3-16,-7 10-16 0,-1-2-13 0,3 2 21 16,1 2 4-16,2 0-31 0,-1 2-1 0,3 0 11 15,-1-2-12-15,1 4-9 0,4-1 10 16,0-3-1-16,0 6-12 0,0-11 13 0,0 6-28 16,0-1 15-16,9 20-8 0,-2-18 2 15,3 0 6-15,1-2-31 0,2-1 12 0,-3 0 17 16,7-3-4-16,-1-2-4 0,0-1 6 15,0-2 8-15,-4-3-8 0,-12-2-7 0,11 0 1 16,3 0-22-16,14-14-1 0,-11 6 21 0,-7 1-6 16,4-2 8-16,-6 1-13 0,1-4 16 0,-5 3 4 15,1 1 6-15,-5-2 3 0,4-5 10 16,-1-3-11-16,-3 11 15 0,0-3 2 0,0-5 7 16,-16-16 6-16,9 14-1 0,-1-1 3 15,0 3-6-15,-4 1 4 0,-1 0-2 0,3 0 1 16,-1 2-24-16,-3 0 23 0,-2 3-17 15,2 1-3-15,-1 1-10 0,1 0-12 0,4 4-15 16,-3-4-26-16,3 4-49 0,1 1-31 0,0-1-7 16,4 3 10-16,-2-2-112 0,2 2-202 15,5 0 28-15,0 0 25 0,0 0 22 0,0 0 11 16,0 0-25-16</inkml:trace>
  <inkml:trace contextRef="#ctx0" brushRef="#br0" timeOffset="3009.27">13041 15925 403 0,'-1'-3'244'0,"-2"0"-56"16,1-1 3-16,0 0-40 0,0 1-12 0,2 1-47 16,0-1-3-16,0-1 6 0,0-1-22 15,2 2-3-15,2 0-7 0,-1 1-16 0,1-1 7 16,1 1 4-16,-1 1-22 0,2 1-10 0,-2 0-3 15,1 1 1-15,-2 1-11 0,2 1-1 16,0 2-3-16,-3-2-23 0,3 2 25 0,-2 2-18 16,1 7 17-16,0-1 7 0,-2 2-9 15,-2-3 11-15,0 6-8 0,0-3 0 0,0-7-2 16,0 6-5-16,-10 17 13 0,5-13-24 0,-3-3 2 16,1-2 27-16,-3 4-4 0,2-1 22 15,0-2 1-15,-2 1-4 0,-4-2-17 0,4 1 4 16,-1-1 18-16,0-3-17 0,0 2 14 15,2-3 0-15,1 1-1 0,2-5-2 0,1-1-18 16,0 0 9-16,3 0-7 0,-1-2 1 16,2 0 1-16,-1-1-6 0,2 3 9 0,0-3-15 15,0-1 6-15,0 0-16 0,0 0 6 0,0 0 8 16,13 4-13-16,-6-4 19 0,3 0-24 16,9 0 20-16,3 0-23 0,-12 0 15 0,7 0-4 15,7 0 3-15,-2 0 5 0,1 0-1 0,0 0-6 16,1 0-2-16,-5 0 7 0,3-7-13 0,-4 7 7 15,-4 0 3-15,-4 0-5 0,0 0-2 16,-2 0-5-16,-2 0-21 0,-6 0-3 0,8 0 3 16,-8 0-27-16,9 0-34 0,-9 0 9 15,0 0-107-15,10-14-93 0,-7 12 21 0,-3-1 19 16,1-2-127-16,0-1 21 0,1 2 0 0,0-1-25 16</inkml:trace>
  <inkml:trace contextRef="#ctx0" brushRef="#br0" timeOffset="3525.78">13561 15885 304 0,'-1'-5'187'0,"0"2"-20"0,2-1-7 15,0-2-35-15,1 4-17 0,2-4-16 0,0 2-9 16,7-4-9-16,3 0-42 0,-4 5-3 0,-1-2 5 16,-3 2 23-16,1 1-3 0,-1 1-10 15,1 1 3-15,-7 0-40 0,0 0 12 0,6 0 3 16,9 20-3-16,-10-7 5 0,-2-1 16 16,0 1-52-16,-2 4 33 0,-1-3-2 0,0-3-6 15,0-2-6-15,0 7 31 0,-14 17-13 0,9-15-11 16,0 3-33-16,-1-5 36 0,1 2 5 15,-1-1-2-15,1 0-27 0,-4-3 53 0,4 2-16 16,-3 0 10-16,1-2 12 0,-2-2-22 16,2-4 12-16,2 1-13 0,1-2 11 0,-2-2 3 15,3 0-14-15,1 1-12 0,0-4 10 0,0 2-3 16,2-1 1-16,-1-3-1 0,1 0-3 0,0 0-13 16,0 0 6-16,0 0-4 0,0 0-12 15,13 7 2-15,-6-10-3 0,-2 2 24 0,13-2-5 16,-8 0 6-16,7-3-28 0,2 4 9 0,-6 0-6 15,0 0 31-15,-3 2-24 0,0-1 4 16,-1 1 5-16,0 0 0 0,0 0-24 0,-2-1-2 16,0 1 24-16,-7 0-11 0,8 0 3 0,-2 0-12 15,2 0-28-15,-2 0-3 0,-6 0-21 16,9 0 4-16,-4 0-99 0,-5 0-52 0,9 0-95 16,-9 0 20-16,9 0 23 0,-9 0 15 0,15-13-131 15</inkml:trace>
  <inkml:trace contextRef="#ctx0" brushRef="#br0" timeOffset="4391.46">14226 15904 312 0,'0'-8'152'0,"3"-11"27"16,-2 4-23-16,-1 8-13 0,0 0-2 0,0-2-13 16,0 1-20-16,0 1 11 0,-10-9-14 0,4 8-3 15,3 2-44-15,-4 2 21 0,1 1-9 16,0 0-3-16,-1 2-25 0,-3 1 23 0,6 0-24 15,4 0-3-15,-15 0-17 0,2 0-1 16,-16 12 10-16,14-8-27 0,4-1 23 0,-3 3-10 16,4-1 4-16,1 0-13 0,-1 2 3 0,3 1-1 15,2-3 7-15,0 0 12 0,0 2-18 16,2-5 8-16,2 4-21 0,0-2 9 0,-2 0-2 16,3-4 10-16,0 0-10 0,0 7 11 0,0-7-14 15,0 7 4-15,14 7-2 0,-11-10-27 0,7 9 3 16,-1-4 8-16,2 0 20 0,2 2-2 15,1-2-3-15,-1-1 20 0,0 1-15 16,2-4-1-16,-4-2 6 0,1 1-10 0,0 4-1 16,-2-4-22-16,4 4 24 0,-5-1-3 0,1-2-8 15,-4-3 15-15,0 2 8 0,-2 0-14 0,1-2 4 16,-3 0-23-16,2 3 13 0,0-5-11 16,0 2 14-16,-2 2-6 0,2-2 27 0,-4085 2-32 15,8167-2 4-15,-4084 1-13 0,0 0 35 16,1 2-9-16,-1-1 9 0,2-1 1 0,-4 0-12 15,2-1 2-15,0 4-10 0,-1-3 10 16,2 0-23-16,-3-1 31 0,1 3-24 0,-1-3 3 16,0 2 15-16,0 2 2 0,0-6-5 15,0 0-3-15,0 7 6 0,0-7-4 0,0 7 12 16,0-2-1-16,0-5-9 0,0 8-10 0,0-8-20 16,0 7 26-16,0-7 8 0,0 8-24 0,-7 0 15 15,-4 0 7-15,8-2-9 0,0-2 13 16,0-3-10-16,-1 3 10 0,-1 0-8 0,0-1-6 15,0 0 0-15,-9 1 28 0,-1 1-19 16,3 0 9-16,2-3-21 0,0 1 18 0,10-3 12 16,-8 0 2-16,0 0-24 0,0 0 23 15,2 0-5-15,1 0-15 0,5 0 14 0,-9 0-2 16,-5-8-13-16,2-2 21 0,6 4-22 0,-2-3 7 16,5 4-5-16,0-2 9 0,2 3-10 15,0-3-14-15,-1 0 10 0,2 2 1 0,0 5 13 16,0-8-25-16,0-6 21 0,14-16 0 0,-10 9-1 15,5 4-19-15,0-2 6 0,-1 0 5 0,-2-1-2 16,0 0 19-16,1 4-20 0,0-1 7 16,1 2 6-16,1 3 3 0,-8 2-9 0,1 1-23 15,-1 2-12-15,-1 0-53 0,1 2 10 0,-1-1-173 16,0 6 19-16,0 0-182 0,0-7 24 16,-11-12 92-16,0 7-24 0</inkml:trace>
  <inkml:trace contextRef="#ctx0" brushRef="#br0" timeOffset="5141.6">15123 16113 431 0,'-3'-1'220'0,"-1"-2"-27"15,4 1-31-15,-3 1-15 0,3-1-26 0,-4 0 0 16,4 0-32-16,0 2 37 0,0 0-34 16,0 0-17-16,0 0 8 0,0 0-11 0,0 0-10 15,0 0-10-15,0 0-25 0,0 0 0 16,0 0 14-16,0 0-13 0,0 0-11 0,36 13 9 16,-15-10 7-16,5 0 13 0,2-2-14 0,2 0 3 15,2-1-13-15,0 0-6 0,2 0 8 16,-17 0-11-16,7 0 8 0,6 0 1 0,1 0 0 15,2 0-16-15,-6 0 0 0,2 0-10 0,-2 0 2 16,-2 0 26-16,20 7-23 0,-27-6-1 16,-4 1 1-16,-5-2-20 0,-3 0-12 0,2 2-39 15,-3-2 6-15,-5 0-10 0,0 0 6 0,0 0-115 16,0 0-66-16,12-2-125 0,-14 2 24 16,0 0-2-16,-1 0-35 0</inkml:trace>
  <inkml:trace contextRef="#ctx0" brushRef="#br0" timeOffset="5495.72">15340 16341 365 0,'2'0'184'0,"-2"3"5"16,3-1-31-16,0 0 2 0,1-1-70 0,4-1 27 15,16 0-8-15,-10 0-13 0,4 0-5 16,8 0 10-16,31-10-33 0,-23 8 4 0,-1-4 0 16,-1 4-27-16,-2-3-7 0,1 3 6 0,1 0-2 15,1 0-1-15,2-1-14 0,-12 0-1 16,0 3 15-16,-2-1-20 0,-2 0-9 0,-8-2 19 16,0 3 12-16,0 0 18 0,-6 0 2 0,1 0 33 15,-3-2-13-15,3 2-3 0,-3 0-19 16,1 0 29-16,-4 0-29 0,0 0-4 15,0 0-17-15,0 0 1 0,6 0-19 0,-6 0-23 16,0 0-52-16,6 0-55 0,-6 0 9 0,8-5-155 16,-9 2 20-16,1 1 19 0,-3-2 20 15,1 1-225-15,-2-1 45 0,0-1 15 0,-6-4 63 16</inkml:trace>
  <inkml:trace contextRef="#ctx0" brushRef="#br0" timeOffset="29228.1">16802 15948 282 0,'0'0'69'0,"0"0"41"0,0 0-62 0,0 0 3 16,0 0 14-16,0-14-13 0,0 14 17 15,0 0-9-15,0 0-5 0,0 0 12 0,0 0-9 16,0 0-13-16,0 0-7 0,0-11 9 16,0 11-4-16,13-17-7 0,-13 17 1 0,-3-2-4 15,-1-1-24-15,2 2 0 0,0 2 2 16,0-2-4-16,-1 2 1 0,0-2-2 0,2 1-8 16,-1 0 3-16,-4 1 0 0,2-1 0 0,1 0-1 15,-1 0 9-15,0 2-2 0,4-2-2 16,0 0 0-16,-7 0 0 0,7 0-1 0,-15 8-1 15,9-5 2-15,2-1 19 0,-1 2 10 0,-7 3-27 16,5 0 17-16,2 1 7 0,-1-1 3 0,-1 7-22 16,0-2 6-16,0 2-25 0,2-3 21 15,2-1-2-15,0 4-1 0,1-1-1 0,0-2-1 16,-4 4-11-16,6-3 30 0,0-5-44 16,0 1 28-16,0 1-18 0,0-1 8 0,0 5 13 15,0 0-9-15,12 8-11 0,-9-10 32 0,3 1-48 16,-2-2 35-16,0-3 13 0,-1-1-30 15,3 0 0-15,-2-4 15 0,2 3-25 0,11 2 46 16,-7-4-23-16,0-1-27 0,0 0 27 16,-3-1-6-16,-7-1-5 0,7 0 6 0,0 0-16 15,-1 0 41-15,2 0-49 0,14-12 45 0,-13 7-10 16,-2 0-11-16,0 1 4 0,0-2 11 16,1 4-8-16,-5-3 2 0,11-5 8 0,-8 3 2 15,2 0 7-15,-3 3 5 0,-1-3 9 0,1 3-6 16,-3-1-6-16,1-1 2 0,0 0-3 15,-3 4 11-15,4-5 2 0,0-6 12 0,-4 0-16 16,3 2-13-16,-3 3 7 0,0-1-6 16,0 9 21-16,0-7 2 0,0 0-11 0,0-1-9 15,0 1-4-15,0 0 14 0,0-4-25 0,0 0 12 16,-11-10-2-16,11 13-3 0,-3 3-10 16,3 5 12-16,0 0-10 0,0-9 5 0,0 9-1 15,0-7-7-15,0 7 4 0,0-8-19 0,0 8 17 16,0-7-19-16,0 7 3 0,0 0-10 15,0-7-35-15,0 7-28 0,0 0-25 0,0-7 9 16,0 7-80-16,-5-7-26 0,3 6-104 0,2 2 21 16,0 0-117-16,0 2 20 0,0 0 58 0</inkml:trace>
  <inkml:trace contextRef="#ctx0" brushRef="#br0" timeOffset="29554.22">17119 16157 354 0,'0'-2'180'0,"0"2"-7"0,0 0-37 16,0 0-54-16,0 2 11 0,0-1-1 0,0-1-41 15,0 3-3-15,0-2 34 0,0-1-15 16,0 3 0-16,0-3-4 0,1 0-3 0,-2 2 13 16,-4080-2-1-16,8163-1-3 0,-4083 1 0 0,2 0 23 15,-1 1-22-15,0-1-3 0,0 0-2 16,3-1-10-16,-3 1 2 0,1-1-19 0,-2 1-8 16,1 0-51-16,-3-3 9 0,3 3-53 15,0 0 7-15,-1-1-88 0,-2-1-64 0,1 0-140 16,-2 0 24-16,1-1 17 0,1 1 8 0</inkml:trace>
  <inkml:trace contextRef="#ctx0" brushRef="#br0" timeOffset="30739.47">17616 16032 222 0,'13'0'73'0,"-13"0"15"0,0 0 12 16,0-13-15-16,0 13-40 0,0 0 26 15,22-24-21-15,-22 20-4 0,-2 0 38 0,1 0-19 16,1 0-4-16,0-1-8 0,-1 1-3 0,1 4-3 16,0 0 18-16,0-7-36 0,0 7 18 15,0-8-10-15,0 8-4 0,0-8-4 16,0 1 6-16,-12-6-22 0,12 9-2 0,-1 0-23 16,-1-1 2-16,-1 2 39 0,0-2-27 0,1 2 32 15,-3-1-8-15,3 0-1 0,0 0-48 0,-3 1 2 16,0 0 31-16,1 1-8 0,0 0 16 0,0 0-23 15,-1 0 34-15,2 0-14 0,0 1 2 16,-1 0-5-16,0 1-4 0,-1-1 6 0,1 1-28 16,0 0 21-16,4 0-1 0,0 0-1 15,0 0-1-15,-6 0 3 0,6 0-26 0,-9 0 26 16,0 11-14-16,6-6 19 0,1-2 1 0,-2 1-2 16,3 0-2-16,-1 1-20 0,2-1 15 15,-1 2-1-15,2 0-35 0,-1-6 5 16,0 0 44-16,0 7-16 0,0 0 11 0,0 0-12 15,0-7 13-15,0 8-6 0,0-1-5 0,0-7 12 16,0 7-19-16,0-7 32 0,0 10-25 0,0-4-12 16,0-6 13-16,0 0-11 0,0 8 19 15,0-8 13-15,8 14-3 0,-7-11-3 0,1 1-38 16,-1-2 29-16,-1 3-14 0,3-3 19 16,-1 1-14-16,1 1 16 0,-2 1-30 15,2-4 21-15,0 4-7 0,1-2 2 0,-1 3-30 16,0-2 35-16,8 4-3 0,-5 0-31 0,3-2 33 15,-3-1-20-15,3 4 13 0,3-1-9 16,-4 0 18-16,3 1-4 0,-3-2-18 0,-2 0 31 16,1-2-29-16,-3 0 20 0,1 0-7 0,1 0 2 15,5 4-1-15,-3-2-11 0,-4-1 22 0,2 1-22 16,-2-2 9-16,-1-1-1 0,-1 3 0 0,2-1 0 16,-4-2 19-16,3 0-18 0,-1 2-10 15,0-1 10-15,0 0-5 0,1 0 3 16,-2 0 4-16,1 0 19 0,1-1-18 0,-3 2-1 15,0-1-2-15,0 1-10 0,0-1 9 0,0-5 2 16,0 0 24-16,0 10-24 0,0-5 4 0,-14 14-25 16,10-10 20-16,-1-4 9 0,0 0-28 15,0 0 6-15,0-3 32 0,-7 5-2 0,-1-4 6 16,4-1-24-16,-1 1-13 0,1-3 8 0,-1 0 16 16,0 0 45-16,2 0-15 0,-2 0 3 15,-3 0-4-15,0 0-14 0,-16-10 22 16,16 5 0-16,3 1 3 0,1 0 5 0,3 0-21 15,3-3 12-15,-1 2-12 0,2 0 12 16,2-1-11-16,0 6-6 0,0-6 7 0,0-6-12 16,11-14 0-16,-3 11-10 0,-2 1 8 15,3-1-6-15,1 0-2 0,-1 3 3 0,5 0-7 16,2 0 9-16,-2 0-16 0,4 2 7 16,-7 3-17-16,3-3 19 0,-4 2-6 0,2 0 8 15,-3 2 8-15,1-2-10 0,-1 2-3 0,-1 0 1 16,3-4-15-16,-4 1 10 0,-1 2-7 15,-1 1-6-15,1 1 23 0,-3-2-11 0,1 2-4 16,-3 0-42-16,3 0 12 0,-4 1-76 0,3 3 10 16,-1-2-116-16,-2-1-109 0,1 0-54 15,-1 2 40-15,2 1 19 0,-2-4 8 0</inkml:trace>
  <inkml:trace contextRef="#ctx0" brushRef="#br0" timeOffset="31235.17">17975 15971 272 0,'0'-9'301'0,"-2"2"-65"0,-2 1-19 16,4 1-25-16,0 1-30 0,0-2-9 0,-1 4-13 16,0 0-32-16,1-1-5 0,0 1-16 15,0 0-7-15,0 2-6 0,0 0-1 0,0 0-12 16,0 0-14-16,0 0-20 0,-2-7-5 0,2 9 15 15,0 0-5-15,2 3-19 0,-2-3 7 16,0 4 5-16,-2 1-8 0,2 1-3 0,0 1-4 16,0 7 4-16,0 2 1 0,0 3-1 15,-9 25 2-15,4-24 1 0,5 2-2 0,-1-2-2 16,1-10 0-16,0 5-8 0,0 5 13 0,0-4-12 16,0 3-4-16,0-2-10 0,0-5 10 0,0-2 5 15,0-3-1-15,0 0-1 0,0-2-5 16,0-7 10-16,0 7 10 0,0-7-9 0,0 0 4 15,0 0 1-15,5 10-32 0,-4-13-25 16,-1 0-30-16,1-1 8 0,-2-1-106 0,1-2-82 16,-1 2-122-16,1-2 23 0,1-1-23 0,-1 8 28 15,0-7 1-15</inkml:trace>
  <inkml:trace contextRef="#ctx0" brushRef="#br0" timeOffset="32125.62">18490 15908 274 0,'-6'-14'168'0,"1"0"17"16,1 3-72-16,2 4 32 0,-2-2-71 15,1 6 45-15,0-4-59 0,0 3 18 0,-1-2-3 16,0 4-15-16,-1-1 2 0,0 0-20 0,2 1-9 15,-3 0 8-15,1 0-29 0,-1-1-2 16,0 3-1-16,1 0 6 0,-1 0 18 0,-1 0-12 16,1 0 1-16,6 0 2 0,0 0-9 0,-10 0-38 15,2 0 48-15,-14 10 1 0,8-5-38 0,0 3 49 16,5-2-50-16,3 0 30 0,-4 5-29 16,2-4 27-16,3-1 8 0,4 0-24 0,-2 1 5 15,2-1 6-15,1-6-33 0,0 6 35 16,0 0-16-16,0 6-5 0,11 12 13 0,0-10 9 15,-4 0-32-15,5-1 30 0,1 2-13 0,-2-1 14 16,-1-4-38-16,4 0 22 0,2 1 27 16,-2-1-44-16,-3 1 23 0,2-2 24 0,0 0-2 15,-3 0-28-15,5 0-25 0,-7-2 41 16,1 4-7-16,-1-4 0 0,-2-1 2 0,-1 1 5 16,0 0-24-16,-1-2 19 0,5 7 7 15,-3-4-4-15,-2 1-30 0,1-1 35 0,2 4 3 16,1 0-14-16,-5-1-24 0,-2-3 18 0,2 2-3 15,-3-3 13-15,3 0-16 0,-2 0-23 0,-1-2 26 16,0 0 15-16,1 1-25 0,-1-2 10 16,0-4 20-16,0 0 1 0,0 8-10 0,0-2-5 15,0-6-20-15,-14 16 35 0,9-12-26 16,1-1 39-16,0 1-15 0,-1-2 8 0,1 1 14 16,-2-1-39-16,0-1 29 0,6-1 1 0,0 0-8 15,-11 0 25-15,4 0-2 0,-3 0-21 16,-1 0 6-16,-18-10 17 0,17 7 0 0,4-2 12 15,-2 3-5-15,4-4 4 0,1 2 0 16,-8-6 13-16,7 3-12 0,-1 0-9 0,4 1-2 16,-1-1-5-16,0 0 3 0,4 0-12 0,-2-1-7 15,2 3 13-15,0 5-21 0,0-11 6 16,0-3-8-16,15-13 10 0,-6 13-4 0,-3-1 0 16,8 0-4-16,-8 3 1 0,6 0-13 15,-3 0 5-15,0-5 7 0,-3 3 0 0,4 2-7 16,-1-1-2-16,2-1 6 0,-5 0-12 0,3 2 1 15,-4 4-8-15,0-2 4 0,-2 3 15 16,1 0-26-16,-2 1-8 0,1 2-30 0,-3-2-15 16,1 1-35-16,0 2 7 0,3-1-97 15,-3-2-86-15,0 4 21 0,2-1-173 0,0-1 60 16,-1 0 21-16,2 1-12 0</inkml:trace>
  <inkml:trace contextRef="#ctx0" brushRef="#br0" timeOffset="32745.25">18792 15981 340 0,'0'0'162'0,"-2"-2"32"0,4 2-45 16,-4 0-23-16,0 2-23 0,2-2-11 0,0 2-7 16,-1 2-8-16,0-1-15 0,-2 2-24 15,1 0 12-15,-3 10 2 0,1-5-10 0,0 0 10 16,0 0-16-16,0 3-7 0,-1-1 11 16,5-3-16-16,-2-1-26 0,0 0-2 0,1-1 33 15,0-3-35-15,1 1 37 0,-2-3-14 0,2 3-7 16,-1-3-8-16,1-2 34 0,0 0-23 15,0 0 21-15,0 0-8 0,11 5-1 0,-5-4-7 16,-1-1-14-16,1 0 9 0,1 0 5 0,-2 2-12 16,3-2 25-16,0 0-51 0,-1 1 12 0,-1-1 33 15,3 0-13-15,9 4-10 0,-4-4 6 16,3 3 10-16,-1 2-18 0,1 1-2 0,-3 0-9 16,-1 2 28-16,-4-4-40 0,1 1 33 15,0 4-14-15,-1-1 7 0,0-4 13 0,-3 4-9 16,-2-3-8-16,4 7 20 0,-3-1-39 0,-1-1 25 15,0-2 10-15,-3 1-12 0,2 6 18 16,0-3-16-16,-3-3-15 0,0-9 6 0,0 10 19 16,0-3-1-16,0 1 6 0,0-1 1 15,0 0 9-15,0-2-9 0,-17 14 8 0,9-8-1 16,-1 0 9-16,2-6 4 0,0 1-1 0,-1 1-8 16,2-5-23-16,-1 3 16 0,0-3-2 15,-1 0 4-15,3-1-25 0,-1 0 21 0,-10 5-9 16,1-4-1-16,4 0-5 0,3-2-8 0,1 3 13 15,3-3-14-15,-1 0-24 0,5 0-11 16,0 0-20-16,-10 0-33 0,10 0 9 0,-6 0-68 16,6 0-28-16,-11-13-85 0,10 11 17 15,0-2 21-15,-3-2 18 0,4 2-171 0,0-1 30 16</inkml:trace>
  <inkml:trace contextRef="#ctx0" brushRef="#br0" timeOffset="33024.54">18846 15966 391 0,'4'-3'219'15,"0"-1"-57"-15,12-5-10 0,1 3-65 0,3 2 42 16,-1-2-25-16,7 2-11 0,2 1-12 0,1 1-33 16,1 2 24-16,2-2-10 0,-4 1-20 0,-4 1 27 15,2-3-20-15,-4 0 2 0,-10 2-45 16,1 0-28-16,-13 1 2 0,9 0-113 0,-2 0-180 16,-7 0 21-16,8 0-52 0,-8 0-12 0</inkml:trace>
  <inkml:trace contextRef="#ctx0" brushRef="#br0" timeOffset="33907.55">20671 16273 340 0,'-15'0'146'16,"-10"5"-22"-16,12 6-18 0,-1 2-12 16,1 0-11-16,5 4-10 0,2-1-8 0,-3 0-8 15,4 3-7-15,-1-2 23 0,4 2-10 0,2-2-6 16,0-8-8-16,0 3-18 0,11 18-2 0,0-14 22 15,-1-1-49-15,3-3 28 0,3 1 17 16,-1-1-36-16,5-1 13 0,-2-6 3 0,1 1 7 16,1 0 18-16,5-3-25 0,-7-3 11 15,-9 0 3-15,5 0-16 0,1 0 23 0,22-16-1 16,-22 8 11-16,1-2 7 0,-4-2-5 16,0-3-1-16,-3 1 0 0,-1-3-1 0,-2-3-12 15,2 0 12-15,-6-1-3 0,6 1-11 0,-8 0 12 16,0 2-3-16,0-1-9 0,0 4-4 15,0 6 2-15,0-1-8 0,0-1-8 0,0 0-6 16,0 1-4-16,-13-6 8 0,12 11-3 16,1-1-12-16,-3-1 0 0,-1 5 0 0,2-2-1 15,-1 2-25-15,1-1-12 0,-3 1-49 0,0 0-2 16,1 2-37-16,0 0 13 0,0 0-81 0,4 2-24 16,0-2-106-16,0 0 22 0,0 0-89 15,-8 11 14-15,8-9-24 0</inkml:trace>
  <inkml:trace contextRef="#ctx0" brushRef="#br0" timeOffset="34212.5">21105 16470 301 0,'3'2'280'0,"1"-1"-43"0,-3-1-44 16,1 1-21-16,0-1-23 0,1 2-15 0,-3-1-15 15,1 1-24-15,2-2 2 0,-3 1-15 0,3 2-11 16,0-2-6-16,-2 2-3 0,1-2-6 0,-2 2-7 16,0-3-22-16,0 3 10 0,0-2 26 15,0 2 11-15,2-2 18 0,-4 1 0 16,4-1 5-16,-2-1 15 0,0 0-7 0,2 0-27 16,-2-1 18-16,1-1-44 0,0-1 11 0,0 1 3 15,-1-1-44-15,0-1-28 0,3 0-23 16,-3 0-26-16,0-3-43 0,0 0-39 0,6-6 14 15,-6-3-135-15,2 9 21 0,-1-2-198 16,2 3 41-16,-2 0-12 0,5 2 11 0,4-5 59 16</inkml:trace>
  <inkml:trace contextRef="#ctx0" brushRef="#br0" timeOffset="35075.88">21727 16206 329 0,'0'-18'130'16,"0"5"23"-16,-4-4-37 0,4 17 18 0,0-13-15 16,-10-12-15-16,1 11-4 0,4 2-20 0,-4 1-11 15,0-2-3-15,-1 4 8 0,-2-3-23 16,2 4-14-16,-4-1-1 0,0 4 4 0,4 0 4 15,-3-2-42-15,0 4-7 0,2 1 31 16,4 1-32-16,0 0 10 0,-1 1 31 0,8 0-39 16,0 0 14-16,-9 0-38 0,3 0 50 15,6 0-26-15,-23 16 24 0,15-11 0 0,2 3-1 16,0-2 1-16,2 0-21 0,1 1 0 16,0-1 29-16,3-6-12 0,0 6 3 0,0 5 12 15,16 14-19-15,-7-11-24 0,2-1 15 16,2 1-4-16,1-2 16 0,-1 0-18 0,1-1 8 15,1 0 15-15,1 0-15 0,-1-2 1 0,0 0-15 16,-1 0 23-16,-2-1-30 0,-1 2 24 0,2-2-22 16,-1 1-9-16,1-2 9 0,-5-1-3 0,-4-2-2 15,3 4 26-15,-4-2 10 0,0-1-7 16,7 6-4-16,-6 0-4 0,-2-3 8 16,6 6-6-16,-6-2 9 0,-1-1-7 0,1 5-14 15,-1-1 4-15,2-4 33 0,-3-11-22 0,0 10-25 16,0 0 39-16,0-3-11 0,0 2-37 15,0-2 29-15,0-1 14 0,0 1-9 0,0 0-3 16,0 0-25-16,0-7 18 0,0 7 15 16,-18 11-4-16,7-9 12 0,-1-4 0 0,-2 0-16 15,3-4-2-15,-1 2 13 0,-1-3-37 0,3 1 23 16,-7 0-14-16,4 0 32 0,13-1 14 0,-12 0 11 16,4 0 9-16,-2 0-15 0,-5-12 23 15,8 10-11-15,1-1 5 0,-4-4-10 0,-1-4 2 16,5 3 8-16,-3-2-17 0,1-5-9 15,6 5 9-15,2 10 3 0,0-10-19 0,0-4 7 16,0-1-8-16,14-18 5 0,-8 14-2 0,3 3 5 16,2 0-11-16,-4-2 2 0,5 2-9 15,-3-1-2-15,1 2 7 0,1 1-13 0,0 0 7 16,-2 1 8-16,2-1-10 0,1 4 2 0,0 0-16 16,-4-1 19-16,1 1-12 0,-3 5 4 0,0-2-11 15,-2 2-15-15,0 2-27 0,0 1-31 16,-2 0-27-16,-1-1 9 0,0 1-139 0,0 2-113 15,1-2-32-15,0 2 23 0,-2 0-38 16,0 0 5-16</inkml:trace>
  <inkml:trace contextRef="#ctx0" brushRef="#br0" timeOffset="35493.75">22140 16162 224 0,'-3'-3'278'0,"2"-1"-72"15,0 1-21-15,0 1-17 0,1-3-31 0,-2 5-8 16,4-4-15-16,-4 3-20 0,2 1 0 0,0 0-11 16,-1 3-9-16,2 1-15 0,-1 1 9 15,0 1-17-15,7 11-5 0,-7-6 0 0,2 18-20 16,2-7 5-16,-4 2-3 0,5-4 6 16,-5-6 2-16,0 6-10 0,0 4-7 0,12 27-20 15,-10-27 4-15,1-2 16 0,2-1-7 0,-4-2 3 16,3-4 2-16,-1 2-19 0,-1-5 8 15,0-3 4-15,-1-1 1 0,0-1 2 0,-1-2 10 16,1 0-10-16,1-4-31 0,1 2-40 16,-1-2 6-16,0-2-132 0,3-3-98 15,6-6 20-15,0-1-119 0,-1-2 24 0,1-3-35 16</inkml:trace>
  <inkml:trace contextRef="#ctx0" brushRef="#br0" timeOffset="36331.85">22647 16241 357 0,'-8'-12'132'0,"0"-1"-21"15,0 1 15-15,-1 2-46 0,2-3 31 0,-2 1-11 16,0 0-24-16,0 5-31 0,2 0 39 16,0 2-20-16,0 0 4 0,0 1-21 0,-7-4-30 15,7 3 37-15,0 1 4 0,0-1 5 0,2 3-5 16,1 1-21-16,0-3-31 0,-2 3 1 15,1 0 24-15,0 0-16 0,1 1 9 0,-2 0-38 16,6 0 38-16,0 0-14 0,-6 0-21 0,-1 0 38 16,7 0-6-16,-9 0 2 0,-12 16-29 15,14-8 35-15,2 0-39 0,-3 3 20 0,5 2-2 16,-1-4 7-16,2 1-29 0,-2 5 25 0,4-8 2 16,0 2 7-16,0 1-11 0,0-1 1 15,0 4-26-15,0 1 3 0,13 11 25 0,-7-11-3 16,-2-4-13-16,3-3 18 0,4 5-7 0,-1 1 10 15,2-2 6-15,-2 1-35 0,0 2 19 16,-1-4 5-16,4 3-19 0,-4-3 14 0,2-2 9 16,-4 0-23-16,3 2 11 0,-1 0-24 15,1-1 8-15,-3 0 34 0,1-1 0 0,1 3-15 16,0 0-31-16,0-1 7 0,-2-2-4 16,2 1 26-16,-2 0-5 0,-3 0 20 0,5 4-18 15,-3-6-20-15,-2 1 1 0,0-2 30 0,-3 0 4 16,1 1-17-16,-1-2-19 0,-1-2 21 0,0 3-8 15,0-6 9-15,0 0-5 0,0 0 7 16,0 7 15-16,-10 4-16 0,0-1 15 0,0-4-44 16,6-1 1-16,-4 0 5 0,-1-1 13 15,5-1 6-15,-2 0 4 0,-1 0 16 0,0-1-37 16,0 0 43-16,1-1-31 0,-1 0 6 16,-3-1 16-16,10 0 11 0,-11 0 3 0,-5 0 13 15,4 0-8-15,-11-12-18 0,16 9 6 0,0-2 7 16,1-6 0-16,1-3 7 0,-2 1-12 15,4-1-5-15,1-5-12 0,2 1 4 0,0 2-6 16,0 6 3-16,0-5-3 0,0-4 14 0,0 0 16 16,15-17-22-16,-9 18 16 0,3 0-23 15,0 2 23-15,3 0-3 0,-3 0-18 0,3 1-11 16,-1 3 16-16,-1-1-1 0,5 3 0 16,-6-2 9-16,2 2-15 0,-5 3 6 0,4-3-9 15,-1 3-4-15,-3 2-4 0,1 1-29 16,0 1-48-16,0-1-12 0,-3 1-3 0,4 1 8 15,-2 1-87-15,0-1-80 0,1 2 20 0,0 0-170 16,-7 0 36-16,13 0 24 0</inkml:trace>
  <inkml:trace contextRef="#ctx0" brushRef="#br0" timeOffset="37101.82">22957 16235 403 0,'0'-3'232'0,"-1"-1"-66"0,1 1-8 15,0 1-11-15,-3 1-25 0,2-1-34 0,-2 0 25 16,3 2-22-16,0 0-10 0,0 2-29 0,0-2 14 16,-2 3-4-16,-1-1-14 0,3 2 9 15,-1 2-33-15,-2-1 14 0,1 0 5 0,-1 13-6 16,-2-3-21-16,1 2 12 0,0-2 3 0,-1-1-19 16,4-1-4-16,0-2 2 0,0-1-18 0,1-3 14 15,0 0 6-15,-4-2-14 0,4 0 20 16,0 0 0-16,0-5 2 0,0 0-8 0,0 7 6 15,0-7 5-15,0 7-7 0,0-7-9 16,0 5 1-16,0-5 16 0,0 0-37 0,14 13 19 16,-11-13-3-16,0 0-1 0,2 0-6 0,0 0 5 15,1 0 6-15,-3 0 10 0,5-3-18 16,-2 3 15-16,-6 0-16 0,7 0 11 0,13-10-27 16,-4 8 20-16,-6-2-10 0,4-1 4 15,-4 2-5-15,1 1 14 0,-2-1-9 0,-2 3 15 16,0-2 3-16,-1 0-19 0,0 2 4 0,-2 0-10 15,4 0 16-15,-8 0-6 0,0 0-6 0,8 0 0 16,-1 0 12-16,15 11 7 0,-11-3-34 16,-1 2 21-16,2-1 6 0,-4 3-16 0,1 2 22 15,1 0-5-15,-4-1-1 0,0 4-14 16,0-2 13-16,-5-3 15 0,0 0-14 0,1 5-21 16,-1-3 24-16,-1-4-5 0,0 2-10 15,0-12-9-15,0 8 15 0,0-1 0 0,-11 15 3 16,2-8 15-16,2-4-12 0,2-5-25 15,-5 5 21-15,-1-1 10 0,2-4-5 0,0 0-10 16,2-1 2-16,2 0 7 0,0-2-4 0,-1 0 9 16,3 1-9-16,-3-2 9 0,2 2-27 15,-1-1 23-15,3-2 5 0,-4 2 7 0,2-1-2 16,0 1 2-16,0-2 3 0,-1 0-8 16,5 0 15-16,0 0-22 0,-8 0 19 0,8 0-4 15,-9 0 3-15,9 0-22 0,-7 0-6 0,-6-12 12 16,9 10 5-16,2 0-13 0,-4 0-13 15,3 1-18-15,-3-2-27 0,3 0-13 0,1 3 8 16,0-2-91-16,-1 0-36 0,-2 0-110 16,3-1 22-16,2-1-121 0,-2 1 9 0,2-1 31 15</inkml:trace>
  <inkml:trace contextRef="#ctx0" brushRef="#br0" timeOffset="37665.39">23007 16138 345 0,'0'-2'187'0,"0"2"-27"0,2-3-27 15,-1 3-6-15,5-2-24 0,-4 2-23 16,0-2 42-16,1 1-25 0,3-1-5 0,-3 1-5 16,3 0-37-16,0 0-3 0,1-1 22 15,0 2-6-15,13-2-20 0,-2 2 7 0,-3-1-1 16,4-1-6-16,-9 2-1 0,4 0-1 15,5 0-18-15,-2 0-6 0,2 0 18 0,0 0-19 16,-1 0 17-16,1 0-29 0,-4 0 20 16,1 0-25-16,7 10 17 0,-23-10 6 0,9 0-23 15,-3 0 6-15,-6 0 6 0,9 0-12 16,-1 0 19-16,-8 0-23 0,7 0 27 16,-7 0-36-16,5 0-65 0,-5 0 9 0,0 0-263 15,8 0 22-15,0 10-88 0,-8-10 13 0,0-3-7 16</inkml:trace>
  <inkml:trace contextRef="#ctx0" brushRef="#br0" timeOffset="55313.57">19003 17291 222 0,'0'0'118'15,"0"0"-42"-15,0 0 11 0,0 0 2 16,0 0-13-16,0 0 20 0,0 0-12 0,0 0-11 16,0 0 16-16,0 0-12 0,0 0-9 0,0 0-5 15,0 0-31-15,0 0 43 0,0 0-2 16,0 0-29-16,0 0 2 0,0 0-19 0,0 0 27 16,-24-15-2-16,24 12-20 0,-2 3 36 0,2-3-23 15,0 1 3-15,-2-1-9 0,2 0 0 16,0-1 9-16,-1 2-1 0,-2 0-15 0,3-2 15 15,0 0-6-15,-1 2 2 0,0-1-21 0,-1 1 1 16,2-1 9-16,0-1-4 0,-3 1-4 16,3 1-5-16,0 2 2 0,-2-3-4 0,2 0-8 15,0 2-7-15,0 0 14 0,-1 1-7 0,1-2-2 16,0 0-6-16,-1 4 11 0,-1-2-2 0,2 3-17 16,0-1-3-16,0 3 19 0,0 0-7 15,0 3-14-15,-1-1 31 0,1 4-12 0,0 4-3 16,-8 22-22-16,6-11 16 0,-1-7-8 15,0 3 20-15,0 0-17 0,3-2 20 0,-5-1-8 16,1 0 3-16,1 0 2 0,-2-1-18 0,4 0-7 16,-2-6 25-16,-2 1-6 0,0-2-1 15,5-4 16-15,-1 0-32 0,-2 1 27 16,3-5-16-16,-1 1 7 0,0 1-2 0,-2-2 19 16,3 2-17-16,-1-4-7 0,0 2-29 0,-1-2-52 15,1-1 6-15,0 1 9 0,-2-1-73 0,3 0-52 16,0 0-34-16,0 0-92 0,0 0 23 0,-6-11-79 15,6 6 12-15</inkml:trace>
  <inkml:trace contextRef="#ctx0" brushRef="#br0" timeOffset="55937.89">19013 17191 247 0,'-4'-8'202'15,"-3"4"-63"-15,2 1 20 0,1-1-14 0,1 1-16 16,-1 2-25-16,2-2-17 0,1 2-33 0,-2-2 9 16,2 3 1-16,-1-3 7 0,0 2-8 15,2 1-36-15,0 0 21 0,-4-1-9 0,4-1 5 16,-1 2-6-16,1-2-13 0,-1 2 9 0,2 0-30 15,-2 0 32-15,1 0-17 0,1 2-26 16,0-2 4-16,-1 3 25 0,0 0 3 16,3 1 0-16,0 0-10 0,0 0-17 0,7 10 11 15,-1-1 14-15,3 3-37 0,-1 0 9 0,2 0 22 16,2 2 1-16,-2 2-30 0,6-1 13 16,-7 0 1-16,4 3 17 0,-3-2-2 0,1-3-27 15,3 4 24-15,0-4 2 0,-7 1-9 0,4 0 9 16,1-2-30-16,-2-1 28 0,-1 0 3 15,-2-2-1-15,0-1 6 0,-1 2 4 0,0-5-8 16,-2-1-41-16,2-2 24 0,-3-1-25 16,-3-1 30-16,1 0 8 0,-1-1 4 0,2 1-31 15,-3-2 21-15,1 2 3 0,-2-3-27 0,1 0-4 16,0 2 25-16,-1-2-7 0,2 1 29 0,-1-1-39 16,0 2 18-16,0-3-20 0,-2 2-27 15,0-1 3-15,0-1 3 0,3 2-70 0,-3 0 3 16,0-2-75-16,0 0-161 0,1-3 20 0,0 1-23 15,-1 0 0-15</inkml:trace>
  <inkml:trace contextRef="#ctx0" brushRef="#br0" timeOffset="56399.07">19359 17199 280 0,'0'-8'115'0,"0"0"-16"0,0 3 28 15,0-1 0-15,0 2 1 0,0-2-45 16,-3 2-14-16,3 0 5 0,0 2-17 0,0 2-12 15,0 0-20-15,0 0 22 0,0 0-4 0,0-8-8 16,0 8-22-16,0 0-2 0,0 0-2 16,4-7 26-16,-3 8-29 0,-1 1 7 0,1 4-11 15,-1-3 29-15,0 4-19 0,0-2 32 16,-3 12-25-16,3-9 11 0,0 4 3 0,-8 17-14 16,5-10 17-16,-2 0-49 0,-3 3 48 0,5-3-42 15,1 1 19-15,-4-2 20 0,1 0-22 16,1-1-20-16,1 4 11 0,-4-5 22 0,4 1-30 15,-1-3 2-15,4-2 29 0,-3-4-11 16,3 1-14-16,0-2-9 0,0 0 22 0,-3-2-2 16,3 0 5-16,0-2-9 0,0 2-15 15,0-1 21-15,0-1-1 0,0-3-1 0,0 0-1 16,0 0-89-16,0 0-29 0,0 0-38 0,-13 9-110 16,9-9 18-16,-1-3-126 0,0 1-44 15</inkml:trace>
  <inkml:trace contextRef="#ctx0" brushRef="#br0" timeOffset="57092.34">19743 17374 363 0,'0'0'128'0,"-1"0"15"0,0-2-30 16,-2 1 6-16,3 1-18 0,0-1 11 0,-1 0-9 15,-1 1-28-15,2 0 8 0,-1-2-12 16,1 2-1-16,0 0 3 0,0 0-28 15,1 2-10-15,2-1-21 0,1 1-6 0,1 0 26 16,2 1 2-16,9 6-26 0,3 1 2 0,3-1 14 16,2 2-1-16,-1-1-25 0,2 1 1 15,-4-1 33-15,3 2-19 0,1-2-5 0,-1 1 24 16,-1 0-53-16,-1 0 34 0,2-1-17 0,-6 1 11 16,1-3 14-16,-1 2-25 0,-5-3-10 15,-1 0 24-15,-2-1-12 0,-3-3 0 0,-1-1-13 16,-3 1-20-16,0-2 30 0,-2 4-2 15,4-4-73-15,-2 0-21 0,-2-1-7 0,2 1-36 16,-3-1-12-16,0-2-45 0,0-1-105 16,-2 0 9-16</inkml:trace>
  <inkml:trace contextRef="#ctx0" brushRef="#br0" timeOffset="57434.55">20034 17203 212 0,'-4'-4'164'15,"-1"3"-33"-15,-1 1 13 0,1 0-16 16,0 1-19-16,0 3-46 0,-4 8 19 0,0 2-22 15,0 1-6-15,0 3-6 0,-1 0-5 16,1 1 28-16,-2 1-51 0,1-2 21 0,-1 4 0 16,-3-2-17-16,4 0 13 0,-3 0 6 15,-2-2-15-15,1 1-7 0,0-1-3 0,-2-1-20 16,5 0 26-16,-3-2 17 0,1-2-38 0,4-1 6 16,-1-2-16-16,3-2 2 0,2-4-1 15,3 1 10-15,-3-2 0 0,5 2-42 0,-3-3-40 16,3-2-43-16,1-1-125 0,3-1 15 15,0-3-131-15</inkml:trace>
  <inkml:trace contextRef="#ctx0" brushRef="#br0" timeOffset="58037.58">20427 17288 244 0,'0'-4'167'0,"-2"0"-37"0,2 0-17 0,-2 1 1 16,1 0-7-16,-3 2-18 0,2 0 4 0,-1-1-46 15,-1 2 17-15,0-1 10 0,-2 2-40 16,2 1 4-16,2-1 8 0,-3 0 9 0,1 2-11 16,-5 8-43-16,-1-3 24 0,2 4-19 0,-1-1 9 15,1 3-5-15,1-2 4 0,5-1-21 16,1 2 22-16,0 4 12 0,-2-3 0 0,3-14-11 15,0 15 2-15,12 12-15 0,-2-13-15 16,-6 3 45-16,4-5-20 0,1 2-30 0,6-6 45 16,-4 1-37-16,2-1 29 0,-1-1-17 15,-1-2 7-15,2-2 26 0,-4-1-23 0,-5 0-18 16,6 0 17-16,-4-2-36 0,-6 0 41 0,0 0 0 16,7 0-30-16,-7 0 0 0,17-14 41 15,-6 6 2-15,-5-2-9 0,-2 1-9 0,1-1 30 16,-5 1-17-16,0 9 3 0,0-9 16 15,0-4-1-15,0-1-10 0,-13-18 26 0,7 20-29 16,1-3 5-16,-4 1 10 0,4 1-14 0,0 2-22 16,-1 0 15-16,4 4 10 0,-3-7-6 0,1 8-6 15,-1-2-20-15,1 1-12 0,0 4-28 16,3-2-9-16,-3 2-14 0,3-1 7 0,1 1-85 16,0 3-20-16,0 0-46 0,0 0-127 15,0 0 20-15,0 0-51 0,0 0 19 0</inkml:trace>
  <inkml:trace contextRef="#ctx0" brushRef="#br0" timeOffset="58290">20743 17441 277 0,'1'3'227'0,"2"-1"-43"0,-1-1-6 16,0 1-34-16,0 1-10 0,1-3-40 0,-1 2-18 15,0 0 16-15,-1 1-12 0,-1-2 3 16,2 0-9-16,-2 2-20 0,3-1-4 0,-3-2-8 16,0 1-13-16,2-1 23 0,-2 2-4 0,0-2-18 15,0 2 18-15,0-2-14 0,0 0 4 16,0-2-16-16,0 2-39 0,-1-2 2 16,0 1-88-16,1 1-25 0,-3-2-32 0,0-1-59 15,1-1 17-15,2 1-162 0,0-2 11 0</inkml:trace>
  <inkml:trace contextRef="#ctx0" brushRef="#br0" timeOffset="58997.34">21130 17248 377 0,'-3'-11'157'0,"3"-2"-30"0,0 4-7 0,0 0-10 16,0-2 14-16,0-1-26 0,0 2-23 0,0 1 5 16,0-1-6-16,0 2-15 0,0-1 4 15,-20-13-7-15,10 11-12 0,5 1 1 0,-8 5 6 16,0-1-9-16,4 2-23 0,-6-1 7 15,1 2 8-15,1 1-26 0,2 0 11 0,3 0-4 16,-1 2-5-16,9 0 12 0,-8 0 5 0,8 0-18 16,-8 0-6-16,1 0-29 0,-5 14 13 15,10-8 20-15,-3-1 2 0,0 9-27 0,1-3 44 16,0-2-31-16,4-9 14 0,0 11-6 0,0-1-11 16,0 3 16-16,0 2-21 0,14 18-8 15,-5-18 6-15,0 1 28 0,-1 0-3 0,2 0-5 16,4-3-8-16,0-1 12 0,-2 1-16 15,3-3-16-15,-1 2 19 0,-1 0 17 0,-1-2-8 16,1-1-26-16,-1 1 19 0,-3-1 19 0,-3 1-16 16,1-3-21-16,1 3 32 0,-2-1-1 15,-3-1-30-15,3-3 40 0,-3 1-11 0,0 0-21 16,-2-1 22-16,-1-1 16 0,2 1-30 0,-2 0 9 16,0 0 4-16,0-5-24 0,0 0 9 15,0 7 1-15,0 0 8 0,-12 2-11 16,11-5 17-16,-4 0-6 0,-1 1-1 0,2-3 7 15,-3 1-2-15,2 0-5 0,1-1-20 16,-2 0 36-16,-3-2 1 0,5 0 13 0,4 0-10 16,-6 0-25-16,-1 0 36 0,7 0-8 15,-25-10-13-15,14 6 7 0,5-3 25 0,1 2-19 16,-2-2-5-16,2-5-10 0,1 1 14 0,1-1-17 16,3 2 16-16,0-1-6 0,0 0-9 15,0-2-20-15,12-23 25 0,-9 16-1 0,1-2-10 16,1 3 13-16,0 1-13 0,0 0 7 0,-1-1-25 15,-1 4 18-15,-2 3 16 0,1 4-19 16,1-2-8-16,-2 3-6 0,-1 2-18 0,1 1-17 16,1 1 5-16,-1 0-102 0,4 1-29 0,-4-2-25 15,1 3-128-15,4 0 22 0,-2-2-85 16,2 3 38-16</inkml:trace>
  <inkml:trace contextRef="#ctx0" brushRef="#br0" timeOffset="59281.17">21331 17105 362 0,'2'-1'194'16,"-2"1"-40"-16,3 2 7 0,-3 0-30 0,1 2-22 15,1 3-35-15,1 11 1 0,-1-1 10 0,-2 2-22 16,2 3-24-16,1 4-3 0,1-3 10 15,-4 3 0-15,1-1-12 0,-1-1 27 0,2 0-23 16,-2-15-8-16,0 6-8 0,0 3-9 16,0-3-14-16,0-2 24 0,0-1-3 0,0-2 23 15,0-1-58-15,0-1 35 0,0-1-8 0,0-7-21 16,0 7-17-16,0-7-12 0,0 6 2 0,0-6-109 16,7 7-147-16,-7-10 23 0,10-6-119 0,-1-4 25 15</inkml:trace>
  <inkml:trace contextRef="#ctx0" brushRef="#br0" timeOffset="59981.74">21702 17138 269 0,'-3'-18'199'0,"-5"2"-27"0,1-1-19 15,2 4-29-15,-3 1-14 0,-1-1 5 0,4 4-30 16,0 2-5-16,0 0-11 0,-7 0-42 0,7 2 1 16,-1 0 24-16,2 2-29 0,-1 1 36 15,0 2-23-15,1-2-8 0,1 2-19 0,-2 0 12 16,5 0-13-16,0 0 19 0,-6 0 5 0,6 0-5 15,-18 13-8-15,17-9-41 0,-2 1 36 16,3 1 23-16,-3 0-36 0,1 10 12 16,-1-3-14-16,3 1 11 0,0-14 5 0,0 12-13 15,0 5 2-15,0-2 2 0,14 14 6 0,-5-12-26 16,-2 0 30-16,0 0-23 0,2 1 17 16,4-3 0-16,-4 0-9 0,-1-3 3 0,3 2-1 15,-5-3 4-15,1 3-18 0,2-4 5 16,0 3 16-16,-4-5-12 0,0 2-9 0,-1-5 24 15,1 0-9-15,-2 2-8 0,-1-2 4 16,3 0 5-16,-2-1-7 0,-2 1-23 0,3 1 32 16,-3-1 0-16,1-1-3 0,0 1-25 0,-2 0 14 15,0-1 15-15,1 0 14 0,-1-4-44 0,0 0 22 16,0 7-12-16,0-7 17 0,0 7-6 16,0-7 19-16,0 8-6 0,-10 0 11 15,5-5-52-15,-12 1 52 0,5-1-19 0,-2-1 2 16,2-2 20-16,-1 0-5 0,-5 2 4 15,7-2 10-15,-2 0 14 0,0 0-5 0,1 0-23 16,1 0 12-16,-8-10 4 0,13 9-16 16,1-2 10-16,2-1 8 0,-1 1-10 0,4-2 2 15,-3-10 2-15,1 4-23 0,2 11 14 0,0-14-19 16,14-14 9-16,-6 10-5 0,0 0 4 16,7-1-21-16,0 0 24 0,3 1-5 0,-1 1-20 15,1-1 20-15,-1 0-11 0,0 2-13 0,4 1 14 16,-6 0 9-16,2 2-12 0,-5 1-7 15,1 3-15-15,-4-1-4 0,-2 3-30 0,0 4 6 16,-3-1-56-16,0 2-18 0,-3-4-71 0,3 0-67 16,-3 3 17-16,0-2-110 0,1 4 15 15,2-2-4-15</inkml:trace>
  <inkml:trace contextRef="#ctx0" brushRef="#br0" timeOffset="60522.21">21959 17048 354 0,'-3'0'158'0,"-1"1"5"16,3 3-28-16,-4 0-14 0,4 1-10 15,1 0-11-15,-2 13-26 0,1-6 0 0,1-1 12 16,0-11-22-16,0 15-21 0,0-3-19 0,0 2 22 16,0-5-4-16,0 2-37 0,0-4 4 0,0 0 38 15,11 5-40-15,-9-8 32 0,-1 0-32 16,-1 0 16-16,0-1 0 0,4 0-6 0,-3 1-20 16,2-1 37-16,-1-1-43 0,2 0 28 15,-1 1-10-15,0-3-17 0,2 2 43 0,-1 0-14 16,0-1-13-16,0 1 3 0,3 0-9 15,-1-1-17-15,9 4-1 0,-4 0 27 0,2 1 11 16,0-1-15-16,1 2 10 0,-5-2-15 16,3 2-2-16,-3 3 4 0,-2 0-37 0,-1-3 36 15,1 6-34-15,-3-1 52 0,1-3-19 0,-5 1 10 16,0 0-20-16,1-3-11 0,-1 0 11 16,0 0 24-16,0-7 17 0,0 6-6 0,0 5-8 15,0 1-3-15,-12 10-27 0,5-8 9 16,1-2 40-16,1-2-14 0,-3-2-4 0,2-2-1 15,1 0-4-15,-2-2-18 0,3 0 27 0,-2-3 0 16,2 2 2-16,-4-1-5 0,3 0-9 16,0-2 9-16,-3 1-3 0,4-1-8 0,4 0-21 15,0 0-33-15,-11 0 10 0,-14-16-33 0,18 10 8 16,3 0-90-16,-1 0-28 0,-1-7-93 16,2 3 20-16,3-1 16 0,0 2 12 0</inkml:trace>
  <inkml:trace contextRef="#ctx0" brushRef="#br0" timeOffset="60788.56">22026 17048 593 0,'2'-3'126'16,"2"3"17"-16,0 0-20 0,4-1-52 0,10 1 28 16,-6 0-36-16,2 0 15 0,3 0-29 15,4 0 9-15,0 0-18 0,3 0 12 0,0 0-3 16,-3 0-31-16,0 0 11 0,1 0-8 16,-5 0-36-16,-2 0 2 0,-2 0-83 0,-2 0-106 15,-3 0 16-15,0 0-184 0,-2 0 0 0</inkml:trace>
  <inkml:trace contextRef="#ctx0" brushRef="#br0" timeOffset="61319.28">22675 17250 237 0,'-3'-3'246'0,"0"0"-87"15,3 3-5-15,-2-2-15 0,4 1-21 0,-2-3 5 0,4 3-33 16,-1-3-9-16,2 1-10 0,2 3-3 16,13-5-17-16,-1 1 2 0,3-1-13 15,-2 5 19-15,3-2-30 0,1 2 5 0,0-1-12 0,-11 1 0 16,7 0 5-16,1 0-7 0,0 0-18 16,0 0-9-16,-3 0 24 0,13 12-20 0,-23-12-4 15,-1 3-8-15,0-1-17 0,-1 0 6 16,-2 2-39-16,-1-2-28 0,-3 1-60 0,0-3-85 15,-3 2 17-15,2 0-136 0</inkml:trace>
  <inkml:trace contextRef="#ctx0" brushRef="#br0" timeOffset="61573.13">22731 17423 550 0,'1'0'157'0,"2"3"-15"16,4-2-32-16,9 5 18 0,1-2-30 0,1 0-15 15,0-1 14-15,1 0-10 0,-1-1-31 16,4 3 21-16,3-3 5 0,-6 1-26 0,-3-1-21 0,2 1 0 16,-1-1 9-16,-3-2-33 0,2 3 34 15,-3-3 2-15,-1 0-29 0,-12 0-10 0,7 0-44 16,1 0-5-16,-3 0 3 0,-5 0-85 15,11 0-75-15,-5 0-114 0,5-10 18 0,-6 5-53 16</inkml:trace>
  <inkml:trace contextRef="#ctx0" brushRef="#br0" timeOffset="62140.6">23278 17011 272 0,'1'-5'211'16,"-1"3"-11"-16,1-3-40 0,-1 5-51 0,0-3-10 16,0 2 11-16,3 1-8 0,-3 1-18 0,2 0-10 15,-2 3-13-15,0-1 8 0,2 1 4 0,-4 2-43 16,2-1 2-16,2 4 16 0,-2-4-16 15,0 3 17-15,0 0-6 0,0 5-35 0,0-1-9 16,0 0 20-16,0-2 3 0,0-1-17 0,9 6 18 16,-8-11-11-16,2 2 4 0,2-1-14 15,5 5 15-15,0-3-1 0,-1-2-21 0,1-1 3 16,8 0 16-16,-7-4 17 0,1 1 0 16,0-1-17-16,-12 0-17 0,7 0-1 0,9 0 24 15,-3 0-10-15,-1 0-8 0,-1 0-4 16,-2 0 3-16,1 0 4 0,-1 0 5 0,-3 0-22 15,2 0 17-15,12 15-6 0,-7-10-5 0,-4-1 3 16,3 1 6-16,-1 5-6 0,-3-3 17 16,-3 0-25-16,-1-2 14 0,-2 2 1 0,2-2-14 15,0 3 21-15,1 6-13 0,-4-4 7 0,-1-10-22 16,0 10 7-16,0-1 33 0,0 1-17 16,0 2-13-16,0 2-11 0,-11 13 20 0,8-18 6 15,2-2 6-15,-2-1-12 0,1-1 12 0,0 0-2 16,-1-1 1-16,-1 0-18 0,0 0 17 0,-11 3 20 15,-1 0-27-15,1-3 1 0,-1 3-10 16,-1-6 19-16,1 4-1 0,0-4 10 0,4-1-24 16,2 0-20-16,0 0-26 0,1 0-16 15,-3 0-4-15,2 0 6 0,1 0-84 0,0 0-19 16,-5-11-36-16,4 2-53 0,4-1 18 0,6 5-164 16,-2-5 50-16</inkml:trace>
  <inkml:trace contextRef="#ctx0" brushRef="#br0" timeOffset="62369.87">23331 16996 348 0,'20'-6'143'0,"2"3"-24"0,2-3-27 0,3 3-1 15,1 3-10-15,-2-4-11 0,-14 4-7 16,10 0-6-16,1 0-7 0,0 0-34 16,-3 0-37-16,1 0 5 0,-1 0-42 0,-6 0-35 15,14-4-19-15,-20 0-64 0,-3 3-141 0</inkml:trace>
  <inkml:trace contextRef="#ctx0" brushRef="#br0" timeOffset="62761.41">23704 16982 278 0,'-12'11'138'0,"3"3"-5"15,4 3-18-15,-1 4-56 0,-1-3 15 16,3 8-7-16,4-14-10 0,0 7-24 0,0 5 10 15,0 0-3-15,0 1 6 0,0-3-5 16,12 24-6-16,-3-29 15 0,-2 2-26 0,4 0-3 16,-1-4-1-16,1-2 22 0,0-7 7 15,-5-3-15-15,5 0 23 0,-2 0-15 0,-2-3 8 16,16-11 14-16,-9 4-1 0,-3-3-15 0,-1-4 2 16,1 1-5-16,-2-4 27 0,-3-2-22 15,1-3 9-15,-5 3-10 0,2-3-2 16,-4 0-7-16,0 12 13 0,0-5-21 0,-11-19-4 15,7 15-20-15,-4 4 15 0,1-1 3 0,-2 2-3 16,1-1-9-16,-1 3 15 0,0 5-20 0,5 0 5 16,0-1-37-16,0 4 9 0,2 1-23 15,-1 0 5-15,1 1-97 0,0-1-5 0,1 2-34 16,0-1-96-16,1 2 21 0,0 0-114 16,0 0-33-16</inkml:trace>
  <inkml:trace contextRef="#ctx0" brushRef="#br0" timeOffset="63179.67">23943 16941 291 0,'-4'3'140'0,"2"1"-14"0,-1 3-23 0,3-1-13 16,0 14-9-16,0-11-10 0,0 8 8 15,0 5-20-15,0-1 22 0,14 28-32 0,-12-24 9 16,2 3-24-16,2-4-5 0,1-2 9 16,-1 0-20-16,1-3 2 0,0-2 33 0,0-3-5 15,2 0-35-15,1-1 16 0,0-4-20 0,-1-3 56 16,1-4-6-16,-1-2-12 0,-9 0 13 16,12 0 3-16,12-15-27 0,-14 10 7 0,4-8 4 15,-1-5-6-15,-2 1 5 0,-1-2-9 0,0-2 8 16,0 1 8-16,-4-4 3 0,-6 2-24 0,3 1 5 15,-3-2-1-15,0 12 6 0,0-5-7 16,0-3-1-16,-14-19 0 0,1 19-7 0,3 0-17 16,-3 3 10-16,-1 2-18 0,-2 1 14 15,0 0-1-15,1 2-5 0,3 2 3 0,-1 1-6 16,3 2-14-16,1 5 2 0,0 1-36 0,2-2-14 16,7 2-28-16,-7 0 7 0,7 0-66 15,-8 0-21-15,8 0-42 0,-12 10 16 16,10-8-198-16,4 3 19 0,2-3 60 0,0 3-4 15</inkml:trace>
  <inkml:trace contextRef="#ctx0" brushRef="#br0" timeOffset="63463.27">24272 16936 461 0,'2'-3'223'0,"-1"1"-33"0,-1 0-46 16,2 2 20-16,2 0-36 0,3 0-33 0,7 5 8 16,-5 0-12-16,11 0-18 0,-1 5 10 15,4-2-24-15,-2 3 1 0,0-2-17 0,2 2-4 16,-2 2 9-16,2-3-8 0,-5 2-2 16,0-4-9-16,0 1-19 0,-2-2 19 0,3-1-16 15,-4-1-1-15,0 1-1 0,-4-4-7 0,-1-2-37 16,-3 0-30-16,-7 0 30 0,0 0 4 0,6 0-99 15,5-9-1-15,-9 2-33 0,-2 1-90 16,0 1 18-16,-2-2-112 0,-1-8-13 0</inkml:trace>
  <inkml:trace contextRef="#ctx0" brushRef="#br0" timeOffset="63715.48">24528 16796 312 0,'-2'-2'162'0,"2"2"-34"0,-3-3-38 16,0 3 13-16,1 0-18 0,0 0 30 15,1 3 11-15,-3-1-21 0,2 0 1 0,-6 9-20 16,-3 0-1-16,0 4 20 0,-1-1-11 0,1 1 2 16,-1 2-19-16,-1 2-2 0,0 5 7 0,0 0-31 15,4 1 3-15,-4-2-14 0,2 2 8 16,1 2-5-16,1-1-2 0,1-1-25 0,-2 2-18 15,5-4-17-15,-2 4 1 0,2-1-123 16,0-4-58-16,0-4-170 0,4-2 24 0,1-8-49 16,0-8 45-16</inkml:trace>
  <inkml:trace contextRef="#ctx0" brushRef="#br0" timeOffset="64605.65">22559 17708 360 0,'0'-5'190'0,"0"-2"-38"15,0 3 19-15,0 0-28 0,-1-2 11 0,1 3-38 16,0-2-17-16,0 3-35 0,-1-1 15 15,-2 0-8-15,3 2 14 0,-2 1-24 0,-2 0-2 16,1 0-5-16,1 2-5 0,-3 1-1 16,3 1-8-16,-2-1 10 0,-6 9-22 0,3-1-15 15,-1 2 18-15,4-3-7 0,-2 7-2 0,3-5-4 16,3-12 5-16,0 14-7 0,0 3-9 0,14 27 8 16,-6-22 3-16,3-1-22 0,3-4-2 15,-1 1 32-15,1-8-9 0,2 4-6 0,-1-7-10 16,0 0 6-16,3-2 9 0,1-5 13 15,-4 2-5-15,-15-2-18 0,10 0 14 0,2 0 5 16,8-17-21-16,-14 10-7 0,-1 0-3 0,-1 1 27 16,0-2-11-16,-2 2-19 0,2-2 15 15,-2 2 5-15,-1 0 4 0,2-1 14 0,-3 0-8 16,0 0-11-16,0-11 7 0,0 10-1 0,0-4-14 16,0 0 13-16,0-1-17 0,0 4 18 15,-10-11-3-15,8 13-9 0,-1 0-10 0,3 0 21 16,-2 2-5-16,-1 0-3 0,2 0-3 0,0 0-18 15,-3 3-10-15,0-1-26 0,-1 1-14 16,0-1 5-16,-2 3-78 0,3-1-71 0,-2 1-47 16,2 0 19-16,4 0-177 0,0 0 20 15,0 0 45-15</inkml:trace>
  <inkml:trace contextRef="#ctx0" brushRef="#br0" timeOffset="64867.85">22894 17830 433 0,'1'0'265'15,"1"0"-52"-15,-1 1-51 0,0-1-13 16,-1 1-6-16,0 1-3 0,3-1-36 0,-2 1 2 16,1-1-10-16,-1 1-14 0,1-2-4 15,-2 1 1-15,2 0 6 0,2-1-12 0,-4 2 21 16,0-2-8-16,1 1-9 0,0-2-23 15,0 1-2-15,-1-2 4 0,0 1-22 0,0 0-13 16,0-1-60-16,0 1-13 0,0-2-35 16,2 1 8-16,-2 1-144 0,5-1-100 0,-5 0-43 0,2 2 24 15,1 0-25-15,-2-3 5 0</inkml:trace>
  <inkml:trace contextRef="#ctx0" brushRef="#br0" timeOffset="65567.53">23306 17841 304 0,'3'-4'155'0,"-1"-2"-25"0,3 2-19 16,-1-1-1-16,4-7-9 0,-5 2 14 15,3 1-19-15,-5 1-7 0,-1 8-19 0,0-8 20 16,0 2-39-16,0 6 10 0,-18-21 4 0,7 10-23 16,-2 1-27-16,-3 2 0 0,1 2 27 15,5-1-18-15,-7 2-26 0,6 2 36 0,1-1 8 16,0 1-21-16,1 3-3 0,3-2-26 0,0 2 40 16,-1-1-16-16,7 1-5 0,0 0-6 15,-9 0 24-15,1 0-2 0,1 0-23 0,-3 10 8 16,5-9-10-16,0 3-14 0,0-1 14 0,2 2 17 15,0 0-34-15,2-1 21 0,0 1 2 16,1 2-8-16,0-7 4 0,0 9 2 0,13 16 11 16,-4-12-25-16,0 2 27 0,2-2-43 0,2 4 32 15,5 1 5-15,-4-2-15 0,5 1-1 16,-2-2 26-16,-2-1-24 0,2 1 20 0,-2-3-21 16,-7 0 1-16,3 0-1 0,-3-5-2 0,6 4 7 15,-6 2-25-15,-1-5 19 0,-3 2-10 16,-2 1 16-16,4-4 1 0,-1-1 3 0,-5 3-6 15,0-9-1-15,0 7-34 0,0 1 41 0,-13 5-31 16,9-4 30-16,-1-2 6 0,1-3-8 16,-1 1-10-16,-1 0 33 0,-2-3-13 0,-2 1-18 15,-4-3 13-15,-2 3 0 0,9-3-13 16,7 0 17-16,-12 0-19 0,-13-13 10 0,13 11 26 16,12 2 6-16,-7 0 3 0,-3 0 3 0,-2-9 0 15,3 1-7-15,4-4 8 0,3 2-21 16,-6-4 10-16,7 4 7 0,-5-2-3 0,6-1-4 15,0 0-7-15,0 6 13 0,0-3-6 0,0-1-10 16,0 0 4-16,12-6-6 0,-7 9 5 16,2-2-9-16,0-1-5 0,2 0 7 0,-6 2 4 15,7-3-22-15,3 0 17 0,4 3-14 16,0-2-3-16,-2 0 2 0,6 1 8 0,-5 0-17 16,-2 0 7-16,-1 1-1 0,4 0-34 0,-4 0-15 15,-4 2 5-15,-2-1-54 0,-4 5 9 0,3 0-90 16,-3-1 0-16,-3-1-111 0,3 5 20 15,-3-3-106-15,0 1 22 0,3 1 15 0</inkml:trace>
  <inkml:trace contextRef="#ctx0" brushRef="#br0" timeOffset="65887.42">23633 17729 394 0,'3'-3'233'16,"-2"2"-54"-16,2-1-7 0,-1 2-7 0,1 0-48 15,-1 0-1-15,1 2-11 0,-1-1 6 16,1 3-30-16,-2 0-1 0,2-1-11 0,-1 2-6 16,5 10-20-16,-7-2 14 0,4-2 6 0,-4 13-25 15,5 0 5-15,-5-3-21 0,3 1 4 16,-1-3 15-16,-2-8-4 0,0 4-21 0,0 4 8 15,0-2 3-15,0-4 8 0,0 2-14 16,0-2 3-16,0-3-10 0,0 0-9 0,0-2 10 16,0-1 1-16,0-7-36 0,0 6-15 0,0-6 4 15,-8 6-125-15,17-14-63 0,-1-3-114 16,-2-3 22-16,9-7-55 0,-4 6 16 0,-1 1-1 16</inkml:trace>
  <inkml:trace contextRef="#ctx0" brushRef="#br0" timeOffset="66601.58">23946 17795 388 0,'2'-9'155'0,"-1"2"-9"15,4 1-46-15,-5-1-10 0,0 2 17 0,4 0-8 16,-4 1-23-16,0-1-34 0,0-1 43 16,1 1-23-16,-1-1 0 0,0 6-26 0,0 0 1 15,0-7-4-15,0 7 5 0,0-7 18 16,-11-3-25-16,7 7-6 0,-1-1-1 0,0 1 13 16,1 1-21-16,0 0 9 0,-4 1-19 15,2 1-10-15,1 0 17 0,5 0 6 0,0 0-13 16,-9 0-2-16,-1 0 4 0,10 0-2 0,-8 0-10 15,2 0 7-15,-5 12 22 0,6-9-32 0,-4 7 15 16,4-1 2-16,4-2-10 0,-2-3 2 16,1 4 3-16,2-3-25 0,0-5 23 0,0 0 4 15,0 10 5-15,0-3-31 0,0-2-2 0,0-5 2 16,15 26 8-16,-8-18 38 0,5 11-51 16,-3-5 52-16,4 1-16 0,-4-2-5 0,1-1 9 15,3 0-4-15,-5-3-10 0,2 3 2 16,-1 0 4-16,-2-2 13 0,0 0-19 0,-6-1 5 15,4-2-2-15,-1 3-17 0,-1-2 8 16,-3-3 20-16,4 1-18 0,-2 0 13 0,-2-6-35 16,0 0 12-16,0 6 10 0,0 2-11 0,0-2 28 15,-13 8-12-15,11-10-5 0,0 4 6 0,0-5-16 16,-3 1 17-16,1-2-27 0,-1 3 26 16,1-3 3-16,-1 3 0 0,-2-10-2 0,7 5-1 15,-7 0 26-15,7 0-12 0,-12 0-45 0,2 0 34 16,-2 0 10-16,-1 0 3 0,0 0 7 15,-10-7 2-15,14 3 12 0,5 0-6 16,4 4-1-16,0 0-5 0,-9 0 19 0,9 0 0 16,-14-8-6-16,14-2 2 0,-3 7-21 0,3-7-5 15,2-2 6-15,-2 5-1 0,10-14 6 16,-7 8-6-16,2 3-10 0,3-4 2 0,3-2-21 16,0 1 20-16,3 0-5 0,2 0-7 0,-1 1 22 15,-2 1-12-15,2 0-2 0,-2 3-19 16,1 0 22-16,-4-1-8 0,-4 4-7 0,6-1 3 15,-4 3-52-15,-1-1 7 0,1 1-33 0,-2 1 7 16,-1 1-131-16,-2-1-95 0,2 1 20 16,-1 1-134-16,1 0 42 0,-1-1-5 15</inkml:trace>
  <inkml:trace contextRef="#ctx0" brushRef="#br0" timeOffset="67164.08">24183 17689 277 0,'0'2'163'16,"1"-2"-17"-16,-1 0-26 0,0 3-18 0,-1-1-12 15,1 1 10-15,-3 2-37 0,1-1 3 16,-1 1-11-16,2 0 11 0,-8 7-33 0,1 0 36 15,6 0-24-15,-3-3-25 0,0-2 5 0,1-1 26 16,0 1-32-16,0-1 8 0,3-1 16 0,0-1-36 16,-1 2-2-16,2-2 0 0,-1 0 10 15,1-4-19-15,0 0 46 0,0 0-46 0,0 0 26 16,13 10 6-16,-9-8-25 0,2-2 14 16,0 0-16-16,2 0-3 0,-2 0 24 0,2 0-9 15,-8 0-8-15,8 0 0 0,-2 0 15 0,3 0-38 16,-3 0 16-16,1 0 9 0,2 0 1 15,-2 0-1-15,0 0 6 0,7 11 1 0,5-7 4 16,-6-1-18-16,-3 1-17 0,-4-1 7 16,5 6-11-16,4-2-13 0,-6 1 46 0,-4-3-8 15,3 4 9-15,-3 1-44 0,4-5 31 16,-8 7-5-16,1 2 10 0,5-1-1 0,-7 1 1 16,0-7-31-16,0 1 18 0,-10 13 48 15,6-6-16-15,-1-3 18 0,-5-3-25 0,-4079-1 18 16,8156 2-10-16,-4077-1 29 0,1-2-40 0,0-4 33 15,4 6-8-15,-8-3-12 0,5-2-5 16,0 1 9-16,1-3 0 0,-1 2 5 0,2-3-14 16,2 2 4-16,-1-3-3 0,-3 0-7 0,-1 0-6 15,9 0 7-15,-7 0 2 0,-1 0-25 0,-2 0 12 16,2 0-5-16,-10-9-22 0,12 6-43 16,-1 1 8-16,-2-4-93 0,-2-6-74 0,7 3-138 15,0 1 24-15,-1-1 14 0,5 9-40 16</inkml:trace>
  <inkml:trace contextRef="#ctx0" brushRef="#br0" timeOffset="67431.42">24272 17689 377 0,'3'-5'188'0,"1"1"-43"0,1 1-45 16,8-5 37-16,1 4-38 0,-2-1-4 0,-3 3-41 16,8-1 17-16,-4-1-2 0,-4 1-34 15,0 2-5-15,-3-2-32 0,2 2-63 0,10-5-51 16,-6 2-64-16,-1 0 13 0,-1 0-194 15</inkml:trace>
  <inkml:trace contextRef="#ctx0" brushRef="#br0" timeOffset="68074.48">24610 17779 425 0,'-4'-3'229'0,"4"2"-39"16,0-1-51-16,-3 0-5 0,3 0 17 15,-1-1-35-15,0 3-21 0,1-3-15 0,0 1 9 16,0 1-10-16,2-2-13 0,1 2-24 0,1 0 18 16,1-2 1-16,-1 3-9 0,2-3-19 15,-1 2-8-15,0 0-2 0,2-1 8 0,-1 1-3 16,2-1-23-16,7-3 2 0,-3 3 15 0,-2 1-12 16,-4 0 28-16,1 1-23 0,-1 0-8 15,-2-1-21-15,0 1-11 0,0 0-25 0,-1 0 5 16,-3 0-57-16,0 0-11 0,0 0-39 0,6 2-47 15,-5-1 15-15,0 0 17 0,-1 0 14 0,0 2-200 16</inkml:trace>
  <inkml:trace contextRef="#ctx0" brushRef="#br0" timeOffset="68367.3">24573 17965 516 0,'0'1'145'0,"1"-1"20"0,3 3-44 16,-3-3 27-16,6 0-14 0,1-3-2 0,3 6-5 15,-1-3-43-15,-4 0 17 0,6 0-19 0,-1 0 4 16,2 0-12-16,5 0-2 0,0 0-29 15,1 0 9-15,-1 0 2 0,-1 0-23 0,-2 0-1 16,0 0 21-16,-2 0-26 0,-4 0-24 16,-1 0-51-16,-1-7 5 0,1 2-262 15,-7 2-69-15,1 1 23 0,-10-3-1 0,-1-3 19 16</inkml:trace>
  <inkml:trace contextRef="#ctx0" brushRef="#br0" timeOffset="72017.35">24958 17556 254 0,'0'0'200'16,"0"0"-16"-16,0-12-18 0,0 12-8 0,0 0-10 16,0 0-31-16,-13 0-2 0,13 0-8 15,0 0-5-15,0 0-20 0,0 0-13 0,0 0-13 16,0 0-12-16,0 0 17 0,0 0-17 15,0 0 10-15,0 0-41 0,0 0 40 0,0 0-24 16,0 0-14-16,0 0 31 0,-13 0-18 0,13 0-14 16,0 0 16-16,-17-3-25 0,17 6 10 0,-1 1-22 15,0 1 23-15,-4-2 16 0,3 2-15 16,1-1-14-16,1 1-15 0,-3 0 27 0,1 0-5 16,0-1-12-16,0 2 29 0,1-2-16 15,-3 0-2-15,2 0-28 0,0 0 3 0,1 1 8 16,1 0 12-16,-3-2-19 0,3-1 34 15,-1 2-11-15,1-1-10 0,0 0-14 0,-1-1 28 16,1-2-12-16,0 0 16 0,0 0 6 0,0 0-19 16,0 0-6-16,10 12 19 0,-5-10-9 15,-1-1-26-15,2-1 15 0,2 0 1 0,-3-1 12 16,4-1-23-16,0 2 10 0,4 0 0 0,2 0 13 16,12-8 4-16,-15 4-18 0,-1 2-14 15,2-1 25-15,1 0-4 0,-4 1 0 16,-1 0-7-16,0 0-10 0,0 0-1 0,-1 1 3 15,-2-1 13-15,-1 0-15 0,4 1-12 0,-4 1 25 16,2-1-3-16,-2 1-23 0,-1-1-8 0,-2-1-8 16,2 2-7-16,0-1 19 0,-3 0-24 15,4 1 4-15,-2-1-3 0,-1-1-46 0,-2 2-32 16,0 0-8-16,0 0-22 0,0 0-32 16,0 0-145-16,7 0 7 0</inkml:trace>
  <inkml:trace contextRef="#ctx0" brushRef="#br0" timeOffset="72473.89">25033 17539 241 0,'-1'0'76'0,"2"0"-10"15,-4 0 21-15,1 0-4 0,2 0-30 16,0 0-8-16,0 0-4 0,0 0 30 0,0 0-28 15,0 2-22-15,0 1 31 0,0-1-7 0,0 1 16 16,0 1 4-16,0-1-6 0,2 3-38 16,-2 1-2-16,0-1 38 0,-2 1 18 0,2-7-11 15,0 8-14-15,0-2-20 0,0 2 1 16,0 4 9-16,0 1-25 0,0-1 18 0,0-1 8 16,0-1-8-16,0 0 3 0,0-3-49 0,0-1 39 15,0 0 8-15,0-6-8 0,0 9-44 16,0-3 35-16,0-6-6 0,0 8-12 0,0-8 11 15,0 8-35-15,0-8 5 0,0 7-41 16,0-7-44-16,0 7-25 0,0-7-39 0,0 6-86 16,0-6-57-16,0 0 3 0</inkml:trace>
  <inkml:trace contextRef="#ctx0" brushRef="#br0" timeOffset="73233.47">25139 17338 312 0,'0'7'55'0,"-5"-1"42"0,-1-1-35 16,6 1-14-16,-3-1-24 0,3 0 16 15,-3 0-9-15,2 2-8 0,0-2 5 0,0 0 4 16,-1 1 0-16,2 0-7 0,0-6 32 0,0 6-25 15,0 1-27-15,0-1 43 0,0 6-55 16,0-3 16-16,17 14 19 0,-8-12-9 0,-3-3-8 16,-1-2-25-16,3 0 14 0,-3-1-14 15,-1-1 49-15,1-1-46 0,-2 1 39 0,2-3-25 16,-1-1 31-16,1 3-33 0,0-2 4 0,-1 1 6 16,2-2 0-16,-2 0-2 0,1 0-4 15,0 0 24-15,1 0-34 0,-6 0 10 0,0 0 2 16,8 0 9-16,-1 0 6 0,-7 0 1 0,6 0-28 15,18-13 19-15,-18 8-29 0,0-2 2 16,0 3 1-16,-5-2 12 0,10-3 0 0,-9 1 0 16,2-1 0-16,-1 3 44 0,-1 2 4 15,-2-3 7-15,2 0-28 0,-2 3 25 0,0 4 20 16,0 0-36-16,0-9 9 0,0 2 3 0,0 0-29 16,-13-13 14-16,7 8-25 0,-3 4 7 15,-4-1 24-15,2-1-12 0,-4 2-15 0,5 0-6 16,-1 3 2-16,5 0 2 0,-2 2 11 0,2-1-4 15,2 4 6-15,-1-3-15 0,0 2-29 0,3 0 2 16,-1 1-44-16,-1-2-17 0,1 0-21 16,2 1-40-16,-1-1-27 0,-1-1-74 0,0 1 17 15,3-1-149-15</inkml:trace>
  <inkml:trace contextRef="#ctx0" brushRef="#br0" timeOffset="74300.45">25329 17042 262 0,'-1'-2'58'0,"-1"-1"-21"15,-1 0 22-15,0 0-4 0,2 2-10 0,-4-1-10 16,0-2 16-16,5 3-18 0,-4 0 8 0,0 0 5 16,0-1 6-16,1 2-38 0,-3 0 21 15,0-3 16-15,2 3-49 0,4 0 23 0,0 0-5 16,-6 0 7-16,6 0-26 0,-8 0 17 0,8 0-14 15,-9 0 7-15,-3 13-23 0,8-11 57 16,1 1-25-16,-1 0-13 0,0 0-4 0,2-1-5 16,-2 1-1-16,2 0-10 0,-1-2 47 0,0 3-50 15,5-1 24-15,-4-2-13 0,1 4 3 16,1-2 3-16,0-3-11 0,0 0 18 16,0 0 7-16,0 7-28 0,0-7 26 0,0 7-7 15,0 0 25-15,0-7-40 0,0 8 2 0,13 3-17 16,-10-8 19-16,0 1 4 0,1 0 14 15,-1-1-6-15,1-2-17 0,-1 2 47 16,3 0-37-16,1-2 24 0,-2-1-24 0,0 1 5 16,3-1 4-16,-8 0 10 0,5 0-4 0,-5 0-25 15,10 0 18-15,-3 0 6 0,1 0-7 16,-8 0-13-16,7 0 28 0,1 0-18 0,2-11-9 16,-6 9 1-16,1-2 1 0,-4 1 0 0,3 0 41 15,0-1-4-15,0 0-32 0,-2 1 8 0,3-1 6 16,-2 0-13-16,-3 0 1 0,3 1-2 15,-2-2 14-15,0 1-3 0,-1-1-1 0,4 2-2 16,-4-1-29-16,0-1 3 0,0 0 30 16,0 2-1-16,0-1-1 0,3 0 0 0,-3 0 8 15,0 4-6-15,0 0 0 0,0 0-1 16,0-7-2-16,0 7 0 0,0-7-2 0,0 7-3 16,0 0 0-16,0-7 1 0,0 7 7 0,0 0-2 15,0 0-29-15,0-6-1 0,0 6 5 16,0 0 0-16,0 0 34 0,0 0-22 0,0-7 5 15,0 7-2-15,0 0-11 0,0 0-5 16,0 0 1-16,3-4 2 0,-3 5 1 0,1 0 0 16,1 1 3-16,-2 3 31 0,1-2-13 0,-1 1-1 15,0 1 0-15,0 0 8 0,0 2 0 16,1-2-3-16,3 11-1 0,-4 4-2 0,2-6-1 16,-2 1-44-16,2 3 18 0,-2-11 3 0,0 7-1 15,0-2 1-15,0 0 3 0,0-1 0 16,0 0 21-16,0-1 8 0,0-2-4 0,0 1-1 15,0 3-31-15,0 3 3 0,0-1 17 16,0-3 5-16,0-3 20 0,0 2-8 0,10 4-14 16,-10-11 5-16,0 2-1 0,2-3-1 15,-2 3-18-15,0-3 15 0,0 1-1 0,0-1 14 16,1 1-36-16,-1-3 22 0,0 0 0 16,0 0-3-16,0 0-5 0,0 6 1 0,0-6-62 15,0 6-1-15,0-6-54 0,0 0-101 0,0 0 16 16,0 6-158-16,0 0 12 0</inkml:trace>
  <inkml:trace contextRef="#ctx0" brushRef="#br0" timeOffset="121030.18">460 17863 261 0,'0'0'48'0,"0"0"-3"15,0 0 17-15,0 0 0 0,0 0 24 16,0 0-55-16,0 0 36 0,-15 0-6 0,15 0-8 0,0 0 6 16,0-13-28-16,0 13-3 0,0 0 61 15,0 0-8-15,0 0-9 0,0 0 6 0,0 0-48 16,0 0 21-16,0 0-36 0,0 0 6 15,0 0-2-15,0 0 32 0,0 0-44 0,0 0 40 16,0 0-5-16,-13 11-62 0,19 1 4 0,-2 2 0 16,1 1 34-16,0-1-4 0,0 9-1 0,0-2-3 15,-1 3 16-15,4 0-8 0,-5 1-2 0,-1 4-9 16,3-1 19-16,0 0-5 0,-2 2-10 16,1-3-29-16,-2 0 42 0,2-2 20 15,3-3-16-15,-4 3-34 0,1-5 23 0,2-5-14 16,-2 4 14-16,-1-3-8 0,3 1-13 15,-6-8 27-15,4 2-11 0,-2-4-7 0,-1-1-5 16,5 1 6-16,-5-5 7 0,-1-2-1 0,0 0 40 16,0 0-2-16,0 0-3 0,-10 2-27 15,10-3 20-15,-2-2-17 0,-1-4-18 0,0 1-17 16,-2-1-10-16,4 2 2 0,-3-2-120 16,-1-1-45-16,-9-2-105 0,6-4 21 0,-7 4-82 15,2-4 1-15</inkml:trace>
  <inkml:trace contextRef="#ctx0" brushRef="#br0" timeOffset="121647.56">341 17798 259 0,'13'-9'98'0,"-6"1"-24"0,4 5 8 16,-1-6-24-16,8 3 25 0,-11 0-33 0,3 3-26 15,-4 1 7-15,1-1-16 0,-3 2-5 0,1 0 12 16,-2 1 4-16,1-2 30 0,0 1-51 16,-2-1 51-16,1 2-56 0,-1 0-4 0,5 0 3 15,-2 0-6-15,-5 0 27 0,0 0-10 0,6 0-15 16,1 0-3-16,5 0 11 0,17 10 35 16,-17-6-43-16,-3 0 12 0,5 2-7 0,-6-1 19 15,-2 2-14-15,2-2-8 0,0 7 1 0,-3-5 11 16,-3 3 8-16,2 8 8 0,1 1-20 0,-5-3 0 15,0-8 22-15,0 2-42 0,0 1 3 16,0 1 17-16,0-1-5 0,0 0 6 0,0-1-6 16,0-1 5-16,0-2 22 0,-6 1-42 0,6 0-18 15,0-1 46-15,-12 5-19 0,7-6 36 16,-1 1-33-16,-2-3 27 0,-1 3-2 0,2 0-2 16,-2-2-3-16,-1 0-1 0,-2-3-3 15,-1 3 25-15,0-5 26 0,-1 3-19 0,5 0 5 16,-7 1-20-16,3-2-22 0,1 1 11 0,1-1 29 15,1-1-1-15,-2 1 17 0,6 0-10 16,0-2-10-16,6 0 3 0,0 0-15 0,0 0 15 16,0 0-20-16,0 0-37 0,0 0 4 0,0 0-30 15,-9 0 17-15,2-4 1 0,12 4-51 16,-1 2-39-16,0-2 27 0,2 7-32 0,1-8-73 16,0 3-113-16,1-1 13 0,1 3-121 0</inkml:trace>
  <inkml:trace contextRef="#ctx0" brushRef="#br0" timeOffset="122200.4">863 17616 229 0,'-9'12'78'0,"4"-3"-8"0,-1 6-17 0,1 2 11 16,1-2 16-16,2 2-3 0,2-7-17 0,0 4-31 15,0 5 10-15,0 6-6 0,0 4-3 16,0 2-3-16,0 1-3 0,0 1-3 0,0-1-1 16,0 0-3-16,18 30 50 0,-8-33-14 15,-1 0 4-15,-1-5-5 0,4 0-6 0,-3-3-4 0,0-3-7 16,5 0-11-16,-6 0-4 0,1-5 0 16,0 0 6-16,0-4-8 0,4 0-10 0,-2-1 29 15,2-1-2-15,2-2-4 0,-2-5-28 16,1 5-1-16,-4-5-47 0,-10 0-50 0,13 0-23 15,6-12-125-15,-12 7 13 0,-7-4 11 0,6 3 9 16</inkml:trace>
  <inkml:trace contextRef="#ctx0" brushRef="#br0" timeOffset="123043.52">1283 17741 264 0,'-11'-8'157'0,"4"0"-27"0,0 5 21 16,1-1-22-16,3 0-67 0,-2 1-7 0,-1 0 18 16,3-1-4-16,0 3-29 0,-1-2 18 15,0 2-16-15,0 0-1 0,1 1 17 0,3 0-22 16,0 0-4-16,-10 0-3 0,10 0-23 15,-10 0 18-15,3 0 8 0,-14 13-35 0,7-5 2 16,4-4 0-16,-3 5 0 0,8-1-15 0,-4 0 3 16,7-1 31-16,-1-1 7 0,1 0-25 15,2 3 0-15,-2-2 0 0,2-2 15 0,0 7 0 16,0 5-2-16,0 1-1 0,16 17-14 0,-16-18 17 16,10-2-11-16,-2-2 1 0,-1 0-1 0,5 2-7 15,-5-5-4-15,-1-1 8 0,6 3 0 16,0-2 0-16,1 0-4 0,2-2 10 0,-1-2-6 15,-1-1 12-15,2-2 3 0,-1 1-3 0,2-2 1 16,-6-2-16-16,3 0-15 0,-2 0 18 16,7-12 10-16,-10 8-23 0,-2-3 6 0,2 2 1 15,-6-3-12-15,1-4 1 0,-2 4 36 0,-1 2-31 16,0-2 1-16,0-3-11 0,0 1 2 16,0 2 2-16,-10-10 0 0,5 10 49 0,0-9 8 15,-3 3-22-15,5 4 1 0,-1 2 5 16,1 0-24-16,0-1 24 0,-1 5-7 0,1-3 33 15,1 2-9-15,0-1-13 0,0 1 16 0,0-1-10 16,1 2-8-16,-1-2-31 0,0 1 26 0,2 3-11 16,-4-3 41-16,4 2-26 0,-2-1-18 15,2 4 1-15,0 0 20 0,0 0-9 0,0 0-4 16,0-8 2-16,0 8 2 0,0 0-3 16,0-6-6-16,0 6-2 0,0 0 11 0,0 0-40 15,0-7 47-15,0 7-27 0,0 0 11 0,0 0-6 16,-10-8 0-16,13 8 9 0,1 1-15 0,-3 0 23 15,1 2-20-15,1 0-3 0,0 1-7 16,6 7 3-16,3 0 7 0,-5 1 14 0,0 0-16 16,3 2 20-16,2 3-28 0,-2 2 10 0,0-3 1 15,1 0-7-15,-1-2 13 0,3 1-5 16,-6-3-6-16,3 3 13 0,1-6-26 0,-5 1-12 16,5 0-22-16,1-2 4 0,-5-7-143 15,0 6 16-15,-1-7-242 0,-6-1 62 0,-4-5 11 16,2-2-5-16</inkml:trace>
  <inkml:trace contextRef="#ctx0" brushRef="#br0" timeOffset="123873.35">1764 17553 214 0,'1'-2'98'0,"-1"0"-16"0,-1 1-9 0,1-1 20 15,0 0-14-15,-3 4-8 0,1-2-33 16,-1 3 33-16,-1-1-8 0,-9 5-7 0,6-3-6 15,-6 4-6-15,0 6-25 0,3-6-2 0,0-1 21 16,-2 4-1-16,2-2 1 0,1 3 10 16,1-7-14-16,0 3-6 0,2-4 0 0,1 1-19 15,1 2 0-15,1-2 19 0,-6 7 7 16,1-4-3-16,2-2-4 0,3-3-9 0,0 3 0 16,0-2-27-16,-1 0 2 0,2-1 7 0,1 0-1 15,0-2 0-15,0 2 0 0,1-2 0 0,-4 2 0 16,4-2-24-16,0-1 17 0,0 2-1 15,-1-2 1-15,1 1 37 0,-2 0-7 16,2-1-2-16,0 0-19 0,0 0 20 16,0 0-5-16,0 0-2 0,12 2 13 0,-8-2-12 15,2 0-4-15,1 1-22 0,0-1 2 0,12 2 0 16,6 0 0-16,-4 1 21 0,0 0-20 16,3 2-1-16,-2-2 0 0,1-2 25 0,0 6-16 0,2-3-4 15,0 0 5-15,-2-2-5 0,-6 2 29 16,4 0 3-16,-3 0-33 0,-6-1 20 15,-2-1-3-15,-2 1 0 0,-2-3-30 0,0 2 2 16,-1-1 0-16,-1-1 3 0,-1 1 0 16,-1 0 15-16,2 1-1 0,-2-2 0 0,1 1 0 15,-3-1-117-15,0 0-17 0,0 0-125 0,0 0 17 16,0 0-120-16</inkml:trace>
  <inkml:trace contextRef="#ctx0" brushRef="#br0" timeOffset="124681.55">2095 17488 436 0,'0'-2'177'16,"-1"-3"-11"-16,4 3-30 0,-1-2 2 0,3 0-61 15,-1 0 20-15,11-4 1 0,-2 1-12 0,-1 4-49 16,3 1 23-16,-6 1-14 0,-9 1-9 16,7 0-27-16,2 0 19 0,-2 0 9 0,12 16-1 15,-8-7-21-15,-3 0 25 0,-4-1-53 16,4 5 54-16,-4-1-62 0,-1-1 53 0,2 4-43 16,-5-3 34-16,0-12-15 0,0 10 6 0,0-1 5 15,0 1-7-15,-11 14-15 0,6-11 35 16,1-1-23-16,0-4-10 0,-1 0 11 0,1-3-28 15,1 2 31-15,1-3-1 0,-3 0 1 0,4 0-15 16,-3-1 19-16,4-1-16 0,-4 1 1 16,3-1-16-16,1-1 2 0,-5 0 1 0,4 0-25 15,1-1 3-15,0 0-17 0,0 0-9 16,1-8 8-16,-1 4 4 0,3-1 5 0,4-8 26 16,0-2 3-16,1-3 15 0,-3 5-10 0,2-3 1 15,-2 1-21-15,5-2 5 0,-10 5 2 16,2 0 3-16,0 1 17 0,-1 1 0 0,-1 4 0 15,0-3 12-15,0 4-2 0,0 5-2 16,0-7 0-16,0 0-1 0,0 7 4 0,0-10-21 16,0 3 35-16,0 7-10 0,0-8 13 0,0 1-7 15,0 7-6-15,0-7 4 0,0 7-10 16,0-7-2-16,0 7-21 0,0-7 31 0,0 7-14 16,0 0 9-16,0-7 13 0,0 7-48 15,0 0 24-15,0 0-6 0,0 0 7 0,-10-11 0 16,12 11 2-16,-4 3 7 0,2-2 0 0,0 2-14 15,0 1-20-15,3 0 38 0,-3 3-21 0,2 0 2 16,3 8-15-16,0-1 22 0,1 0-26 16,2 1 39-16,5-1-8 0,-4 0 0 15,6-2 1-15,-2 1 25 0,2 1-28 0,-1-1-17 16,2 2 39-16,-2-3-5 0,4-3-23 0,-6 1-15 16,1 0-18-16,0-2 7 0,-4-2 14 0,5 1 2 15,-5 1-59-15,3-2 35 0,-7 0-61 16,1-4-62-16,-6-2-107 0,0 0-73 0,0 0 31 15</inkml:trace>
  <inkml:trace contextRef="#ctx0" brushRef="#br0" timeOffset="125191.3">2768 17322 272 0,'-7'1'149'0,"-7"6"-23"0,-1-1-45 15,2 2-10-15,0 1 25 0,-2 0-3 0,2 1-28 16,4-3-7-16,-1 5-5 0,-2 0-14 15,2-3 16-15,1 2-7 0,2 1-4 0,2-3-18 16,-2-4 17-16,-2 6-1 0,0-2-29 16,1 0 16-16,-3-1-26 0,3 0 1 0,-2 0-1 15,-2 2 17-15,3-3-5 0,3-2 13 0,-1-2-1 16,3 1-37-16,1 0-9 0,-2-2 2 16,4 2 1-16,-2-1 3 0,3-1 35 0,0 1-2 15,0-1 0-15,0-2-3 0,0 0-2 0,0 0 8 16,12 10 4-16,-5-9-34 0,8 5 29 15,-3-4-14-15,10 1 10 0,1-1-14 0,1 0-12 16,1-2-6-16,5 1 14 0,1-1 12 16,-16 0-22-16,9 0 25 0,3 0-26 15,1 0 34-15,-1 0-18 0,-3 0 0 0,-1 0 0 16,-1 0 9-16,-8 0-19 0,-1 0 0 0,-4 0 1 16,-3 0 16-16,-6 0-1 0,0 0-2 0,15 8 0 15,-13-7-1-15,0 2-2 0,0-1-96 16,-1 1-18-16,2 0-41 0,-1-2-62 0,1-1 13 15,-3 0-163-15,0 0 6 0</inkml:trace>
  <inkml:trace contextRef="#ctx0" brushRef="#br0" timeOffset="125869.43">3001 17052 445 0,'-2'-8'204'0,"3"1"-49"0,1 3 17 15,-2-1-48-15,2 0-36 0,1 3 14 0,2 0-9 16,-2 2-12-16,1 0-34 0,-1 2 17 15,13 6-1-15,-6 3-36 0,1 1 18 0,0 3-4 16,-2 4 6-16,0 1-24 0,-1 1-5 16,1 1 21-16,0 2 12 0,-3-2-25 0,1 5-4 15,-1-5-3-15,2 2-6 0,-2-2-5 16,-1-2-14-16,3 0-3 0,-2-2 36 0,-5-4-8 16,4 1-19-16,-2-5-2 0,-2-1 20 0,2-2-1 15,-2-2-9-15,1-1 3 0,0 0 8 16,1-2-3-16,-3-1-13 0,2 0-8 0,-2-1 19 15,0 0 16-15,0 0-53 0,0 0 50 0,0 0-30 16,4-14 11-16,0 9-3 0,-3 0-31 16,0-1 24-16,2 1 7 0,-2-1-4 0,-1 1-10 15,4 0 18-15,2-9 5 0,1 4-21 0,-6 2-34 16,3 4 5-16,0-1 42 0,6-4 1 16,-4 4 1-16,1 0-15 0,-3 0-2 15,2 3 17-15,2-1-18 0,-2 1 24 0,3 1-32 0,-1 1 23 16,12 0-21-16,-11 0-19 0,2 0 25 15,5 0 12-15,-2 0-4 0,-1 0-23 0,7 13 22 16,-10-11-4-16,-3 1 7 0,-2 0-10 0,-1-1-10 16,-3 2 26-16,-1-1 7 0,3 1-16 15,-2 2-10-15,-1-1-19 0,0-5 34 0,0 0-19 16,-13 24 17-16,3-15 14 0,5 1 3 16,-5-2-13-16,3 0 14 0,-2-3 7 0,2-2-9 15,0 1-11-15,-1 0 13 0,1-1 3 16,-6 1-35-16,-4-1 20 0,6-2 9 0,1 0 3 15,-2 1-2-15,3-1-31 0,9-1 0 0,0 0 22 16,-9 0-29-16,3 0-18 0,6 0 0 0,-10 0 3 16,10 0-72-16,-17-11-15 0,13 11-19 15,1-1-74-15,1 0-92 0,-3-2 3 0,0 0-6 16</inkml:trace>
  <inkml:trace contextRef="#ctx0" brushRef="#br0" timeOffset="126215.87">3502 16895 452 0,'2'-4'210'0,"1"0"-71"0,1 0-35 0,-1 2-4 16,6 0 20-16,7-3-21 0,5 4-20 16,-12 1-4-16,7 0 17 0,1 0-32 0,23 15 1 15,-19-5-4-15,1 0 0 0,0 6-19 0,-4 1 10 16,1 0 10-16,-4 2-25 0,-1 3 0 16,-2-2-8-16,4 2 6 0,-5 4 5 0,-4 3-11 15,2-1-17-15,-4 4 21 0,-3 0-12 0,-2 1 6 16,0-17-29-16,0 8 3 0,-17 34 11 15,7-27-44-15,-2 0 3 0,-3-1-162 0,-3-1 17 16,0 0-241-16,2 0 41 0,-4-3 5 16,0-2 96-16</inkml:trace>
  <inkml:trace contextRef="#ctx0" brushRef="#br0" timeOffset="128591.51">3750 17708 290 0,'0'0'75'0,"0"0"14"16,0 0-19-16,-11 0-9 0,11 0 31 16,0 0 32-16,0 0-15 0,0 0-51 0,0 0 31 15,0 0-8-15,0 0-26 0,0 0 17 0,0 0-29 16,0 0 16-16,0 0-46 0,0 0-1 0,0 0-1 15,0 0 36-15,11-26 10 0,7 21-16 16,-1 2-5-16,6-2-8 0,-6 1-45 0,3-1 31 16,-1 0 2-16,0 1 2 0,2 1-7 15,-2-1 10-15,-6 3 13 0,-4-2-17 16,2 2-10-16,-3-1 1 0,-3 1-8 0,0 1 11 0,0 0-1 16,-4 0-1-16,3 0 2 0,-3-3-16 15,-1 3-7-15,0 0-2 0,0 0 10 16,0 0-24-16,0 0 3 0,7 0-14 0,-7 0-12 15,9 0-11-15,-8 0-19 0,-1 0-20 0,2 3-25 16,0-3 7-16,-3 0-89 0,-2 3 12 0,2-2-195 16</inkml:trace>
  <inkml:trace contextRef="#ctx0" brushRef="#br0" timeOffset="128964.16">3773 17841 314 0,'4'0'117'0,"0"-1"-16"16,0-1-13-16,2 1-12 0,-1 1 7 0,3-3-10 15,9-1-24-15,-1 1-3 0,1-1-6 16,1-2 16-16,2 1-6 0,-7 1-5 0,7 0 6 16,-3 0-11-16,2 1 12 0,2-3-7 0,-5 3-5 15,1 1-3-15,-2-3-61 0,-2 3 4 16,-4-1 46-16,0 1-3 0,-4 1-25 0,1-1-10 15,-3 1-3-15,1 1-32 0,-2-1-11 0,0 1-56 16,-2-3-65-16,0 3 10 0,-2 3-222 0</inkml:trace>
  <inkml:trace contextRef="#ctx0" brushRef="#br0" timeOffset="131817.47">4421 17265 219 0,'0'-12'85'0,"0"12"-15"0,14 0 1 0,-14 0 23 16,0 0-41-16,0 0 23 0,0 0-12 0,0 0 0 16,0 0-7-16,0 0-5 0,0 0-6 15,0 0-9-15,0 0-4 0,0 0-3 16,0 0-2-16,0 0-4 0,0 0-3 0,-5-22 48 16,-1 22-30-16,-2 1-7 0,0-1-33 0,-4 0 0 15,-1 0 40-15,-14 9-3 0,14-9-6 0,3 3-2 16,10-3-3-16,-7 0 0 0,-1 0-2 15,0 0 24-15,8 0-40 0,-9 0 19 0,3 0-10 16,6 0 36-16,-8 0-19 0,8 0 20 16,-10 0-49-16,10 0 17 0,-8 0 7 0,8 0-17 15,0 0 16-15,-6 0-16 0,6 0-41 16,0 0 42-16,-7 0-32 0,7 0 37 0,0 0 18 16,-8 0-39-16,8 0-15 0,0 0 25 15,0 0 20-15,-7 0-19 0,7 0-29 0,0 0 5 16,0 0-15-16,0 0 46 0,-14 3 0 0,14 0 13 15,0-2 3-15,-1 3-23 0,1-1-2 0,-2 1-43 16,4 2 29-16,-1-4 18 0,-1 4-2 16,0 0-6-16,0-6 10 0,0 6-18 0,0 1 8 15,0 5 3-15,0 2 2 0,0 1 18 16,12 18-7-16,-10-21-37 0,3 3 44 0,3 1-13 16,-2-1-2-16,-1-2-20 0,3 3 16 0,-1-1 3 15,0 0-13-15,2-1-30 0,-1 1 45 0,1-1-11 16,-3 1 11-16,-1-3-9 0,2 2 21 15,-1 0-24-15,5 0 11 0,-7-2-6 0,1-1 17 16,-3 1-6-16,-1-4-3 0,-1-1-18 0,1-2 16 16,-1 0-34-16,2-1 36 0,-1 0-30 15,-1-4 17-15,0 0 16 0,0 0-31 16,0 7 39-16,0-7-31 0,0 6 35 0,0-6-4 16,0 0 11-16,0 6-19 0,0-6 1 15,0 0-11-15,0 0-51 0,0 6 14 0,0-6 3 16,0 0-96-16,0 0-77 0,-7 13-153 0,4-11 12 15,-3 0 8-15,1-2-20 0</inkml:trace>
  <inkml:trace contextRef="#ctx0" brushRef="#br0" timeOffset="132350.23">4237 17542 237 0,'-4'-1'77'0,"1"2"-2"0,-3-2 32 16,5 1-59-16,0 0-3 0,0 0 4 15,2 0-26-15,-1 0 3 0,1 0 47 0,0 0-23 16,2 0-2-16,-3 0-35 0,6 0 1 0,1-2 13 16,-1 0-15-16,13 0 7 0,-1-4 1 0,5 1 19 15,3 4-29-15,1-6 26 0,1 1-33 16,-3 1 35-16,4-2-7 0,-3 3-42 0,-2-2 4 16,0 1 32-16,-4 0 7 0,-7-1-41 0,2 5 22 15,-6-1 12-15,-4 0-25 0,-1 1 0 16,2 1 44-16,-3-2-6 0,-2 2-40 0,2-2 10 15,-2 1 7-15,-1 1-25 0,-1 1 3 16,1-1-25-16,-1 2-44 0,-1 0 15 0,4-2-41 16,-4 0-95-16,1 0-136 0</inkml:trace>
  <inkml:trace contextRef="#ctx0" brushRef="#br0" timeOffset="132839.59">4641 17062 259 0,'-6'14'75'0,"1"-4"-1"16,2 8-12-16,-1 2 18 0,4 3 13 16,-4 2-64-16,4 1 30 0,0 0 10 0,0-11-42 15,0 7 3-15,0-1-2 0,0 4 20 0,12 24-27 16,-7-26-2-16,2 1 43 0,1-4-18 16,3 1-4-16,0-3-5 0,5 0 14 15,-2 0-5-15,1-3-53 0,0 1 11 0,4-1 0 0,1-3 1 16,-4 0-8-16,0-2 6 0,-5-1 0 15,4-1-1-15,-6-4-32 0,1 6 13 0,3-2-29 16,-1 0-77-16,-8-8-77 0,2 4-125 16</inkml:trace>
  <inkml:trace contextRef="#ctx0" brushRef="#br0" timeOffset="133547.56">4832 17087 348 0,'-3'-6'184'16,"3"1"-78"-16,0 0 43 0,1 3-45 15,-2-2-14-15,1 1-7 0,-2 3-25 0,4 0 36 0,-2 1-34 16,1 1-27-16,1 5 24 0,-1 0-38 16,3 11 7-16,-3 2 31 0,0 1-24 0,5 2-3 15,-3-1-8-15,3 5 6 0,-4-3-5 0,2 0-1 16,1 2-12-16,-1-4 16 0,1 1-6 15,0-2 6-15,0-1-44 0,1-1-2 16,-3-4 36-16,0-3 16 0,-1-2-7 0,-1-3-13 16,2-2-10-16,-3 1 1 0,3-1 31 0,-2-2-24 15,0-1-31-15,0 1 11 0,0-3 46 16,1 2-18-16,-1-2-8 0,-1 0 11 0,0-3-26 16,2 1 12-16,-2-3 1 0,2 3 13 0,0 0-48 15,0-1 39-15,2-1-28 0,-2 1 23 0,2-1-22 16,0 1-17-16,-1 0 21 0,8-6-6 15,-3 4-6-15,-2 2 16 0,-1 0 11 0,0-1-13 16,1 3 1-16,-2-2 13 0,2 3-21 16,-1-1 18-16,-1 1-26 0,2 0 15 0,-6 0 11 15,0 0-28-15,10 0 37 0,-3 0 11 16,3 0-16-16,17 12-10 0,-17-9-18 0,-2-1 42 16,-3 3-17-16,2-3 8 0,-4 3-15 0,0-2-2 15,-2 3 2-15,-1-2 1 0,1 2 1 0,-1-6 0 16,0 8 6-16,-15 14-16 0,10-13 1 15,-6 2 0-15,5-3 16 0,0-2-17 0,-5 2 43 16,0-1-31-16,4-3 8 0,2-2 21 16,-1 0-46-16,-2-1 5 0,6 1 37 0,-3-1-23 15,0-1-22-15,1 2 37 0,4-2 3 16,-6 0 4-16,-1 0-35 0,-1 0 36 0,8 0-36 0,-11 0-15 16,-8-13 1-16,10 8-63 0,3 1-30 15,2 1-35-15,1-2-9 0,2-1-164 16,-2 0 9-16,0 2-2 0</inkml:trace>
  <inkml:trace contextRef="#ctx0" brushRef="#br0" timeOffset="134003.7">5118 17086 306 0,'2'1'164'0,"5"1"-27"16,-4-1-30-16,4 3-8 0,6 3-32 15,2 5 16-15,-2 7-11 0,4 3-8 0,-7-3-6 16,4 3-18-16,3 0 4 0,-4 2-3 16,2 0-5-16,-2-2-4 0,-1 3-32 0,-3-1 1 15,0-1 8-15,1-1 28 0,-6 1-12 0,1-1-1 16,-3-1-4-16,-2-1 14 0,1-1-12 0,-1-14 16 15,0 6-22-15,0 2-5 0,0-4 15 0,-12 11-23 16,4-6 14-16,2-3-36 0,3-7 7 16,-1 3 19-16,1-3 12 0,1 2-4 15,0-5-93-15,1 3-53 0,0-4-73 0,-2 1-109 16,3 1 12-16,0-2-84 0</inkml:trace>
  <inkml:trace contextRef="#ctx0" brushRef="#br0" timeOffset="134347.27">5481 17359 275 0,'3'-1'222'15,"-3"-2"-64"-15,1 0-30 0,0 3-1 0,2 0-30 16,2-1 1-16,0 1-12 0,0 0-17 16,0 0 12-16,2 1-44 0,-2-1 37 0,4 0-25 15,0 0 7-15,0 0-16 0,1 0 4 0,8 10-31 16,-14-10-17-16,1 0 11 0,0 0-1 15,-1 0-40-15,-2 1 9 0,1-1-29 0,0 0 19 16,0 2-54-16,-3-2-47 0,0 0-59 0,0 0-99 16,0 0 9-16</inkml:trace>
  <inkml:trace contextRef="#ctx0" brushRef="#br0" timeOffset="134955.51">5980 17033 347 0,'0'0'134'0,"0"-2"-1"0,-1 2-17 16,-2-1-50-16,0 1-5 0,-2 0 17 15,1 1-16-15,-2 1-8 0,1-2-22 0,-1 0-5 16,-2 1-1-16,3 1-5 0,5-2 9 0,-13 0-3 15,-14 5-17-15,16-4 0 0,11-1 37 16,-10 0-1-16,3 0-3 0,7 0-13 0,-10 0-2 16,10 0-4-16,-9 0-16 0,4 0 32 15,5 0-47-15,-9 0 19 0,9 0-9 0,-8 0 11 16,8 0-2-16,0 0-16 0,-8 0 39 16,8 0-21-16,0 0-1 0,-6 0-14 0,6 0 7 15,0 0 1-15,0 0-3 0,-9 0 3 16,9 0-4-16,-10 8 11 0,10-3 11 0,0-2-29 15,0 4-1-15,0-1 2 0,1 0 4 0,-1 3 10 16,0 4 14-16,9 25-40 0,-5-18 49 0,3 3-21 16,-5-1-6-16,2 3 0 0,0-1-17 15,6 1 28-15,-5-2-1 0,0 3 2 0,1-1-10 16,1-1 15-16,2-4-14 0,-9 2-11 16,5-3-6-16,2 0 2 0,-1-2-12 0,-1 0 18 15,1-7 1-15,-6 0 11 0,4-3 0 16,-2-1-28-16,0 0 2 0,2-2-16 15,-3 0 2-15,-1 0-85 0,0-2-80 0,0-2-161 16,0 0 15-16,-9 0-57 0</inkml:trace>
  <inkml:trace contextRef="#ctx0" brushRef="#br0" timeOffset="135191.93">5734 17408 252 0,'17'-7'82'16,"2"2"-13"-16,-13 1 45 0,16-2-26 16,-5 4-9-16,7-3-3 0,-2 3-7 0,0 2-9 15,-2-3-18-15,-2-1-3 0,-4 1-4 0,-2 3-59 16,-12 0-12-16,10 0-33 0,-4 0-27 0,-6 0-61 15,8 0-92-15</inkml:trace>
  <inkml:trace contextRef="#ctx0" brushRef="#br0" timeOffset="135642.37">6081 16941 307 0,'-4'5'132'0,"4"0"-45"0,-9 10-21 15,4 0-5-15,4 3 8 0,-2-1 4 0,-2 0-10 16,1 5-7-16,4-1-31 0,-4 0 3 16,2 2 12-16,1-1-4 0,-2 1-2 0,3-12 19 15,0 6 10-15,0 2 0 0,12 23-43 0,-6-21 26 16,-1-2-7-16,1-1-20 0,2 0-11 15,-3-3 1-15,4 5-22 0,0-6 9 0,1-1 0 16,0-1 19-16,2 0 22 0,0-1-3 0,1-1-4 16,0-1-30-16,0-1 13 0,1-2-19 15,-1 0 46-15,-2-3-31 0,-1 0-4 0,-3 1-89 16,-1-2-13-16,1 0-48 0,-5-2-77 0,-2 0 13 16,0 0-139-16</inkml:trace>
  <inkml:trace contextRef="#ctx0" brushRef="#br0" timeOffset="136379.22">6417 17024 239 0,'-4'-3'114'15,"0"1"-11"-15,-2 2-13 0,2 0-12 0,-1 0-51 16,1 0 33-16,-1 2-31 0,0-1-2 16,-1 1-3-16,0 2 29 0,-4 5-28 0,1-1-2 15,3-1-3-15,-2 4 27 0,6 0-30 0,-2-2-2 16,0 5 47-16,4 0-6 0,-2-6-50 16,2 1 1-16,0 1-2 0,0-10 1 0,0 14-1 15,0-1 0-15,12 16-2 0,-5-14 1 16,0-4-1-16,-2-2 1 0,2-3 31 0,-1-1 0 15,1-1 4-15,0-4-2 0,-3 3-31 0,2-3 1 16,-2 0 37-16,-4 0-5 0,0 0-3 16,9 0-25-16,-1 0 18 0,8-16 25 0,-9 7-6 15,4-1-34-15,-7-1 18 0,0 3-24 16,-1-2 29-16,-2 1-8 0,4-5-8 0,-3-2 4 16,-2 3-10-16,0 1 11 0,3 1-3 0,-3 2-29 15,0 9 15-15,0-8 30 0,0 0-5 16,0 2-4-16,0 0 21 0,0 6-41 0,0-9 27 15,0 2-2-15,0 0-7 0,0 7 13 16,0-7-6-16,0 7 3 0,0-8 1 0,0 8-27 16,0-7 19-16,0 7 4 0,0-7-17 0,0 7-1 15,0 0 0-15,0-7 2 0,0 7-14 0,0 0 10 16,5-6-7-16,-5 6 5 0,0 1-20 16,3 1 3-16,-3 1 14 0,0 0 1 0,5 1-3 15,-4 0 13-15,8 10-33 0,0-1 1 0,-1-1 20 16,-2 3 5-16,5-1-22 0,-2 3 20 15,3-5-11-15,-2 1-9 0,3 0 14 0,0-1 7 16,-3-1-23-16,3 0-11 0,-3-3 4 0,3-1-9 16,-5-1-44-16,2 2 8 0,1-2-99 15,-7-2-45-15,-4-4-95 0,3 0 23 0,-3 0-83 16,2-4 25-16,-4 1-18 0</inkml:trace>
  <inkml:trace contextRef="#ctx0" brushRef="#br0" timeOffset="136823.44">6549 16779 239 0,'-3'-2'165'16,"6"-1"-20"-16,-2 3-33 0,3 0-15 15,1 0-12-15,-2 2-4 0,9 5 6 0,-3 0-9 16,4 0-8-16,2 2-9 0,0 2-41 16,-2-3-2-16,1 5 48 0,2 1-48 0,-2 0 20 15,1 3 4-15,2-1 15 0,-2 5-28 0,-1 0-22 16,-1 1 8-16,-4 0 8 0,1 2-28 15,-1 3 31-15,-4 2-12 0,0-3-17 0,-2 2 31 16,-1-3 5-16,-2 0 1 0,0-13-44 16,0 5 4-16,-13 25 41 0,10-21-35 0,-1-2 26 15,0 0-22-15,-1-2 28 0,0-4-3 0,4-5 4 16,-2 3-13-16,0-4-29 0,3-2 0 16,-2 0 46-16,2-1-48 0,-1-1 49 0,-2 2-17 15,3-5-8-15,0 0-6 0,0 0-18 0,0 0 2 16,0 5 0-16,0-5 0 0,0 0-251 15,0 0 21-15,13 10-119 0,-10-12-30 0,0 1-7 16</inkml:trace>
  <inkml:trace contextRef="#ctx0" brushRef="#br0" timeOffset="195503.57">14080 2314 307 0,'0'0'274'0,"0"0"-37"0,0 0-43 15,-12 0-13-15,12 0 2 0,0 0-41 0,0 0-7 0,0 0-7 16,0 0-16-16,0 0-6 0,0 0-32 15,0 0 8-15,0 0-10 0,0 0 2 0,0 0-17 16,5-13-7-16,15 7-9 0,-2-1-2 16,1-1-10-16,4 1 8 0,-1 2-13 0,2-2 9 15,-1 2-10-15,1-1-8 0,-3 3 9 16,2 0-8-16,-1-2 9 0,-6 1-9 0,4 0-5 16,-10 3 5-16,-1-1-10 0,-3 1-3 0,1 1 22 15,-5 0-16-15,-2 0 4 0,0 0-12 0,0 0 12 16,0 0-6-16,7 0 2 0,-7 0-1 0,0 0 2 15,7 0 2-15,-7 0-1 0,0 0 7 16,0 0-36-16,6 0-23 0,-6 0-4 16,0 0-28-16,0 0-19 0,0 0 8 0,8-9-145 15,-12 8-80-15,6 0 24 0,-6-2 19 0,4 0 22 16,-3 2 16-16,3-2-91 0</inkml:trace>
  <inkml:trace contextRef="#ctx0" brushRef="#br0" timeOffset="196081.34">14596 2070 534 0,'1'-4'210'0,"-1"-2"-9"0,2 1-3 16,0 1-42-16,1-2-21 0,-1 1-13 0,0 2-11 15,1-3-18-15,1 4-13 0,6-10-4 16,3 5-13-16,1 0-8 0,2 1 0 0,-4 2-14 16,-2 3-4-16,0-1-32 0,-2 0 22 0,-4079 2 11 15,8156 0-11-15,-4085 0-12 0,13 0 16 0,-3 0-38 16,9 12 20-16,-10-9-22 0,-5 1 19 16,1 1-27-16,-1 0 23 0,-3-1 14 0,2 0-22 15,-3 1-23-15,0 1 31 0,1 1 16 0,-1-7-27 16,0 9-2-16,-13 16 3 0,8-10 2 15,-4-1 0-15,0 3 7 0,-1-2-23 0,2 0 7 16,-3-1 12-16,-2 0-20 0,3-2 41 0,2 0-23 16,-1-1-16-16,0 0 5 0,2-3 26 15,-1-1-34-15,3-2 30 0,4 2 7 0,-2-4-1 16,-1 1 9-16,0 1-11 0,-1-1-22 0,3-1 5 16,0 2 25-16,0-2-21 0,-2 1 0 15,4-1 10-15,-3 1 0 0,2 2-40 0,0-3 27 16,0 1-20-16,1-3 33 0,0-1-2 0,0 0 10 15,0 0 0-15,0 7-13 0,14 1 11 0,-7-8-25 16,15 3 30-16,1-2-10 0,7-1 6 16,-15 0-12-16,8 0 7 0,5 0 7 15,0 0-7-15,37-11 2 0,-35 10-7 0,5-2 10 16,-8 0 7-16,-5 1-1 0,0 2-23 0,-2-4 1 16,-13 4 18-16,3 0-18 0,1 0 6 0,-2 0-11 15,-2 0 5-15,-7 0-10 0,7 0-58 0,-7 0 2 16,9 0 5-16,2-9-117 0,-10 7-101 15,0 0-107-15,0-2 40 0,-1 1 42 16,3-2 14-16,-2 0 2 0</inkml:trace>
  <inkml:trace contextRef="#ctx0" brushRef="#br0" timeOffset="197231.11">15460 1985 251 0,'-16'0'299'0,"16"0"-48"0,0 0-39 16,0 0-9-16,0 0-24 0,0 0-38 0,0 0 0 16,-13-12-20-16,13 12 0 0,0 0-17 15,0 0 2-15,0 0-28 0,0 0-7 0,0 0-16 16,0 0 6-16,-12-23-12 0,18 20-3 0,11 0-12 16,4-2-15-16,4 2 17 0,1 1-7 15,0-2-10-15,1 2-7 0,2-1 15 0,1 3-16 16,-16 0 4-16,5 0 8 0,2 0-9 15,1 0-11-15,-3 0 10 0,1 0 0 0,-4 0-19 16,-4 0 12-16,-2 0 10 0,-1 0-14 16,7 10 0-16,-16-10 11 0,0 0-7 0,0 0 10 15,6 0-15-15,-6 0 0 0,0 0 2 0,7 0-2 16,-7 0 5-16,0 0-7 0,0 0-15 0,0 0 6 16,7 0 5-16,-7 0 6 0,0 0 10 15,0 0-3-15,0 0-21 0,8 11 10 16,-8-7 5-16,0 0 1 0,-3-2-13 0,0 4 18 15,-3 8-12-15,-3-2-1 0,0 3-7 0,-1 4 15 16,0-3-16-16,-3 4 18 0,3-1 8 0,-7 0-6 16,7 0-5-16,-7 0-4 0,2-1 0 15,-2 1 5-15,2-1 2 0,0-2 1 0,0 1-6 16,2-3 3-16,0 1-1 0,1-5 4 0,2 2 5 16,5-4-10-16,-2 4 4 0,0-4 4 15,2-3-3-15,0-2-2 0,3-1 4 0,-2 1-10 16,2 0-3-16,0-3-2 0,1 2-11 0,1-2-19 15,0 2-15-15,0-1-51 0,0-2-10 16,3-1 9-16,-1 2-86 0,4-2-77 0,9-4-113 16,0-4 32-16,4 4 20 0,-1-4 10 15,0 1-18-15</inkml:trace>
  <inkml:trace contextRef="#ctx0" brushRef="#br0" timeOffset="197965.08">16294 1819 287 0,'-2'-3'252'0,"1"0"-37"16,1 1-20-16,-2 0-25 0,2-1-23 0,2 2-5 15,1-3-28-15,11-3-12 0,1-1-10 16,6-1-17-16,5 0-3 0,2 1-1 0,-1-3-12 15,0 6-29-15,6-5 17 0,-4 5-21 16,-3-3 22-16,5 1-22 0,-7 0 8 0,1 2-14 16,-3 0-2-16,-5 0 0 0,-1 1 4 0,-4 1 6 15,-6 0 1-15,2 2-11 0,-3 1-4 0,0-1 9 16,-2-1-2-16,2 1-11 0,-4 1 7 16,0-1 3-16,1 1-16 0,3 0-23 0,-4 0 33 15,1 0-30-15,-2 0 25 0,0 0-8 0,0 6-23 16,-1-3 34-16,0 2-3 0,-8 10-8 15,1 2-9-15,-3 2 16 0,-2 3-13 0,-1-5 9 16,-1 5-13-16,-1-1 21 0,-3 3 3 16,0 0-7-16,-1 1-13 0,2-3 17 0,-2 2 10 15,1-4-28-15,0 3-3 0,1-3 19 16,2-3-5-16,-2 2-10 0,1-1 13 0,4 0-7 16,-1-8 9-16,5 2-1 0,3-6-6 0,0 1-11 15,2-1 10-15,0-3 1 0,3 2-12 0,-2-3 13 16,3-2-10-16,0 0 18 0,0 0-7 15,0 0-1-15,14 10-15 0,-6-10 13 0,11 4 24 16,3-4-17-16,-10 0 5 0,5 0-14 0,5 0 2 16,2 0-3-16,2 0 7 0,31-9-8 15,-29 7 9-15,4-1-23 0,-5 1 17 0,-1-1-7 16,-2 0 0-16,0 1-13 0,-6-4 23 16,-3 5 4-16,2-1-1 0,0-1-5 0,-6 2 0 15,2 0-9-15,-4 1 14 0,-3-4-11 0,1 1-23 16,-2 2-16-16,0-1-38 0,-3 0 10 15,2 2 7-15,0-3-88 0,0 1-27 0,0-3-47 16,-1 1-121-16,-1 1 0 0,7-9 47 16,-3 4 7-16</inkml:trace>
  <inkml:trace contextRef="#ctx0" brushRef="#br0" timeOffset="198681.46">17253 1628 312 0,'-5'-2'251'0,"1"1"-26"0,0-3-55 15,1 1-9-15,1 0-24 0,1 1-23 16,1-1-15-16,0 0-4 0,3 1 11 0,-1-2-33 15,6 2-6-15,8-4-9 0,3 1-5 0,2 1-10 16,4-1-26-16,0 0 25 0,3 4-21 16,-5 0 7-16,1 1 17 0,-12 0-22 0,2 0 0 15,1 0-23-15,-1 0 41 0,-2 0-22 0,-2 0-7 16,-2 0 3-16,-2 0-32 0,-6 0 34 16,9 0 0-16,-9 0-16 0,8 0-13 15,-8 0 33-15,6 0 5 0,-6 0-8 0,0 0-13 16,7 0-23-16,-7 0 16 0,0 0 0 0,7 0-6 15,-7 0 14-15,0 0-42 0,6 0 38 16,-6 0 0-16,0 0-35 0,0 0 31 0,7 0-6 16,-1-6 11-16,-6 7-14 0,0 1 22 15,-1 1-9-15,1-1-35 0,-5 3 6 0,-2 5 4 16,1-1 25-16,-8 0 11 0,1 5 11 0,-3-3-19 16,-1 5 16-16,-1-2 5 0,3 0-8 0,-3 0-14 15,5 1-21-15,-5-3 11 0,1 2 5 16,2 3 13-16,1-2-7 0,-1 0 6 0,2-1-5 15,-5 0-21-15,4 0 7 0,1 0 18 16,2-2 5-16,-2 1-8 0,2-3-15 0,1 1 20 16,4-4-3-16,-1-1-8 0,1-3-1 15,1 2-14-15,3-3 25 0,-2 1 1 0,2 0 3 0,-1-2 6 16,-1 2-5-16,3-2-1 0,1 1-37 0,-3-1 22 16,3-1-12-16,-1 0-44 0,5-3 4 15,-3 2-82-15,13-9-51 0,-2 3-69 0,5-5 20 16,0 3-137-16,3-2-3 0,1 2-2 15</inkml:trace>
  <inkml:trace contextRef="#ctx0" brushRef="#br0" timeOffset="199257.63">17845 1364 356 0,'0'-5'208'0,"0"2"-33"16,3-1 1-16,-3 0-19 0,1 0-31 16,-1 1-19-16,0 1-4 0,0-3-11 0,0 3-33 15,0 0 20-15,2-1-10 0,0 2-16 0,-2 0-14 16,0-2 1-16,1 1 7 0,0 1-9 0,-1 0-4 16,0 0 6-16,1 1-11 0,1-2-10 0,-4 4-22 15,4-1 14-15,-5-1 9 0,3 2 17 16,0 1-28-16,0 1 20 0,0 1-37 0,0 0 39 15,0 2-28-15,1 9 19 0,-1-8-21 16,0 5 21-16,0 2-6 0,9 20-3 0,-6-17-6 16,-1 2 2-16,2 0-15 0,-1 0 9 0,3 1 8 15,-2 1-11-15,-1-1 0 0,2 2-15 0,0-2 26 16,1-4 1-16,1 4 8 0,-1-2-30 16,0-1 21-16,2-2-1 0,-4 0-5 15,4-6-6-15,-3 4 22 0,-1-4-14 0,1-3 1 16,-4 1-9-16,4-1 8 0,-3-2 7 0,0-1 5 15,-2-2-10-15,4 1 1 0,-3 0 28 0,0-1 5 16,-1 1-19-16,2 0 5 0,-2-2-4 16,2 2-14-16,-2-3-12 0,0 0-56 15,0 0 3-15,0 0-196 0,0 0-150 0,-6 3 50 16,2-4 25-16,0-1 17 0,-1-1-13 16</inkml:trace>
  <inkml:trace contextRef="#ctx0" brushRef="#br0" timeOffset="205976.02">15888 3106 270 0,'0'0'181'0,"0"0"0"0,0 0 3 0,0-13-39 16,0 13 32-16,0 0-19 0,0 0 3 0,0 0-30 15,0 0-1-15,0 0-9 0,-7-26-17 0,9 26-9 16,-2-1-13-16,0-1-4 0,0 2-14 16,0-1-10-16,0 1 10 0,0 0-21 0,2-1-3 15,-2 2 1-15,2 0-10 0,-2 2-7 16,1 2-1-16,1 0-14 0,5 11 9 0,-2-2 2 15,-1 4-8-15,5 4-9 0,-3 2 18 0,1 1-1 16,-3 1-4-16,5 2-17 0,-2 0 14 0,1 0 3 16,-4 1-10-16,2-2 10 0,1-1-6 15,0 0 9-15,1-1-9 0,-5 4-19 0,4-1 22 16,-2-4-3-16,1-2-8 0,-4-4 11 16,0 2-7-16,5-5 5 0,-6-5-8 0,0-1-3 15,3-3 1-15,0 0 2 0,-3-2 14 0,-1 0-17 16,0-3 9-16,0 2-27 0,0-3-46 0,0 0-15 15,0 0-7-15,0 0-27 0,1-11 11 0,-2 5-78 16,2-1-62-16,3-6-81 0,-1 0-36 16,1-3 24-16,-2 0 12 0,1-1-5 0</inkml:trace>
  <inkml:trace contextRef="#ctx0" brushRef="#br0" timeOffset="206380.71">16013 3067 304 0,'0'-7'193'0,"7"-6"-22"0,-5 1-30 0,2 5-7 16,2 0-66-16,5-4 30 0,-1 2 3 15,4 0-30-15,2 4-40 0,2 0 31 0,-2 3-5 16,2-1 10-16,-12 3-5 0,5 0-40 0,2 0 14 16,16 10-22-16,-15-3-29 0,-2 1 41 15,1 3-12-15,-3 0 13 0,-3 2-47 0,-1 2 35 16,-2-7 7-16,0 10-8 0,-4-11-37 0,0 1 14 16,0 5 11-16,-17 16 14 0,6-13 9 15,-1-1 6-15,4-1-12 0,-7-2-11 0,0 1 2 16,-4-2-34-16,6 0 50 0,-6-4-5 0,1 1-6 15,4-2-13-15,-3-3-25 0,6 2 42 16,1-4-34-16,5 0-5 0,-3 0 11 16,8-1 30-16,0 0-18 0,0 0-19 0,0 0 2 15,-12-11-80-15,13 7-55 0,-1 1-70 16,2-3 16-16,7-3 14 0,-4 0 13 0</inkml:trace>
  <inkml:trace contextRef="#ctx0" brushRef="#br0" timeOffset="206725.19">16540 2898 412 0,'-10'10'90'0,"-3"2"-12"16,0 5-11-16,-4-1 53 0,3 6-5 0,1-5 9 15,1 5-73-15,-1-2 40 0,3 3-12 0,1 4-22 16,-1 1 27-16,6-1-17 0,2 5-17 16,0-1 21-16,2-16-25 0,0 10-10 0,0 1-1 15,14 29-3-15,-6-28 1 0,3-4-33 16,1 0 39-16,2-1-33 0,0 1 5 0,0-5 10 15,1 0-52-15,2 1 26 0,1-2 0 16,-2-3-114-16,0-4-45 0,-4-1-93 0,-1-4 16 16,-6-3 14-16,4 1-100 0</inkml:trace>
  <inkml:trace contextRef="#ctx0" brushRef="#br0" timeOffset="207062.13">16691 3164 262 0,'0'0'212'0,"-3"0"-81"0,3 0 28 16,0 0-18-16,3 2-65 0,1-2 17 0,2-2 8 0,3 1-2 15,10 1-14-15,-9 0-23 0,3 0-4 16,5 0 15-16,-3 0-12 0,-1 0-32 0,-1 0-11 16,-1 0 23-16,-3 0-6 0,-2 0-7 15,-1 0 0-15,-6 0-48 0,9 0 1 0,-9 0-93 16,8-7-69-16,4-1-159 0,-11 5 28 0,3 0 8 15</inkml:trace>
  <inkml:trace contextRef="#ctx0" brushRef="#br0" timeOffset="207490.23">17073 3025 409 0,'9'-12'215'0,"1"1"-58"16,0-2-9-16,2 1-16 0,0-2-38 16,3 4 9-16,0 0-36 0,0 1-7 0,2 2 29 15,-3 1 1-15,2 2-66 0,-6 3 34 0,1-1-2 16,-11 2-23-16,9 0-13 0,13 13 10 16,-12-3-7-16,-2-3-13 0,-6 2-1 0,2 0 3 15,-3-1-7-15,1 2 31 0,-2-2-23 16,0 0-32-16,0 6 20 0,0 2 5 0,-12 17-17 15,7-16 23-15,-5 0-22 0,5-1 14 0,-3 0 15 16,-4 0-24-16,1-1-11 0,-3 0 28 16,1 1 7-16,3-3 0 0,0 0 7 0,-1-2-8 15,4-4-15-15,-1 1-24 0,0-1 35 16,2-3-27-16,4 2 20 0,-2-3-27 0,0 1 8 16,4-3 18-16,0 2 11 0,-2-1-20 0,2-2-3 15,0 0 14-15,4 2 13 0,3-2-12 16,2-2-29-16,10 1 2 0,-8 1 31 0,5 0 18 15,3 0-37-15,23-10 18 0,-29 10-5 16,0 0 1-16,7 0-2 0,0 0 0 0,-4 0-1 16,1 0-131-16,-4 0-79 0,-2 0 17 0,-2 0-194 15,-2 0 15-15,-7 0 2 0</inkml:trace>
  <inkml:trace contextRef="#ctx0" brushRef="#br0" timeOffset="208192.41">17601 2887 367 0,'-3'1'201'0,"1"-1"-57"0,-1 0 15 15,1 0-22-15,0 0-55 0,4 2 22 0,0-2-35 16,2 0 44-16,16 3-36 0,-2-3-26 0,-5 0-16 15,5 0 1-15,5 0 20 0,3 0 7 0,-1 0-7 16,3 0-13-16,-1 0-14 0,-5 0 3 0,1 0-7 16,1 0 4-16,-8 0-33 0,-1 0 41 15,-5 0-21-15,0 0 6 0,-3 0-10 0,-1 0-6 16,-6 0-16-16,7 0 15 0,-7 0 2 16,5 0 8-16,-5 0 13 0,0 0-12 0,8 0-36 15,-8 0 25-15,11 14 7 0,-11-13-8 0,-2 3 9 16,1 0-7-16,0-1-21 0,-3 2 17 0,-2 10 2 15,-11 0 9-15,5 3-13 0,0-2 27 16,-2 0-16-16,0 1-7 0,0 1-11 0,0 0 25 16,-2-1-9-16,1 1 10 0,2-1-41 15,-1 1 16-15,0-1 18 0,1-5-8 0,3 3-25 16,-3-4 16-16,8-2 15 0,0-4 3 0,0 1 4 16,1-3-8-16,4 1 6 0,-2-1-23 15,1-1 18-15,0 1-34 0,1-3-32 0,0 0 5 16,4 0-61-16,-3 0-57 0,13-8-89 15,3-1-78-15,0-6 20 0,3 3 8 0</inkml:trace>
  <inkml:trace contextRef="#ctx0" brushRef="#br0" timeOffset="208774.16">18287 2935 658 0,'-2'0'193'15,"-1"-1"-41"-15,3 1-7 0,0-4-15 0,5 3-15 16,8-4-20-16,6 0-6 0,4-2-37 0,3 0 13 15,1 2-11-15,0-1 7 0,3 2-11 16,2-3 3-16,-1 2-7 0,-4 1-27 16,3-1 11-16,-3 3-16 0,-6-1 17 0,-3 1 14 15,-4 0-17-15,-4 2 14 0,-1-1-37 0,-3 1-4 16,-1 0-7-16,0 0 20 0,-1-3-4 0,-2 3 4 16,1 0-9-16,0 0 10 0,-3 0-16 0,0 0 10 15,0 0 8-15,2 11-6 0,-7-7-2 16,-4 10-11-16,-2 1 4 0,1-1-8 0,-3 0 6 15,0 4-11-15,-2-1 35 0,1-3-20 16,-2 1 4-16,2 3 4 0,-2-2-4 0,0 1 2 16,0-5-10-16,-1 2 4 0,6-2-4 15,-4 0 7-15,5-1-12 0,0-2 0 0,0 1 13 16,4-6-8-16,2 4-2 0,0-4 4 0,0-1-12 16,4-1 17-16,0-1-30 0,0 2 42 15,0-3-19-15,0 0 8 0,0 0 0 0,10 8-21 16,-4-5 33-16,10 1-18 0,-3-3-6 0,5 3 9 15,0-3-10-15,3-1 20 0,-8 0 10 16,2 0-8-16,6 0-20 0,3 0 9 0,0 0-1 16,25-10-7-16,-25 7-1 0,2 3-15 0,-6-3-8 15,1 1-43-15,-3-1 23 0,-6 2 4 16,0-1-96-16,-5-1-61 0,0 2-73 0,-2-1-81 16,-1-2 19-16,0 1 13 0,-1-2-41 0</inkml:trace>
  <inkml:trace contextRef="#ctx0" brushRef="#br0" timeOffset="209149.05">18874 2644 246 0,'0'-4'176'16,"0"2"7"-16,0 0-21 0,-1 2-19 16,1-1-22-16,1 1-25 0,-1 1-35 0,4 1 17 0,7 6 3 15,3 4-18-15,0 2-17 0,3 2 10 16,0 2 9-16,-1 4-26 0,-2-1-2 0,4 7 1 16,-2-4 1-16,-5 5-6 0,1 0-17 0,-5 0 12 15,0 0 24-15,-2 2-31 0,-4 3-7 16,0-2 18-16,-1-15 1 0,0 4-1 0,-14 28-12 15,9-20 15-15,-4 0-4 0,4-5-10 16,-1-5 0-16,-1 3-7 0,1-4 11 0,0-3-32 16,-2-1 24-16,5-3-4 0,1-5 11 15,0 0-4-15,0-1-12 0,1 0-28 0,1-3-7 0,-2 2-44 16,2-1 7-16,0-2-203 0,0-1 20 16,4-2-152-16,-3-1 5 0,10-14 36 0</inkml:trace>
  <inkml:trace contextRef="#ctx0" brushRef="#br0" timeOffset="210417.52">20062 3200 265 0,'0'0'189'15,"0"0"-72"-15,0 0 4 0,-7-24 16 0,-2 14 4 16,-5-5 4-16,0 2-33 0,2 0-15 0,-5-3 12 16,-2-2-17-16,3-1-18 0,0-1 19 15,-2 3-18-15,1-2-10 0,-3-2-14 0,-1 1-11 16,1-5 10-16,-1 2 9 0,1-2-32 16,1-1 13-16,-3 2-32 0,3-1 14 0,0 1 21 15,4 0-27-15,0 1 1 0,4 2-2 0,-1-1-3 16,0 3 6-16,5 0-4 0,-1 4-14 15,3-1 19-15,3 4 3 0,2 2-23 0,0 10 5 16,0 0-35-16,24-17 32 0,-8 11 10 16,1 2-17-16,4 3-5 0,-7 1-12 0,-14 0 1 15,11 0-13-15,-2 0 12 0,0 0 6 16,5 11 0-16,-10-9-13 0,-2 4 25 0,-2-2-6 16,0 1-1-16,-1 2 3 0,1 0 22 0,-16 17-22 15,2-9-7-15,0-1-11 0,-6 2 20 16,1 0 6-16,-2-2-9 0,-3 0 18 0,1 1-10 15,0 0-7-15,4 0 6 0,-1-1 18 0,2 5-26 16,1-2-26-16,2 2 44 0,2 0-34 0,-2 1 37 16,5 2 2-16,3-2-47 0,4 0 4 15,3-1 24-15,0-10 40 0,11 13-28 16,-3-8-11-16,5-4 2 0,3-1 21 0,6-1-8 16,1-3-28-16,5-3 17 0,2-2 16 0,-14 0 9 15,8 0-24-15,36-15-2 0,-21 6 18 16,1-3 5-16,0-2-40 0,1-3 22 0,1 2 16 15,-5-2 3-15,-1 0 0 0,-4 1 14 16,-1 0-28-16,-3 2 27 0,-5-1-3 0,-3 1 9 16,1-1 1-16,-5 3-23 0,0-1 3 0,-1 2-18 15,-2 3 12-15,-3-3 1 0,-1 6-14 16,-4-1-14-16,-1 2-26 0,0 3 9 0,1 0 4 16,-1-3-81-16,0 4-11 0,0-1-78 15,-1 0-84-15,1 1 21 0,4 0-139 0,-3 0 37 16</inkml:trace>
  <inkml:trace contextRef="#ctx0" brushRef="#br0" timeOffset="211097.25">20666 2874 351 0,'0'-3'223'0,"-1"-1"-21"16,1 0-25-16,-1 1-4 0,-2 2-39 0,3-2-14 15,0 2-37-15,-1 5-5 0,2-3 5 0,-1 5-30 16,4 1 15-16,0 14-10 0,2 4-29 0,0 2 34 15,-2 2-31-15,0-2 16 0,1 3-36 16,-1-2 32-16,-1 5-9 0,4-1 11 0,-2-2-23 16,1-1 7-16,-1 0-1 0,0-1-10 15,-1-1 5-15,3-3-4 0,-2 2-8 0,1-5 11 16,-3-3 8-16,3-3-38 0,-5-6 18 0,-1-1 4 16,2-1 18-16,1-5-8 0,-2 0-11 15,-1-2 2-15,0 0 9 0,4-12-11 0,-4 5-13 16,3-13-10-16,-2-3 26 0,1-3-9 0,1-2 4 15,-3 15 6-15,0-10-7 0,0-3 2 0,0-3-9 16,0-2-11-16,0-1 4 0,0 3 19 16,10-28-22-16,-6 26 3 0,4 5 5 0,-3-1 11 15,3 1-23-15,1-1-8 0,2 5 24 16,-1-3-5-16,3 2-7 0,-2 1 6 0,2 6 0 16,4 2-6-16,-4 0 4 0,3 6-12 15,2 0 13-15,-2 2 4 0,1 4-21 0,-5-1 17 16,-12 3-24-16,9 0 22 0,0 0-6 0,-3 0-23 15,7 11 4-15,-9-6 29 0,5 9-9 0,-4-3 3 16,-3 0-9-16,-2-2-11 0,0-9 24 16,0 14-3-16,-11 19-20 0,6-17 35 0,-2 1-16 15,-2 0 13-15,-1 0 9 0,0-2-9 16,0-3-3-16,-5 2-8 0,3-2 8 0,-7-2 13 16,5 0-29-16,-4 0 13 0,0-2 8 15,0-2 12-15,0-3-24 0,-1 2 6 0,1-1-26 16,-1-3 24-16,0-1-20 0,-2 0-21 15,6 0 12-15,10 0-37 0,-4 0 7 0,0 0-72 16,1 0-27-16,-11-13-115 0,14 6 22 0,5-1-153 16,6-4 56-16,1 0-58 0</inkml:trace>
  <inkml:trace contextRef="#ctx0" brushRef="#br0" timeOffset="211396.33">21286 2628 293 0,'-4'6'168'0,"-3"6"-58"15,-5 4 0-15,3-1-15 0,-2 5-11 16,1 1 4-16,0-1-6 0,3 2-10 0,-1-1-57 15,3 4-1-15,0-1 24 0,4 0 20 16,-1 0 10-16,2-14-24 0,0 7-9 0,15 21-4 16,-6-18-3-16,4 2 9 0,2-4-7 0,1 0-3 15,-2-2-4-15,5-1-24 0,4-3 0 16,-2 2-51-16,1-3-63 0,-1-4-46 0,4-2-140 16,-5-2 11-16,2 1-59 0</inkml:trace>
  <inkml:trace contextRef="#ctx0" brushRef="#br0" timeOffset="212000.31">21685 2704 212 0,'-5'-8'304'0,"-1"0"-41"0,2 2-45 16,1 1-3-16,-2 3-28 0,5 0-13 0,-1-1-21 16,1 1-34-16,1-1-5 0,4 0-9 15,13-4-17-15,5 0-6 0,3 3-13 0,2-1-4 16,1 2-19-16,3-2 15 0,-1 4-21 16,-2 0 0-16,-2 0-17 0,-1 0 18 0,-2-2-9 15,-3 0-3-15,-1 1 1 0,-2 0-10 0,-5-1-4 16,-1 3 7-16,-3-4-18 0,-1 3 5 15,-3-1-4-15,1 2 12 0,-2-1 6 0,1 0-11 16,-2 1 3-16,1 0 2 0,-2-3-9 0,1 3-17 16,-2 0 11-16,1 0 5 0,-2 0 5 15,-2 3-6-15,2 1-10 0,-4 0 17 0,-7 5-5 16,-3 4-13-16,0 0 3 0,-5 2-1 0,0-1 13 16,-1 1-18-16,5 0 10 0,-4 1 6 0,-2-2 3 15,3 1-14-15,0 0 6 0,-2-1-2 16,1 4-5-16,-2-5-3 0,2 2 7 0,4 0 5 15,-1-1-15-15,6-1 9 0,-3-3-3 16,3 1 10-16,2-3-17 0,5-1 11 0,-1-2 7 16,1 1-7-16,3-3 10 0,0-3-2 0,0 0-16 15,0 0 7-15,12 10-6 0,6-5 7 0,2-2-3 16,3-1 1-16,4-2 0 0,-17 0 4 0,8 0-7 16,4 0-3-16,0 0 11 0,1 0-1 15,1 0-8-15,-1 0 6 0,-1 0-10 0,-1 0 16 16,0 0-11-16,-3 0 5 0,-2 0-2 15,-4 0-11-15,-1 0-8 0,-2 0-8 0,0 0-30 16,0 0 9-16,-9 0-28 0,10-8 5 16,-4 8-44-16,1 0-50 0,10-10-16 0,-2 6-42 15,-1-3-101-15,-4 4 21 0,7-4-79 0,-3 1 10 16,3-3 49-16</inkml:trace>
  <inkml:trace contextRef="#ctx0" brushRef="#br0" timeOffset="212492.9">22536 2636 380 0,'-2'-6'233'0,"0"1"-34"16,2 0-30-16,-1 2-9 0,1-1-18 0,1 0-17 15,1 1-27-15,2-1 8 0,11 0-19 0,5 0-12 16,3-2-26-16,3 6 2 0,-13 0 9 16,11 0 9-16,5 0-13 0,2 0-11 0,-1 0-8 15,30 12-29-15,-34-10 10 0,-4 1 9 16,-3-3-5-16,-5 1 5 0,-1-1-4 0,-6 0-14 16,0 1 19-16,2-1-5 0,-5 0-12 0,2 0 0 15,-3 0 13-15,-3 0 11 0,0 0-19 16,0 0-14-16,0 0 19 0,7 0-3 0,-7 0-6 15,0 0-10-15,7 0 18 0,-7 0-11 0,0 0-24 16,6 6 7-16,-8-5 11 0,1 5 2 16,-11 5 0-16,2 1-20 0,-7-1 21 0,5 0-10 15,-3 4 22-15,1-6-13 0,-5 6 1 0,2-2-10 16,-4 1 10-16,2-1 1 0,-6 3-8 16,2-4-2-16,-5 2 8 0,5 1-15 15,-2-1 16-15,3-2 3 0,0 0-8 0,1 3 1 16,3 0-1-16,1-4-4 0,-1 3-3 0,5-3-6 15,3 0 7-15,-3-1-3 0,8-2-16 0,0-1-13 16,1-2-13-16,3-2 5 0,-2 2-98 16,3-2 4-16,-1 0-27 0,1-3-63 0,0 0-120 15,4 0 10-15,0 0 12 0,1-3-16 16</inkml:trace>
  <inkml:trace contextRef="#ctx0" brushRef="#br0" timeOffset="212879.87">23273 2550 251 0,'-2'-1'164'16,"2"-1"-28"-16,0 1-34 0,0 1 0 0,-1 1 13 15,0-1-55-15,1 5 7 0,-1-2-6 0,1 3-8 16,0 2-10-16,-2-1 6 0,0 11-24 16,2-7 40-16,0 3-20 0,-8 21 0 0,3-12-13 15,2-3 19-15,2 2 11 0,-1-3-45 0,-4 2 38 16,6-2-22-16,-2-3 2 0,1-2 2 15,1-3-33-15,-2-3 20 0,1 2-2 16,1-3 19-16,0 1-22 0,-2-1 7 0,2-4-40 16,0 2-12-16,-1-3-2 0,1 2 2 15,0 1-44-15,0-3-74 0,-1 0-92 0,1-2 20 16,0 0-163-16,1-2-9 0</inkml:trace>
  <inkml:trace contextRef="#ctx0" brushRef="#br0" timeOffset="213289.2">23486 2302 389 0,'0'-3'167'0,"1"1"-27"0,-1 0-1 0,3-1-64 15,-1 2 22-15,1 1-25 0,2 4-21 0,11 6 1 16,0-1 7-16,4 6 19 0,0 2-21 16,4 2-18-16,-1 3-13 0,-2 4-19 0,2 4 37 15,-3 2-10-15,-2 5-21 0,0-2-13 16,-5 6 15-16,-2 0 3 0,-3-1-14 0,-3 1-3 15,-3-2 36-15,-2-21-31 0,0 9-6 0,-16 35 27 16,2-30 6-16,-1-3-13 0,-2 0 0 16,-1-6 8-16,-1-3 13 0,1 0-3 0,0-3-26 15,1 0 17-15,7-3 4 0,-4-4-32 16,4 0 16-16,5-2 12 0,-2-2-41 0,2-3 6 16,2-1-22-16,1 0 1 0,2-2-286 0,1-2 22 15,2 2-68-15,3-3 15 0,6-2-10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5-02-27T14:36:20.441"/>
    </inkml:context>
    <inkml:brush xml:id="br0">
      <inkml:brushProperty name="width" value="0.05292" units="cm"/>
      <inkml:brushProperty name="height" value="0.05292" units="cm"/>
      <inkml:brushProperty name="color" value="#FF0000"/>
    </inkml:brush>
  </inkml:definitions>
  <inkml:trace contextRef="#ctx0" brushRef="#br0">1181 4405 285 0,'0'0'109'15,"0"0"-13"-15,-13 0-15 0,13 0-36 0,0 0 23 16,0 0-30-16,0 0 33 0,0 0-7 0,0 0-2 16,0 0 14-16,-15-14-13 0,-1 1 38 15,16 13-15-15,-2-2-3 0,2 2 13 0,-1-1-2 16,1 1-21-16,0 0-9 0,0-1-21 0,-2 1 32 16,2 0-17-16,-1-1 13 0,1 1-16 15,-1-2 10-15,-1 2 0 0,2 0-18 0,0 0 16 16,2 0-15-16,-2-3 1 0,-2 3-7 0,2 0-8 15,0 0 6-15,0 0-3 0,0 0-14 16,2 0 16-16,-1-1-33 0,-1 1 8 0,1 0 17 16,2 1-15-16,5-2 1 0,-2 2-2 0,14 2-1 15,-9-3-1-15,4 0 7 0,7 0-26 0,-1 0 14 16,29 8-2-16,-23-6 3 0,-1 1-1 16,-2-1-3-16,2 3-1 0,-2-2-5 15,1 1-1-15,0-2 9 0,0 3 1 0,-6-3-4 16,4 3-11-16,-4-3 9 0,-4 1 10 0,-6 0-30 15,1-2 13-15,-3 2 8 0,1-3-6 16,-3 1-4-16,-1-1 5 0,1 2-4 0,-2-2 12 16,-3 0-15-16,0 0-18 0,0 0-13 15,0 0-20-15,7 0 3 0,-7 0-11 0,0 0-16 16,7 0 8-16,-7 0-80 0,0 0 8 0,0 0-25 16,0 0-27-16,0 0-63 0,5 0-80 0,-5 0 18 15,0 0 0-15</inkml:trace>
  <inkml:trace contextRef="#ctx0" brushRef="#br0" timeOffset="476.76">1495 4427 397 0,'-2'-2'174'16,"2"-1"-11"-16,-4 1 8 0,1 2-36 0,2-3 14 16,-1 0-29-16,0 3-9 0,2-2-20 15,-2-2 15-15,-1 4-14 0,3-1-10 0,0 0 5 16,-2 1-58-16,2 0 15 0,-2 0 7 0,1 1-18 15,1 0 16-15,-3 4-12 0,1-1-10 16,2 1 11-16,-1 1-8 0,1 1-7 0,0 1-7 16,-2 10-21-16,2 2 13 0,0-9 6 0,0 4 5 15,0 2-29-15,0 3 34 0,0 3-4 16,0-3-10-16,0 2 14 0,0-1-11 0,0-1 13 16,0 3-1-16,0-5-3 0,0 0 8 0,0 1-5 15,0-4-23-15,0 0 9 0,0-5 1 0,0-3 7 16,0 1-7-16,0-1-11 0,0-7 1 15,0 6 14-15,0-6 7 0,0 7-8 0,0-7 1 16,0 7 2-16,0-7-4 0,0 0-17 0,-1 8-21 16,0-9-57-16,1-2 8 0,0 1-52 15,-2-1-23-15,2 1-54 0,0-2-136 0,0 0-26 16,-2 0 28-16,2 0 9 0,2 1-51 16</inkml:trace>
  <inkml:trace contextRef="#ctx0" brushRef="#br0" timeOffset="121578.01">1939 4578 210 0,'0'0'203'0,"0"0"4"0,0 0-22 15,0 0-24-15,0 0-14 0,0 0-33 16,0 0-6-16,0 0-40 0,0 0-10 0,0 0 33 15,0 0-19-15,0 0-10 0,0 0-5 0,-22 23 1 16,17-19-9-16,0-1-17 0,2 0-22 16,-7 9 13-16,-4-2 28 0,5 2-20 0,1-2 11 15,-1 2-39-15,1 0 12 0,4-3 20 0,-4 3-20 16,2 4-10-16,2-8 14 0,0 2 13 0,3-1-28 16,-1-1 17-16,2 0-5 0,0-8-36 15,0 7 34-15,0 4 2 0,16 12-12 0,-7-11 6 16,-1-6-3-16,3-3-23 0,-1 0 22 15,-1-3 11-15,3 0-11 0,-6 0 3 0,6 0-10 16,16-10-7-16,-12 5 21 0,-3-5 11 0,0 1-5 16,0-1-2-16,-8 0-2 0,5-1 8 15,-6 1-2-15,-2-3 1 0,-2 5-8 0,2-3-5 16,-2 11 21-16,0-8-10 0,0-3 18 0,-11-16-10 16,4 13 5-16,2 4-10 0,-4-2 18 15,0 4-2-15,0 0-13 0,1 2-2 0,2 2 1 16,-1 0-4-16,1 0-13 0,2 2 13 15,-1-1-11-15,2 0 5 0,1 0 3 0,-1 2-13 16,1-2 3-16,-1 3-5 0,2 0-6 0,1 0 6 16,0 0 9-16,0 4-8 0,2-2-5 15,2-1-4-15,1 2-14 0,1-3 21 0,11 4-2 16,0 0-9-16,4-2 2 0,-1-2 2 16,-12 0 3-16,1 0 4 0,2 0-12 0,-1 0 8 15,1 0 14-15,15-14-15 0,-12 7 1 0,-3 0 7 16,-1-1-5-16,1-3-13 0,-3 0 18 15,0-1 1-15,-5-3-12 0,2-2 11 0,-3 0 4 16,4-4-14-16,-6 4 3 0,0 2-9 0,0 3 20 16,0 4-7-16,0-4 1 0,0-2-12 0,0 0 9 15,-13-14 9-15,12 15-4 0,-1 5 1 16,0 2 5-16,0 0-4 0,2 2-1 0,-2 0 10 16,1 0-11-16,0 2-2 0,0-1-6 15,1 0 1-15,-2 1-5 0,1 1 10 0,1 0-3 16,0 1 0-16,1 0-10 0,-1 2 11 0,2 3 1 15,-2 0 6-15,5 11 2 0,-3 5-24 0,0 0 19 16,3 3-3-16,-2-1-2 0,3 3 0 16,-1 1 12-16,-1-1-11 0,1 0-3 0,1-1 8 15,-1-1 3-15,2 0-8 0,-2-2 2 0,3-3-3 16,-1 1 1-16,1-4-9 0,1-1-4 16,2 0 3-16,1-3-7 0,-4-1-8 0,6 0-4 15,1-2-11-15,-4-8 4 0,5 5 6 0,-2-6 12 16,-4 0-2-16,3 0-5 0,5 0-7 0,17-11 14 15,-13 5-10-15,-1-2 3 0,-3-1-12 16,-4 0 34-16,5-1 9 0,-2 1-20 0,-6 1 2 16,-2 1 11-16,-5 0 21 0,1 2-21 15,-1 2-1-15,-4 0 12 0,0 2-4 0,0 1 1 16,0 0-6-16,0 0-7 0,-11-3 8 0,6 3 1 16,-10 5 2-16,1 1-4 0,-4 1-1 15,4 1-3-15,0 0 18 0,0 0-36 0,4 2 20 16,-2-1-15-16,3-3 13 0,4 1-9 0,0-2 19 15,2-1-10-15,1 1 2 0,1-1-13 0,1-2 0 16,0-2 14-16,0 0-15 0,0 0 13 16,12 10 10-16,-5-10-6 0,-2 0-7 0,14-3-1 15,-19 3-7-15,27-7 16 0,-10 3 10 16,-2-3-20-16,-2 2 11 0,-2-1-12 0,-4 1 0 16,-1 3 8-16,0 0-9 0,-3 0 4 0,1-1 19 15,2 3-12-15,-6-2-21 0,4 2 13 16,1 0 9-16,-4-2-8 0,2 2-1 0,1 0 13 15,-4 0-11-15,0 0 0 0,0 0-1 0,7 0 14 16,-7 0-19-16,17 11-16 0,-4-2 18 16,-6-3-9-16,2 0 22 0,6 3-37 0,-2-3 30 15,3 2 0-15,3-2-25 0,0-2 23 0,3-2 12 16,-12-2-15-16,4 0-9 0,7 0 9 16,21-14 16-16,-23 6-16 0,4-6 16 0,-5 1-38 15,-2-3 33-15,-1-2 9 0,0-3-19 16,-5-3 1-16,4 0-4 0,-9-3 27 0,0-1-2 15,-3 0 10-15,0 0-4 0,-2 13-7 0,0-4 6 16,-11-30 7-16,3 24 2 0,-2 0 7 16,1 3-13-16,-2 1 12 0,2-2 16 0,-3 8-9 15,1-3 9-15,-1 5 5 0,2 0-18 0,0 4-9 16,4 0 6-16,1 2-19 0,0 4-4 0,1-2 13 16,2 3-19-16,-2-3 7 0,4 3-15 0,-3 1 15 15,1 1-15-15,2 0 14 0,-1-2-8 16,1 2 11-16,0 0-20 0,0 0 20 0,-4 12-8 15,4-5-16-15,0 1 6 0,0 11-5 16,0-7 2-16,0 4 5 0,0 5-3 0,0 4 11 16,14 29-11-16,-14-39 12 0,0 6-3 15,0 4 9-15,9 25-6 0,-5-22-13 0,-1-4-3 16,3-1 14-16,-3 2 8 0,4-4-6 0,-2-1-20 16,3-4 16-16,-1-1-12 0,-3 2 21 15,5-5-24-15,-4-1 14 0,-2-2 0 0,1-2 8 16,-1 0-16-16,3-2 3 0,-3-3-4 0,2 2-20 15,-2 0-38-15,3-2 3 0,-2-1-30 16,4 0 9-16,-2-1-103 0,-6 0-47 0,13 0-116 16,15-12 24-16,-16 4 21 0,0-1-48 0,-1-4 15 15,-4 0-2-15</inkml:trace>
  <inkml:trace contextRef="#ctx0" brushRef="#br0" timeOffset="121979.86">2090 4454 383 0,'0'-1'167'0,"-3"1"15"0,1 0-57 15,0-2 9-15,2 2-1 0,2-1-17 0,0 0-28 16,1 1-24-16,2-1 4 0,10-7 13 15,3 5 2-15,1-2-36 0,2 2-9 0,2-1 25 16,-3 3-13-16,1-3-13 0,-4 1-6 16,7-2-2-16,-3 1 14 0,-5 2-11 0,3-1-35 15,2 0-30-15,-1 1 3 0,-15 2-134 0,4 0-97 16,0 0-94-16,0 0 19 0,-3 0 7 0</inkml:trace>
  <inkml:trace contextRef="#ctx0" brushRef="#br0" timeOffset="122665">4108 4567 304 0,'-1'0'270'15,"-3"-2"-48"-15,1 0-8 0,-3 1-41 0,4-2-6 16,0 1 3-16,-2 1-15 0,2 1-28 16,2 0 4-16,-4-1-20 0,4 1-9 0,-1 0-26 15,-1-2 5-15,4 2-9 0,-1 0-6 16,0 0-12-16,4 0 3 0,2 0-18 0,0 0-17 15,15 3 13-15,-10-3-14 0,3 0 20 16,6 0-17-16,0 0-7 0,2 0 10 0,2 0-16 0,-1 0 10 16,0 0-5-16,-1 0 2 0,0 0-6 15,-1 0-7-15,-2 0 12 0,-3 0-8 16,-1 0 4-16,-4 0-1 0,-2 0-7 0,-2 0-9 16,-2 0 17-16,-6 0-23 0,8 0-19 15,-8 0-16-15,0 0-32 0,5 0-13 0,-5 0 8 16,0 0-103-16,0 0-16 0,8 1-91 15,-11-1-55-15,1-1-9 0,-2 2 19 0,1-1 9 16</inkml:trace>
  <inkml:trace contextRef="#ctx0" brushRef="#br0" timeOffset="123005.79">4167 4753 523 0,'0'2'201'0,"-3"0"-4"0,2-1-62 16,1 0-6-16,0 1 11 0,1-2-17 0,1 0-2 15,2 0-15-15,2 0-7 0,0-2-8 0,15 2-13 16,-10 0 2-16,6 0-14 0,29-9-2 0,-17 8-4 16,1-5-7-16,4 5-2 0,2-2-20 15,-4-1-1-15,2 3 6 0,-5-1-8 0,1 2-11 16,-3-3 6-16,-8 2 1 0,2-2 5 0,-13 3 0 15,2 0-5-15,-1 0-1 0,-2 0 13 16,1 0 2-16,-8 0 3 0,9 0-13 0,-9 0 13 16,8 0-4-16,-8 0-21 0,6 0 17 0,-6 0-3 15,0 0-18-15,5 0-33 0,-5 0-5 16,0 0-49-16,0 0-39 0,9 0 10 0,-9 0-198 16,10-8 22-16,-8 7 22 0,3-3-99 15,-1 0 53-15,-1 1-8 0,0-2 15 0</inkml:trace>
  <inkml:trace contextRef="#ctx0" brushRef="#br0" timeOffset="137763.62">5739 4548 454 0,'0'0'225'0,"-16"0"-52"16,16 0-9-16,0 0-58 0,0 0 2 0,0 0-1 15,0 0 6-15,0 0-26 0,0 0-25 16,0 0-1-16,0 0-7 0,0 0-5 0,0 0-23 16,0 0 17-16,0 0 4 0,0 0-14 0,0 0-5 15,13 1 9-15,-3-1-31 0,5 0 16 16,7 0 1-16,1 0 7 0,4 0-6 0,1 0-23 16,-1 0 28-16,1 0-22 0,-3 0 14 0,26 13-6 15,-29-12-12-15,-3 0-2 0,-2 0-19 16,-8-1 30-16,3 2-2 0,-5-2 2 0,1 3 20 15,-3-3-50-15,-2 0 10 0,3 0 16 16,-5 1 9-16,3 0 9 0,-2-1-15 0,1 2-13 16,0-2 18-16,-2 1-7 0,1 1-2 0,0-2 11 15,-2 1-6-15,1 1-11 0,-1 0 2 16,-1 0 10-16,1 0-14 0,0 2 6 0,-2 2 0 16,2-2 7-16,0-4-30 0,0 6 12 0,0 8 20 15,-6 21 1-15,1-15-17 0,4 3 9 0,-3 0-1 16,1 2 3-16,-1-3-14 0,2 1 11 15,-1 2 0-15,-1 0 15 0,2-1-12 0,-1-2 6 16,2-2-9-16,0-4 0 0,-2 2-6 16,2 0 4-16,-1-6 24 0,0-4-20 0,1-1 4 15,1-2-9-15,-1 2 12 0,-2-3-10 0,3-2-4 16,-1 1-5-16,1 0 12 0,0 2-36 16,0-5-28-16,-1 1-34 0,-2-1 8 0,3 0-112 15,0 0-78-15,0 0-105 0,0 0 33 0,-5-14 17 16,3 10 26-16</inkml:trace>
  <inkml:trace contextRef="#ctx0" brushRef="#br0" timeOffset="138830.03">6609 4691 226 0,'1'-3'169'16,"-1"-2"-30"-16,1 1 2 0,-1 0-6 0,0 0 4 16,0-1-31-16,-1-1 5 0,0 3-23 15,-2-4-8-15,3 2-26 0,0 5 29 0,-10-18-3 16,1 7 3-16,1-1-25 0,1 4 2 0,0 4-25 15,-7-4 11-15,3 6-9 0,0-2-8 16,0 3-6-16,-7 1 17 0,4-2-27 0,2 1 11 16,12 1 3-16,-11 0-21 0,1 0-3 15,-3 0-10-15,-2 0 17 0,-8 11-10 0,11-4 7 16,0-3 5-16,4 0-2 0,0 1-6 0,-1 6 3 16,-1-4 8-16,5 0-7 0,0-3-15 0,-1 8 1 15,2-3 13-15,1 7-2 0,1-6-5 0,2 0-1 16,0-10 0-16,0 14 5 0,12 11-9 15,-4-12 9-15,3 2 13 0,1-2-15 16,-2-6 6-16,4 5-20 0,1-4 25 0,1-2-10 16,-1-1-19-16,0 0 20 0,-1-3-13 0,-1-1 3 15,-1-1 6-15,-12 0-7 0,9 0 22 0,5 0-18 16,16-12 9-16,-13 5-2 0,-3-1-11 16,-1-2 3-16,1 1 10 0,-4-1 14 0,-1-1-31 15,-1 4 18-15,-5-2 12 0,0 2-18 0,1 0-7 16,-2 1-11-16,1 0 19 0,5-7 2 15,-3 4-14-15,-4 2 17 0,-1-1 2 0,0 3 6 16,1-1-25-16,1 3 16 0,-2-2 8 16,0 0-7-16,0 3 16 0,0-3-4 0,0 3-15 0,0 2 12 15,0 0 10-15,0 0-12 0,0 0 10 16,0-7-30-16,0 7 17 0,0 0 11 0,0 0-1 16,0-6-28-16,0 6 26 0,0 0-24 0,0 0 1 15,-3-8-9-15,3 9 3 0,0 1 18 16,0 3-11-16,0 1 9 0,0 2 0 0,0-2-14 15,0 6 22-15,0 2-28 0,0 6 14 16,0 1-12-16,0 1 10 0,0 2 10 0,0 1 1 16,0 1 7-16,0 1-8 0,0 2-6 0,0-5 3 15,0 1 5-15,0-1-19 0,0-2 18 16,0 0-4-16,0-2-5 0,-8-2 9 0,8-3-2 16,0-1-1-16,0-4-3 0,-9 6 1 0,9-11 7 15,-1 0-5-15,1 0 3 0,0-5 0 16,0 0-2-16,0 0 4 0,0 0-10 0,0 0 4 15,0 7 3-15,0-7-3 0,1 5-19 0,-1-8-20 16,-2 1-73-16,3-3 11 0,-2 3-69 16,0-5-135-16,2 2 22 0,-1-1-111 0,-1-2 22 15,1 0 76-15,0-6 4 0</inkml:trace>
  <inkml:trace contextRef="#ctx0" brushRef="#br0" timeOffset="139847.91">7359 4814 291 0,'0'0'131'0,"0"0"0"16,0 0 40-16,0 0-17 0,0 0 8 16,0 0 1-16,0 0-32 0,0 0 3 15,0 0-5-15,-13 0 0 0,13 0-15 0,0 0-13 16,0 0-2-16,0 0-4 0,0 0-13 0,0 0-26 16,0 0 11-16,0 0-8 0,0 0-9 15,0 0-9-15,0 0 1 0,9 0-3 0,15 2-1 16,-12-2 1-16,7 0-18 0,3 0 11 0,5 0-18 15,1 0 9-15,34-11-4 0,-44 11-18 0,4 0 26 16,8 0-19-16,0 0 7 0,1 0-6 16,29-10 1-16,-34 7-4 0,-2 2-4 0,-4 0-5 15,-3-2 23-15,-3 3-6 0,-4-3-2 16,0 2-2-16,-1 1 11 0,-9 0 6 0,0 0 6 16,7 0 15-16,-7 0-9 0,7 0-17 0,-7 0 17 15,0 0-11-15,7 0-9 0,-7 0-2 16,7 0-2-16,-7 0 6 0,0 0-11 0,0 0 6 15,7 0-8-15,-7 0-27 0,0 0 0 0,0 0-10 16,0 0-21-16,0 0-15 0,0 0-24 0,0 0-30 16,0 0 10-16,9-3-89 0,-9 1-33 15,-3 1-46-15,-1 1-78 0,3-2 24 0,-2 2 22 16,-2-2-8-16,1 0 23 0</inkml:trace>
  <inkml:trace contextRef="#ctx0" brushRef="#br0" timeOffset="140868.78">7672 4652 291 0,'0'-3'184'0,"-2"1"-52"0,2 0-31 16,0-1 43-16,0 1-15 0,-2 0-36 16,2-1 21-16,0 1-11 0,0-1 9 0,-1 0-17 15,0 1 11-15,1 0-9 0,-2-1-5 0,1 1-20 16,1 0 1-16,0 2 6 0,-1-5-23 15,1 3 21-15,-2 1-7 0,1-1-5 16,2 0-3-16,-2 1 7 0,1 1-13 0,0 0-3 16,0 0-7-16,0 0 0 0,0 0-8 0,0 0-11 15,0 0 3-15,0 0-9 0,0 0 5 0,0 0-18 16,0 0 8-16,0-7-4 0,0 7-14 0,0 0 8 16,-5-6 5-16,6 8-9 0,1-1 5 15,-4 5 7-15,5-2-3 0,-2 1-3 0,-1 3 11 16,4 9-11-16,1-3-3 0,-3 6-13 15,3-1 24-15,-3 0-10 0,1 0 6 0,1-1-22 16,-2 1 12-16,-1 0 7 0,1 0-2 16,-2-9-15-16,0 2 11 0,0 6 1 0,0-2-9 15,0 2 17-15,0-2-7 0,0-1-8 0,0-3 17 16,0 2-6-16,0-4-4 0,0-2-4 0,0 0-2 16,0-1-4-16,0-1 10 0,0-6-9 0,0 7-8 15,0 0 17-15,0-7-5 0,0 8 7 16,0-1 1-16,0-7-7 0,0 6 2 0,0-6-5 15,0 0 10-15,0 6-1 0,0-6-6 16,0 0-1-16,0 0 4 0,0 7 0 0,0-7-1 16,0 0 2-16,0 7 7 0,0-7-8 0,0 0 0 15,0 0 3-15,0 0 0 0,0 0-8 0,0 7 0 16,0-7 3-16,0 0 11 0,0 0-2 16,0 0-13-16,0 0-8 0,0 0 20 0,0 5-3 15,0-5-7-15,11 7-5 0,-11-7 30 0,0 1-5 16,0 1-6-16,0-2 1 0,0 0-2 15,0 0 5-15,-1 3-8 0,1-3-3 0,0 0 15 16,0 0-18-16,0 0 3 0,0 0 0 0,0 0 11 16,0 0-24-16,-1 0-15 0,1 0-2 0,-3 0-46 15,3-3-28-15,0 3-32 0,0-2 13 16,-1 0-111-16,-2-1-120 0,5 2 23 0,-1-3 23 16,0 1-37-16,2-3 20 0,-1 3 14 15</inkml:trace>
  <inkml:trace contextRef="#ctx0" brushRef="#br0" timeOffset="143598.15">8308 4589 550 0,'0'0'182'0,"0"0"15"0,0 0-34 0,0-14-4 16,0 14-2-16,0 0-24 0,0 0-35 0,25-22 8 15,-25 19-24-15,4 2-24 0,-2 0 24 0,0 1-22 16,-2 0-27-16,1 1 15 0,0 0-7 15,1 2 12-15,-1 1-21 0,3 3 7 0,-1 9-23 16,-1-3 12-16,0 5 15 0,-2-8-23 16,0 4 0-16,0 6 4 0,0-1 0 0,0 3 11 15,0 2-9-15,0-1 0 0,-14 29 9 16,10-28-22-16,1 3 2 0,-1-3-6 16,1-1 8-16,1 0-3 0,2-2-11 0,0-2 1 15,-4-1 14-15,2-3-12 0,-2-4 3 0,4-11 5 16,0 8 7-16,0 0-11 0,0-8 2 0,0 7-22 15,0 1 22-15,0-8 0 0,0 0-8 0,0 5-6 16,0-5 2-16,0 0-16 0,4 8-32 16,-2-11-18-16,2 1 5 0,-3-3-60 0,1 2-22 15,5-8-37-15,-3 0-91 0,1 2-95 16,0 2 46-16,3-11 18 0,1 6-64 0</inkml:trace>
  <inkml:trace contextRef="#ctx0" brushRef="#br0" timeOffset="144098.54">8680 4631 343 0,'0'-4'243'0,"0"0"-30"0,0-1-21 15,0 0-33-15,1 1-2 0,-2 1-9 16,1 0-31-16,0-1-1 0,0 3-6 0,1-4-32 16,-1 4 5-16,1-1-31 0,1-1 5 0,-2 1-12 15,1 2-5-15,-1-1-2 0,0 1-8 16,2 0 16-16,-2 1-1 0,0 3-11 0,0 0-14 15,1 1 10-15,1 0-14 0,-2 3 7 16,0 9-23-16,0-8 10 0,0 6-5 0,0 1 9 16,0 4-3-16,0 4-4 0,0 0 13 15,0 3-8-15,0 0-3 0,0 0 6 0,0 0 7 16,0-1-8-16,0 0-10 0,0 1 7 16,0-3-13-16,0-2 18 0,0 0-9 0,0-3-1 15,0 2 5-15,0-6-2 0,0-2 4 16,0-1 3-16,0-4-7 0,0 0-13 0,0-8 19 15,0 8-2-15,0-8 2 0,0 5-15 0,0-5 20 16,0 7-13-16,0-7-3 0,-5 9-5 16,5-11-28-16,2 1-21 0,1-3-29 0,-2 1 7 0,7-11-147 15,-3 5-160-15,3-6-2 0,0 3 41 16,1-1 19-16,-5 1 8 0</inkml:trace>
  <inkml:trace contextRef="#ctx0" brushRef="#br0" timeOffset="144597.84">9226 4878 517 0,'-1'-1'239'0,"-1"1"-27"16,1 0-26-16,-2 0-5 0,2 0-1 0,1 0-16 15,-2-2-25-15,1 4-19 0,1-2 5 16,-1 0-31-16,0 1-9 0,1-1 6 0,1 0-12 15,3 0-25-15,0 0 9 0,0-1-5 16,16-2-12-16,-11 3-3 0,9 0-5 0,6 0 3 16,3 0-12-16,3 0 5 0,1 0-19 0,5 0 5 15,-3 0 0-15,0 0 5 0,1 0-16 0,-4 0-9 16,-3 0 19-16,0 0-6 0,-4 0-18 16,-4 0 19-16,-2 0-4 0,-4 0-5 0,-2 0-1 15,-3 0-5-15,-3 0 9 0,-5 0 8 0,9 0-2 16,-9 0-2-16,6 0-7 0,-6 0 6 15,0 0-12-15,8 0 3 0,-8 0-11 0,0 0-11 16,0 0-8-16,6 0-37 0,-6 0-12 16,0 0-8-16,0 0-23 0,11-7 9 0,-11 7-78 15,0 0-97-15,0 0-79 0,0 0 25 0,-3-1-34 16,3 0 16-16,0-2 32 0</inkml:trace>
  <inkml:trace contextRef="#ctx0" brushRef="#br0" timeOffset="144934.17">9642 4749 367 0,'-4'-6'238'0,"3"2"-4"0,-2 0-23 0,1 3-37 16,2-1-28-16,-2-1-5 0,0 1-34 0,2-1-5 15,0 1-12-15,-3 2-14 0,1 0 2 16,1 0-31-16,1 2 21 0,-2 2-6 0,1 2-12 15,0 1-14-15,0 13 8 0,-5 1 0 16,3 2-2-16,3 1-9 0,-3 2-4 0,-4-2 0 16,4 1-10-16,-2-1 7 0,1-2-2 15,0 2-17-15,-1-1 20 0,0-4-7 0,1-1-12 16,0-3 2-16,0-1 14 0,1-4-1 0,3-1 2 16,-1-1-6-16,0-3-1 0,1 0-3 0,0 1-22 15,-1-3 13-15,1 2 10 0,0-3-9 16,0 1-18-16,0-1-6 0,0 1-17 0,0-3-35 15,1 0 5-15,1-3-164 0,1-2-150 16,9-5 0-16,2-4 55 0,-2-1 19 0,-2 2 14 16,5 0-31-16</inkml:trace>
  <inkml:trace contextRef="#ctx0" brushRef="#br0" timeOffset="145501.99">10164 4758 293 0,'1'-1'214'0,"-1"-1"-21"0,3 0-33 0,-2 0-9 16,-1 2-30-16,0 0-20 0,0 2-5 16,-1-1-7-16,-2 2 1 0,0 1-41 0,0 1 23 15,-7 9-30-15,-2 2 42 0,-1 0-5 16,3 3-56-16,-2-2 37 0,2 1-10 0,-4 0-36 16,4 2 26-16,-2-2-7 0,0 1-1 0,5-1-26 15,-5-3 23-15,1 0-11 0,1 1 10 16,3-1 4-16,2-6-2 0,-1 0-8 0,2-3-4 15,1-1-2-15,1 2 20 0,2-4-34 0,-4 1 14 16,3-1-7-16,1 0 23 0,-1 0-20 16,1 0-17-16,0-3 25 0,0 0-6 0,0 0-11 15,12 10-1-15,8-7 19 0,-4-1-8 16,6-1-7-16,0-1-8 0,1 0 16 0,-13 0-7 16,9 0 1-16,4 0-1 0,4 0-9 0,1 0 8 15,31-14-4-15,-28 12 21 0,-2 0-5 0,0-5-13 16,-2 4 1-16,0 1-2 0,1 0-8 15,-2-1 9-15,-5 1-34 0,2-1 36 0,-4 1 3 16,-6 2-6-16,0 0-10 0,-5-3-6 0,0 3-2 16,-3-2 21-16,-1 0-23 0,0 2 26 15,-1-1-1-15,1 1-29 0,-3 0 7 0,2-2-10 16,-2 2-21-16,0 0-41 0,1-1 10 0,-1 1-69 16,-1 0-53-16,0 0-161 0,0 0 25 15,0 0-50-15,0 0 8 0</inkml:trace>
  <inkml:trace contextRef="#ctx0" brushRef="#br0" timeOffset="145852.31">10363 4870 310 0,'-4'-5'250'0,"0"3"-43"0,-1-2-15 0,4 2-20 16,-2 2-28-16,1-2-18 0,2 0-21 0,-1 1 4 16,-1-1-23-16,2 4-31 0,-1 1 4 15,1 0 16-15,0 1-8 0,-1 1-25 0,1 1 5 16,-3 12-9-16,1 0-7 0,-2 3-7 0,2 2 1 16,1-2 10-16,-1 2-13 0,-6-3 3 0,3 4-12 15,3-2 20-15,0-1-7 0,-1 1 12 16,-1-3-12-16,1 1-6 0,0-2-9 0,-3-2-12 15,2 0 28-15,2-4 1 0,-1-1-15 0,2-4-25 16,-2 2 16-16,0-1 6 0,1-2-9 16,2 0-3-16,-3-3-53 0,2 2-5 0,1-1 5 15,0 0-119-15,0-3-36 0,-3 2 16 16,3-2 15-16,3-1-163 0,-3-1 9 0,3-2 56 16</inkml:trace>
  <inkml:trace contextRef="#ctx0" brushRef="#br0" timeOffset="146355.91">10761 4769 430 0,'-8'0'121'0,"0"0"17"0,2 2 17 0,-2-2-66 15,-11 9 41-15,5-1-52 0,0 2 3 16,1 1-27-16,0 4 30 0,4 0-30 0,2 1-4 16,0 2 23-16,2 1-33 0,4 0-40 0,-2 0 38 15,3-1-7-15,0-9-41 0,0 5 47 0,0 1-5 16,12 14-3-16,-8-15-18 0,2-4 37 15,4 0-29-15,-6-1 14 0,5-3 9 0,-1-1-12 16,1-3-7-16,0-1-23 0,-4-1-6 16,5 0 27-16,4 0-12 0,1 0 9 0,20-11 6 15,-17 6 18-15,1-1-5 0,-4 0-2 0,-1 1 3 16,0-3-13-16,-1-3 31 0,-4-1 16 16,-1 4-9-16,-2-1 4 0,3-6-1 0,-2 3-11 15,-7-3 5-15,2-1-12 0,1-1 9 16,-3 10-15-16,0-3 14 0,0-2-23 0,-17-15-5 15,13 17 1-15,-2-2 0 0,-2-2-10 16,2 2-15-16,-4 3 0 0,3-2-10 0,-2 1-31 0,-1 3-11 16,6 1-28-16,-2 0-28 0,1 4-10 15,1-1 12-15,0 0-137 0,1 1-76 0,2 0-31 16,-1 1 25-16,-1 0 17 0,1 1-15 16,2-3 7-16</inkml:trace>
  <inkml:trace contextRef="#ctx0" brushRef="#br0" timeOffset="147127.87">11214 4749 389 0,'0'-6'158'0,"0"2"-3"0,0-1 1 0,-2 0-62 16,-1-2-5-16,2 5 20 0,-2-4-30 15,-2 1-31-15,-5-4 4 0,1 2 30 0,-1 5-17 16,1-3-10-16,1 3 7 0,-2 1 15 15,-10 1-36-15,4 0 1 0,16 0-2 16,-11 0 7-16,-2 0-38 0,-18 13-13 0,15-6 17 16,1-1-1-16,3 2-19 0,0-1 33 15,-3 3-14-15,7-1 4 0,3 1-22 0,3-2 38 16,0 1-13-16,1-2-8 0,1 0 8 0,0 1-18 16,10 9 12-16,-6-9-1 0,0-1 1 15,1-2-10-15,9 4 9 0,2-4 0 0,0 0-16 16,3-1 4-16,-10-4 9 0,9 0-4 0,22-11 9 15,-17 8-22-15,-3-3 12 0,1-1-9 16,-1 0-10-16,-3-2-17 0,-1 0 34 0,-2 0 9 16,0-2-8-16,-2 2-10 0,-2-1-8 15,0-1-3-15,-1 0 37 0,-5 4 3 0,0-1 24 16,1 1 5-16,-2 0-7 0,2 4 11 0,-3-4-12 16,0 2 0-16,-1 1 5 0,-1-1-11 0,1 3-2 15,1-1 3-15,-2 0-3 0,2 0-1 16,-1 1-18-16,-1-3 2 0,0 4-3 0,0 0-5 15,0-1-10-15,0 2 25 0,0 0-15 16,-1 0-9-16,-1 2-13 0,0-1 12 0,2 3 6 16,-1-1-9-16,-2 3-4 0,-3 7 19 0,2 2-9 15,-1 1 9-15,1 3 6 0,0 1-7 16,-1-1 2-16,3 2-10 0,-5 1 10 0,2 3-9 16,1-2 9-16,2 0-17 0,1-3 5 0,-1 5 0 15,-2-3-14-15,2-2 7 0,-1-3 23 0,1 3-17 16,2-6 8-16,0 1 3 0,-2 0-6 15,2-2 11-15,-3 5-9 0,1-6 5 0,1-3 3 16,1-1 1-16,-1-1-15 0,1 0-1 16,-1-4 22-16,-2 1-11 0,3-1-1 0,0-1 2 15,0 2-3-15,0-3 3 0,0 2-19 0,0-1-22 16,0 1-35-16,0-3 8 0,0 0-201 16,0 0 22-16,0 0-195 0,0 0 25 0,-4-13 27 15,4 6 16-15,-1-11-1 0</inkml:trace>
  <inkml:trace contextRef="#ctx0" brushRef="#br0" timeOffset="149958.31">11924 4860 415 0,'0'0'192'16,"0"0"13"-16,0 0-54 0,0 0 14 0,0 0-5 15,0 0-7-15,0 0-3 0,0 0-7 16,0 0-12-16,0 0-9 0,0 0 2 0,0 0-30 16,0 0-4-16,0 0-1 0,0 0-4 0,0 0-3 15,0 0-28-15,0 0 4 0,0 0 4 16,0 0-14-16,0 0-8 0,0 0-10 0,0 0 5 15,15 0 6-15,-15 0-6 0,13 0-13 0,22-21 3 16,-10 21 4-16,4-3-24 0,1-1 10 0,4 0 2 16,2 0-10-16,1 4 5 0,5-3 1 15,-2 3 2-15,2 0 6 0,-3-2-14 0,-5 1-3 16,3 1-1-16,-3 0-8 0,0-1 20 0,-20 1 0 16,6 0-17-16,1 0 17 0,-3 0-14 15,-2 0-7-15,-5 0 13 0,-2 0-6 0,0 0-19 16,-2 0 17-16,-7 0-9 0,7 0-18 0,-7 0 1 15,0 0-23-15,7 0-2 0,-7 0-26 16,0 0-51-16,0 0 12 0,11 11-19 0,-11-7-59 16,-2-2-34-16,2 2-89 0,-2-1-49 0,-1 0 27 15,-1 1-5-15,2 1 4 0</inkml:trace>
  <inkml:trace contextRef="#ctx0" brushRef="#br0" timeOffset="150469.63">12045 5051 365 0,'-2'0'135'0,"-1"0"23"16,2 0-27-16,-1 0-20 0,1 0-30 0,0 3 31 16,0-3-33-16,2 2 13 0,1-2-38 15,2 1 53-15,0-1-34 0,5 0 1 0,-1-1-17 16,5 1 11-16,7 0-10 0,6 0 1 0,3 0-28 15,-1 0 19-15,7 0 3 0,-2 0-5 16,-1 0-17-16,2 0-23 0,1 0 23 16,0 0 3-16,2 0-4 0,-3 0 2 0,1 0-6 15,0 0-15-15,-1 0-3 0,27 3 17 16,-37 1-3-16,-1-4-1 0,-3 1 12 0,-5 1-20 16,-15-2 17-16,9 0 13 0,0 0 8 0,-2 0-7 15,-7 0-2-15,7 0-6 0,0 0 16 16,-7 0-8-16,6 0-20 0,-6 0 13 0,0 0-1 15,8 0 3-15,-8 0-6 0,0 0-12 16,7 0-9-16,-7 0-27 0,0 0-16 0,0 0-22 16,6 0-39-16,-6 0 7 0,0 0-77 0,0 0-31 15,7 0-163-15,-7 0 23 0,0 0-65 0,0 0 55 16,6 0 7-16</inkml:trace>
  <inkml:trace contextRef="#ctx0" brushRef="#br0" timeOffset="151917.67">13964 4954 386 0,'0'0'206'0,"0"0"-42"0,0 0 11 16,0-13-27-16,0 13-16 0,28-19-25 0,-28 16 8 16,0 0-13-16,2 1-23 0,-2 1-29 0,0-1 12 15,0 4-6-15,0-1 23 0,0 1-49 16,-3 2 11-16,2 1-29 0,-4 12 46 0,-5 0-26 15,-1 5-20-15,1-1-2 0,-3 0 27 0,0 0-11 16,0 1-6-16,-1 3 6 0,3-2 6 16,-2-3-7-16,0 4-20 0,2-3 17 0,-1 3-4 15,3-5 2-15,0 1-8 0,1-3 2 16,2-2 11-16,1-1-14 0,4-5-3 0,1-1 17 16,0-8-5-16,0 8-1 0,12 2 7 0,4-1-16 15,4-4 4-15,1-3-1 0,3 1-3 16,7-1 6-16,-16-2-16 0,12 0-6 0,1 0 15 15,3 0 5-15,1 0-17 0,1 0 2 0,32-12 15 16,-29 11-2-16,-4-1-6 0,0-2 0 16,-6 3 3-16,-15 1-13 0,7 0 16 0,1 0-9 15,2 0-2-15,-2 0-7 0,-5 0 26 16,0 0-31-16,8-8 19 0,-15 7-16 0,-3 1 19 16,0-2-20-16,1 2 2 0,-2 0 8 0,-3 0-6 15,0 0-42-15,0 0 16 0,0 0-43 16,0 0 9-16,7 0-83 0,-7 0-13 0,0 0-98 15,9-6-104-15,-9 3 22 0,-1 2 14 0,-3-4 6 16</inkml:trace>
  <inkml:trace contextRef="#ctx0" brushRef="#br0" timeOffset="152276.49">14286 5147 421 0,'-1'-6'230'0,"-2"1"-36"0,1-2-14 0,0 2-37 15,0 2 1-15,2-1-27 0,-1 3-5 0,-2-2-29 16,2 0 11-16,-1 3-7 0,0 2-18 16,1 0-5-16,0 2-12 0,1 2 0 0,-3 11 3 15,-1 0-16-15,2 4 4 0,0 1-4 0,0 5-12 16,-1-1 1-16,3-11-18 0,0 7 6 15,0 4 0-15,-9 30 22 0,4-23-13 16,0-4 11-16,1-2-4 0,0 2 0 0,-2 2-4 16,4-3 1-16,-1-4-1 0,0-2-6 0,-1-1-2 15,2-4 2-15,-2-5-15 0,2-2 9 16,0 0 0-16,2-5 3 0,-1-1-4 0,0 0 7 16,-1-2-35-16,2-2-23 0,-1-3-30 15,2-1 6-15,2-3-145 0,2-11-72 0,2 0-103 16,8-2 27-16,-6 0 21 0,2 0 13 0,-1 0-52 15</inkml:trace>
  <inkml:trace contextRef="#ctx0" brushRef="#br0" timeOffset="153100.61">14863 5023 320 0,'1'-6'220'15,"-1"2"-10"-15,-1-4-78 0,-1 3-8 0,1-2 27 16,-1 2-27-16,-2-9-25 0,-3 6-27 0,1-1-10 15,1 2-9-15,2 2 31 0,-6-5-26 0,-1 5-23 16,-3-5 7-16,6 4-23 0,-5 1 6 16,3 3 15-16,-6-4-30 0,-5 4 27 0,-2 2-2 15,2-3 16-15,0 0-12 0,0 2-13 0,11 1-5 16,-4 0-14-16,0 0 18 0,0 0-8 16,2 0-7-16,3 0 7 0,-17 14 13 0,14-11-22 15,2 4-14-15,-2 2 10 0,3 1 23 0,-1 0-21 16,7 1 10-16,-6 4-26 0,8-2 22 15,-4 3-4-15,4-9-14 0,0 3 2 16,14 17 15-16,-7-13-8 0,2 1 12 0,3-3-19 16,1 2-13-16,0-4 25 0,4-3 3 0,-1 1-1 15,1-3-29-15,-1-2 32 0,-3-1 7 0,0 0-14 16,6-2-6-16,-10 0-1 0,5 0 12 16,0 0-9-16,17-17 5 0,-16 12 15 15,-2-3-23-15,2-3 12 0,-4 1-27 0,0 2 44 16,-1-3-17-16,-1 1-1 0,-5 0-29 0,3 3 23 15,-4-3 6-15,1 4 4 0,-1 0 16 0,-1 4-14 16,0-5-9-16,1 3 2 0,-1 0 9 16,0-2 13-16,-2 3-10 0,3 1 3 0,-3-1 3 15,2-1 8-15,0 1-10 0,0-1 4 16,1 3-8-16,-2-4 8 0,-1 3-11 0,1 1-12 16,-1-1 4-16,0 1-6 0,0-1 0 0,0 0-11 15,3 2 14-15,-2 0 5 0,0 0-14 0,-1 0 12 16,0 0-7-16,0 0 12 0,4 12 0 0,-4-7-22 15,5 10 8-15,-5 1-10 0,2 4 9 16,-2 2 8-16,0-13 0 0,0 6-3 0,0 4-1 16,0 1-1-16,0 1 6 0,0 1-3 15,0 2 8-15,0-2-17 0,0 2 0 0,-12 21 4 16,12-36 7-16,0 7-11 0,0 1 2 16,0 0 2-16,0-2-15 0,0-2 8 0,-11 9 13 15,11-22 0-15,0 8-11 0,0-8 6 0,0 6-1 16,0-6-3-16,0 6 3 0,0-6-9 15,0 7 26-15,0-7-8 0,0 0 3 0,0 0-20 16,0 0 10-16,-4 11-21 0,4-14-13 16,0 1 5-16,0-1-35 0,2-2-29 0,0 2 9 15,0-1-100-15,-2-1-70 0,0 1 21 0,3-1-192 16,-2 0 26-16,0 0 79 0,2 0 21 0</inkml:trace>
  <inkml:trace contextRef="#ctx0" brushRef="#br0" timeOffset="154235.67">15387 4979 328 0,'1'-5'155'0,"-1"-2"-3"0,-1 1-20 0,2 1-26 16,0-1 7-16,-2 1-59 0,0-2 44 0,0-1-51 15,1 1 10-15,0-5 43 0,0 2-22 0,0 1-14 16,-9-9-34-16,6 11 36 0,0 3-17 15,1-1 16-15,-7-5-43 0,1 1 34 0,3 2-24 16,-6-1-28-16,1 2 6 0,-6 0 13 16,5 1 1-16,2 1 6 0,-2 1-32 0,4 2 22 15,-9-2 7-15,5 2-17 0,1-2-10 16,10 3 14-16,-11 0 8 0,2 0-27 0,1 0 11 16,1 0 5-16,-1 0 8 0,-12 17-8 0,3-12 24 15,5 5-60-15,-1-2 41 0,5-2-32 16,-1 0 24-16,5 0 5 0,-1 1 1 0,3-4-8 15,-2 2-1-15,-4 9 16 0,3-6-47 0,-1 5 37 16,3 1-2-16,-1 0-4 0,4-2-2 16,0-3 3-16,0-9-4 0,0 11 19 0,0 3-18 15,0-2 3-15,0 0 2 0,14 13-9 16,-5-13 0-16,-1 2 3 0,-2-6-1 0,1-1 26 16,0-3-19-16,6 3-31 0,4-2 6 0,-7-3 9 15,0 0 20-15,0-1-7 0,-1 1-12 16,2-1-13-16,-11-1 32 0,7 0-11 0,7 0-4 15,-2 0 6-15,11-11-26 0,-7 6 36 0,-3-3 6 16,-4 3 7-16,4-4-16 0,-3 0 14 0,-1-3-24 16,1 6-5-16,-3-1-22 0,-3 3 36 15,2-3-4-15,-3 2 18 0,6-9-16 0,-6 7 13 16,1-3-9-16,-1 1-17 0,-1 3 24 16,1-1-17-16,-2 0-9 0,2 0 16 0,-2 2 2 15,0 0 9-15,-1 0-34 0,0 0 37 0,1-1-2 16,-1 0-6-16,3 4-11 0,-3-1 7 15,0 3 1-15,0 0 18 0,0 0-27 0,0-7-6 16,0 7 6-16,0 0 9 0,0-7-9 16,0 7 23-16,0 0-6 0,0-7-2 0,0 7-11 15,0 0 1-15,0 0 12 0,0-8-19 16,0 8 13-16,0 0-22 0,0 0 22 0,0-5-17 16,0 5 3-16,0 0-16 0,0 0 22 0,0 0-2 15,0-7 0-15,0 7-5 0,0 2 6 0,0 1 1 16,0 0-3-16,0 1-2 0,0 1 6 15,0 1-16-15,0 0 8 0,0 2 12 0,0-1-4 16,0 3-2-16,0 4-2 0,0 3 3 16,0-3-21-16,0 1 21 0,0 4-13 0,0-2 16 15,0 1-6-15,0-2 2 0,0-1-12 0,0 2 4 16,0-1 12-16,0 1-6 0,0-2-7 16,0-1 9-16,0 3 4 0,0-2-9 0,0 1 7 15,0-1-6-15,0 2-1 0,0 0 7 16,0-2-12-16,0-1 12 0,0-2-15 0,0-1 8 15,0-2-4-15,0 0 11 0,0 1-3 0,0-3 1 16,0 0 12-16,0 1-17 0,0-1-4 16,0 0 16-16,0 1 3 0,0-1-13 15,0-2 4-15,0-5-15 0,0 12-3 0,0-5 18 16,0-1-5-16,0 0-11 0,0-6 23 0,0 9 7 16,0-2-19-16,0 0 8 0,0-7-5 0,0 7-15 15,0-7 17-15,0 8-9 0,0-8 12 16,0 7 6-16,0-7 1 0,0 6 4 0,0-6-7 15,0 0-7-15,0 6-6 0,0-6 11 16,0 8-7-16,0-8 20 0,0 0-9 0,6 0-10 16,-6 0 4-16,0 5-7 0,0-5-25 0,10 6-21 15,-10-6-43-15,0 0 9 0,0-3-222 16,1 3-74-16,-1-4 44 0,0 0-11 16,0 0 6-16,0 0 7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5-02-27T14:41:18.704"/>
    </inkml:context>
    <inkml:brush xml:id="br0">
      <inkml:brushProperty name="width" value="0.05292" units="cm"/>
      <inkml:brushProperty name="height" value="0.05292" units="cm"/>
      <inkml:brushProperty name="color" value="#FF0000"/>
    </inkml:brush>
  </inkml:definitions>
  <inkml:trace contextRef="#ctx0" brushRef="#br0">4864 8286 331 0,'0'0'274'0,"0"0"-60"0,0 0-15 15,0 0 6-15,0 0-8 0,0 0-13 16,0 0-31-16,0 0-5 0,0 0-17 0,0 0-9 15,0-14-19-15,0 14-20 0,0 0 4 0,0 0-7 16,0 0-20-16,0 0-11 0,0 0-10 16,0 0 0-16,0 0 0 0,0 0 1 0,0 0-8 15,0 0-8-15,0 0 1 0,15 21-12 16,-15-11 16-16,0 4-13 0,7 18 7 0,-7-15-15 16,1 1 14-16,-1-12 9 0,0 4-23 15,0 0 1-15,0 0 2 0,0-1-6 0,0 0 3 16,0-2-7-16,0-1 15 0,0-6-3 0,0 8-6 15,0-2-10-15,0-6 22 0,0 8-5 0,0-8-9 16,0 0-2-16,0 6-10 0,0-6 8 16,0 6-5-16,0-6 13 0,-1-3-18 0,1-1 10 15,0-1-9-15,0-3 10 0,0 2 15 16,4-12-31-16,-4 10 13 0,7-18-1 0,-2 9 4 16,-1 1-9-16,-2 0 6 0,4 0 1 15,0-1-6-15,0 2-8 0,1 3 2 0,2 0-8 16,5-2 14-16,-7 4-16 0,4 0 20 0,3 1 2 15,0 0-8-15,0 3 5 0,0 1-1 16,1-2 4-16,-1 2-22 0,2-1 24 0,-4 4-10 16,-3 0 4-16,3 2 6 0,-12 0 2 0,8 0-9 15,1 0 5-15,3 0-17 0,14 14 20 16,-13-5-9-16,-2 3-1 0,-2 2 0 0,-1 1 0 16,-4 3 6-16,1 0-2 0,-5-9 3 0,0 6-11 15,0 4 8-15,0 2 2 0,0-1 2 16,-14 24-9-16,8-22 15 0,2-3-9 0,0 0 5 15,1-1 4-15,-2-1-4 0,-1-1 3 0,2-4-4 16,2-1-17-16,-4-4 15 0,6-2 14 16,-1 2-9-16,0-3-7 0,1-1-13 0,-2-1 13 15,2 1-12-15,-1 0-14 0,0-2-22 16,1 0 17-16,0 1-38 0,0-2-26 0,0 0 11 16,0 0-140-16,0 0-148 0,0 0 24 15,0 0 24-15,-4-11 21 0,8 5-61 0,-4 1-10 16</inkml:trace>
  <inkml:trace contextRef="#ctx0" brushRef="#br0" timeOffset="598.24">5662 8371 409 0,'0'-3'225'0,"2"0"-57"16,-4 2-7-16,2-2-42 0,2 0-3 0,2 3-8 15,-4-1-24-15,2-1 21 0,2 2-28 0,1-1 2 16,2 1-4-16,-2 0-11 0,1 1 6 16,3-1-17-16,1 0-14 0,8 0 16 0,3 0-8 15,0 0-15-15,1 0-13 0,-1 0 5 0,23 9 1 16,-24-8 14-16,-1 0-21 0,0-1-22 15,-5 2 21-15,-2-1-12 0,-2 0-16 0,-4 0-2 16,-1-1 33-16,0 0-8 0,1 2 1 0,-2-2-47 16,0 0 26-16,-1 0-63 0,-1 1 23 0,0-1 3 15,2 2-73-15,-3 0-18 0,-2 1-57 16,-1-2 15-16,2 0 17 0,-2 0 13 0,2 0 11 16,-2 0-176-16</inkml:trace>
  <inkml:trace contextRef="#ctx0" brushRef="#br0" timeOffset="841.02">5861 8506 474 0,'-3'1'199'0,"1"0"-3"0,-1-1-62 0,3 3 4 16,0-1-1-16,0-1-30 0,0 0-10 0,3 0-19 15,2-1 8-15,-1 0-30 0,2 2 8 16,0-1-7-16,2 0-1 0,1-1 11 0,-1 2-40 15,11 0 18-15,-4-2-7 0,-3 0-9 16,0 2-16-16,-3-2 14 0,1 0-15 0,-3 0-24 16,-1 0-29-16,0 2-4 0,-1-2 3 15,1 3-54-15,2-3-33 0,-4 0-70 0,1 0-54 16,0 0 18-16,0 2 16 0,-1-2-96 16</inkml:trace>
  <inkml:trace contextRef="#ctx0" brushRef="#br0" timeOffset="1307.58">6367 8313 496 0,'1'-4'236'0,"2"3"-15"0,-2-1-53 0,1-1-30 16,-1 3 8-16,-1-2-10 0,0 0-12 15,0 1-31-15,3-1 1 0,-3 0-10 0,2 1-9 16,-2 1-8-16,1-2-8 0,-1 4-8 15,0-1 4-15,0 1 3 0,0 1-15 0,0 1 7 16,1 2-12-16,-1 2-2 0,2-1-4 0,-2 13-18 16,0-1 12-16,1 0-10 0,-1-2 11 0,0 2-12 15,0-5 3-15,5 3 1 0,-5-3-3 16,0-3-2-16,0-3 0 0,1 2-3 0,1-3 1 16,-2 0-3-16,0-5 5 0,1 4 4 0,-1-2-6 15,0 1-7-15,1-2 6 0,-1 2-9 16,0-3-6-16,0 1-12 0,0-3-32 0,0 0-1 15,0 0-24-15,0 0-18 0,0 0 10 16,0 0-91-16,0 0-80 0,-2 7-134 0,2-10 72 16,0 3 20-16,0 0 13 0,1-4-27 0</inkml:trace>
  <inkml:trace contextRef="#ctx0" brushRef="#br0" timeOffset="1809.55">6722 8301 320 0,'-1'-3'171'0,"-3"0"-26"0,3 1-23 0,-4 0-15 15,2 2-13-15,-2-1-11 0,0 2-40 16,0-1 40-16,1 2-1 0,-1 1-31 0,-8 4 19 15,3 3-6-15,-3-2 9 0,3 3-29 0,1 0 4 16,0 3-52-16,-1-2 20 0,1 2 3 16,4 2 5-16,0-1 9 0,-2 1-29 0,7-3 20 15,-5 3 3-15,2-2-9 0,2-2-22 0,1-2 7 16,0-1 21-16,0-9 10 0,0 7-44 16,12 13-6-16,-6-11 42 0,1-1 1 0,-1-2-41 15,1-3 17-15,0 1 17 0,1-2-9 16,-1-1 8-16,1-1-40 0,4 0 11 0,2 0 50 15,18-11-57-15,-13 5 23 0,-1-5 14 0,0 1-6 16,-5-1 14-16,-1 2-16 0,1-5 26 16,0 1 0-16,-6 2-12 0,4-4 23 0,-7 5-7 15,0 0-26-15,-2 2 21 0,-2 1-6 16,0-1-25-16,0 8 28 0,0-10-2 0,0 0-9 16,-15-9 6-16,9 12-4 0,1 1-13 0,0-1-26 15,-5-2 12-15,2 2 20 0,3-1-12 0,-1 1-5 16,-7 0-24-16,7 0 9 0,0-1-22 15,0 3-17-15,1 0-4 0,2 0 3 0,0 5-51 16,0-3-24-16,1 0-12 0,-2 0-57 0,1 3-115 16,-1-2 19-16,3 2 15 0,0 0 5 15</inkml:trace>
  <inkml:trace contextRef="#ctx0" brushRef="#br0" timeOffset="2424.19">7056 8264 242 0,'-4'3'134'0,"-1"2"2"0,-5 6-14 15,0 4-16-15,1-2-40 0,-2 0-40 0,4 3-2 16,-1 1 35-16,2 0-29 0,-3-1 21 0,5-1-19 16,0 4-2-16,0-5-3 0,-1-1-3 0,3-3 5 15,0 0-3-15,2 0 3 0,-1-4 2 16,1 1 13-16,0-7-21 0,0 0-2 0,0 7-14 15,0 0-7-15,0-7 2 0,0 8-2 16,13 2 1-16,-4-1 1 0,2-4-1 0,-2-5 13 16,0 2-1-16,-9-2-2 0,9 0 0 15,-1 0-24-15,3 0 19 0,16-11-6 0,-13 6 0 16,-1-3 33-16,-1 1-16 0,-4 0 29 16,2-2 4-16,0-1-10 0,-4 2 32 15,3 1-13-15,-4 0-1 0,-1 1-6 0,0 0 24 0,-2-1-12 16,6-5 1-16,-6 2-18 0,2-1 16 15,-4 3 12-15,3 0-26 0,-2 2 7 0,-1 0-10 16,0 6 6-16,0-7 2 0,0 0-20 16,0 1 10-16,0-8-2 0,0 2-1 0,0 0-8 15,0 2-15-15,0 1 11 0,-9-8-13 0,6 9-1 16,1 2 3-16,-4-7 0 0,2 3 8 16,0 1-14-16,3 4 7 0,-2 0-4 0,1-2-15 15,-2 2 6-15,-1 2 10 0,2-1-16 0,1-2-11 16,-2 4-13-16,-2-1-29 0,3-1-29 15,-1 4 7-15,0-2-100 0,-3-2-69 0,3 3-132 16,0-1 16-16,0 2 25 0,0-1 15 16,0-1 18-16</inkml:trace>
  <inkml:trace contextRef="#ctx0" brushRef="#br0" timeOffset="6379.16">10468 8178 391 0,'0'0'186'0,"0"0"11"16,0-13-20-16,0 13-25 0,0 0 9 0,0 0 0 16,0 0-21-16,0 0-31 0,0 0 8 15,0 0-2-15,14-14-25 0,-1 2-6 0,-12 11-20 16,-1-1-4-16,0 2-5 0,1-3-2 0,-2 2-19 15,2 1 14-15,1 1-6 0,-2 2-9 0,0 1-8 16,0 0-6-16,0 3 12 0,0 12 1 16,0-10-2-16,0 9-11 0,0 1 7 0,0 4 8 15,0 2-10-15,0 0 0 0,0 1 1 16,0 3 7-16,0 0 0 0,0-2 7 0,0 3-16 16,0-2 8-16,0 0-18 0,0-1 6 15,0 0-11-15,0-4 13 0,0-2-3 0,0 1 1 16,0-5-1-16,0 0 15 0,0-1-12 15,0-4-3-15,0-1 0 0,0-2-10 0,0-2 18 16,0-2-11-16,0-5 7 0,0 7-25 0,0-7 14 16,0 7-9-16,0-7-4 0,0 7 18 0,0-7-24 15,0 0 7-15,-8 7-18 0,8-10-7 16,0 2-15-16,0-2-35 0,0-3-17 16,0 3-49-16,0-2 12 0,0-2-69 0,0 2-73 15,-1-2-123-15,1 0 38 0,0-2 26 0,-11-12 18 16,10 12 9-16</inkml:trace>
  <inkml:trace contextRef="#ctx0" brushRef="#br0" timeOffset="7001.02">10620 8173 481 0,'0'-10'166'15,"3"0"-20"-15,-2 3 5 0,1 2-24 0,-1 0-37 16,1-1 21-16,-2 6-3 0,0 0-61 15,6-27 34-15,-4 19-24 0,0-1 11 0,1 5-50 16,-3-2 40-16,4 1-5 0,-2 0-12 0,2 3-43 16,-1-1 44-16,3-1 8 0,-2 2-3 0,-2-2-23 15,2 2 3-15,1 0-15 0,-1-1-5 16,1 1 10-16,1 1-16 0,1 0-19 0,-3 1 36 16,4 0-2-16,0-1-9 0,-3 1-6 15,-5 0-14-15,8 0-15 0,-1 0 44 0,5 0-11 16,10 10-3-16,-4-2 11 0,-9-4-14 15,4 6-10-15,-6-3-15 0,0-2 61 0,-1 2-21 16,-2-1-6-16,0 2 4 0,-2-1-25 0,-2 1 30 16,0-1-16-16,0 3-1 0,0 5 12 0,-10 16-8 15,4-12 4-15,-2-2-3 0,-1-2-2 16,0-2-23-16,-2 1 23 0,-2-2 19 0,-1-1-6 16,0 0-8-16,-3-2-7 0,-2 1 0 0,6-2-8 15,-10-4 23-15,5 3 15 0,-1-2-9 16,0 0-14-16,1-3 26 0,5-2 0 0,2 0-26 15,2 0 20-15,9 0 11 0,-10 0-2 16,2 0 10-16,-1 0-12 0,4 0 10 0,-8-9-1 16,7 6-4-16,0 0-1 0,1-1-16 15,-1 3 9-15,4-2-23 0,-2 0-3 0,0 0-13 16,0 2-13-16,0-3-51 0,2 2 5 0,-2-3-33 16,0 3 8-16,2 0-52 0,0-2-112 0,2 0-107 15,0 4 18-15,0 0 24 0,0 0 13 16,0-8 2-16</inkml:trace>
  <inkml:trace contextRef="#ctx0" brushRef="#br0" timeOffset="7439.17">11357 8028 269 0,'-6'-1'208'16,"2"-1"-80"-16,-3 2 34 0,-11 4-53 15,-1 2-19-15,-2 1 37 0,4 2-23 0,-2 1-33 16,3 2 12-16,0 1 6 0,1 5-6 15,0 0-11-15,-1 1 27 0,4 5-27 0,0-3-7 0,3 6-16 16,4-1 19-16,-3 2 2 0,7 4-11 16,-3-2-21-16,3-1 21 0,1-11-17 15,0 8-14-15,0 2 17 0,10 31 8 0,-1-29-22 16,0 0 1-16,4 2-16 0,1-5 2 0,3 0 12 16,0-1-13-16,1 1-1 0,3-2 3 15,0 1 1-15,-2-7-1 0,1 1 7 0,-1 1-13 16,-1-4 2-16,0-2-15 0,-4-2 19 15,2-4-14-15,-7 2-5 0,-2-3-6 0,-1-6-25 16,-3-2-63-16,6 4 9 0,-7-3-115 0,-2-1-109 16,0 0-52-16,0-4 27 0,-2 4 47 15,0-1-12-15</inkml:trace>
  <inkml:trace contextRef="#ctx0" brushRef="#br0" timeOffset="8589.17">11912 8205 507 0,'14'0'155'0,"-14"-13"-28"15,30-9-14-15,-26 15 33 0,-1 0-51 0,-3 2 13 16,3-3 0-16,-2 3-17 0,-1-2-8 16,0 7-19-16,0-7 21 0,0-3-29 0,0-2 0 15,-15-14 12-15,9 16-8 0,-3-1-12 16,-4 0 4-16,3 2-6 0,-8 2-9 0,5 0-6 16,-4 1 0-16,2 2-10 0,2 1-27 15,3 2 29-15,-6-3 13 0,4 4-4 0,2 0-10 16,3 0-11-16,-2 0-6 0,9 0-1 0,-5 0-4 15,5 0 8-15,-8 0 2 0,-5 12 8 0,10-7-6 16,-3 7-26-16,3-3 2 0,-1 1 14 16,4 0 10-16,0-10-42 0,0 7 26 0,0 0 22 15,0 6-11-15,14 15-13 0,-4-14 11 0,-3-1 7 16,2 0-7-16,1-1 8 0,1 2-16 16,-2-4 6-16,5 1 3 0,-2 1 10 0,-2-1-24 15,3-1-22-15,-3-1 22 0,2 3 16 0,-2-4-9 16,0 2 8-16,0 1 16 0,1 1-31 15,-6-4 9-15,2 3 4 0,-3-3-6 0,3 2 12 16,-7-3-16-16,0 0 2 0,2-1-1 0,-2 0 4 16,1 1-7-16,-1-2-3 0,0 0 7 15,3 1 5-15,-3-6 0 0,0 0-29 0,0 8 16 16,0-8 8-16,0 7 3 0,0 1-4 0,0-8 11 16,0 7 18-16,-13 4-12 0,6-3-29 15,-1-1 5-15,0 1 30 0,-3-5-20 0,-1 3-3 16,1-4 2-16,1 2 23 0,-1-2-46 0,-3 4 34 15,2-3-5-15,2-3 12 0,0 1-14 16,5-1 12-16,-1 0-2 0,2 0 10 0,4 0-3 16,0 0-17-16,-7 0 5 0,7 0 3 15,-8 0 0-15,-3-12 4 0,10 7-10 0,-4-9 17 16,1-4-18-16,1 2 10 0,3 5 9 0,0 2-13 16,0-5 0-16,13-19 1 0,-8 14 2 0,8 1-12 15,-3 0 7-15,7-1-5 0,-3-2 12 16,0 4-33-16,4 1 23 0,-1 0-14 0,-3-1 21 15,2 3 4-15,-3 2-12 0,0-3 0 0,-3 5 0 16,-2 1-21-16,2-3 8 0,-2-3-47 16,-6 6-22-16,3 4 19 0,0 0 7 0,-3 0-104 15,0 2-59-15,-2-1-118 0,0-2-3 0,0 3 19 16,3-1 15-16,-3 2-32 0</inkml:trace>
  <inkml:trace contextRef="#ctx0" brushRef="#br0" timeOffset="9035.28">12459 8140 404 0,'3'0'210'0,"-2"1"-85"0,1 1 18 0,0-1-18 16,-1 1-64-16,0 1 35 0,-3 1-4 16,0 2-14-16,-2 8 16 0,-5 5-63 0,-1-4 41 15,-1 4-10-15,-1 0-31 0,-3 1 30 16,3-2-17-16,-2 2-7 0,1-1-2 0,5-4-1 16,-2 2-26-16,1-3 22 0,0 0-13 15,3-6 21-15,1 1-23 0,5-1-29 16,-4-1 48-16,2-1-16 0,1-2 0 0,1 1 17 15,0-5-27-15,0 0 23 0,0 0-8 0,17 12-45 16,2-5 47-16,7-4-13 0,2-3-4 0,-14 0 20 16,10 0-29-16,6 0 6 0,35-12 6 15,-33 9-30-15,0-1 35 0,-4 2 4 0,-3-2-20 16,-2 2 18-16,-8 0-18 0,-4 0-5 16,2 1 12-16,-3 0-33 0,-1 1 29 0,-4-1-38 15,3-1 19-15,-8 2-2 0,0 0 10 0,6 0-17 16,-6 0-15-16,9 0 1 0,-9 0-74 15,8 0-87-15,3-8-65 0,-7 3-67 0,0 2 34 16,-2-1 17-16</inkml:trace>
  <inkml:trace contextRef="#ctx0" brushRef="#br0" timeOffset="9315.84">12736 8274 704 0,'1'-2'225'0,"-2"-1"-50"0,-1 1-32 16,0 0-10-16,2-1-10 0,0 3-29 0,0 0-7 16,-3 0 5-16,2 3 13 0,0 0-22 15,2 3-19-15,-4 0 7 0,1 13-12 0,2-8 10 16,0 7-5-16,0 1-11 0,0 5-3 16,-9 29-1-16,4-28-4 0,2 3-28 0,3-15 26 15,0 5-18-15,0 5 6 0,0 0-8 16,0-2-7-16,0-1 8 0,0-2 2 15,0-1-9-15,0-7-36 0,-6 11-8 0,3-16-3 16,1 1-27-16,0-4 5 0,2 2-142 0,-4-3-46 16,3-4-118-16,1 0 4 0,1-2 39 0,-1 1 1 15,9-11 10-15</inkml:trace>
  <inkml:trace contextRef="#ctx0" brushRef="#br0" timeOffset="9818.21">13477 8187 491 0,'4'-2'256'15,"-2"-1"-37"-15,0 3-30 0,-2 0-41 0,0 0-8 16,-3 0-8-16,-2 3-8 0,0-3-28 0,-12 7 2 16,-1-2-16-16,-2 4-17 0,1-2-13 15,-4 1 13-15,-2 2-14 0,1 1-1 0,2-1-7 16,-1 0 4-16,-2 2-28 0,-1-3 8 0,1 3 17 16,2-1-13-16,1 0 6 0,0-4-15 15,6 1-6-15,2 0-23 0,-2-1 22 0,10-3-5 16,1 2-5-16,-2-2 2 0,4 0 8 15,0-1-1-15,3 0 2 0,-1 0-6 0,1-3-1 16,0 0 11-16,0 0-4 0,21 16-20 0,-8-10 12 16,6-2 2-16,-1 3 6 0,3 1-26 15,2 1 16-15,0-4-20 0,0 2 11 0,-2 1 9 16,2-1-16-16,3 1 10 0,-8 1 5 0,5-2-5 16,-3 3 1-16,-2-5-2 0,0 4-1 0,-1-1-2 15,-1-1-5-15,0 1 1 0,2-2 10 16,-5 0 9-16,-2 0-11 0,-2 1 6 0,-1-4-6 15,0 1-44-15,-4-1-14 0,1-3-7 0,1 3-30 16,-3 0 8-16,3-1-100 0,-3-2-66 16,4 0 19-16,-7 0 18 0,0 0-92 15,7 0-11-15,0 0 15 0</inkml:trace>
  <inkml:trace contextRef="#ctx0" brushRef="#br0" timeOffset="10203.92">13931 8238 367 0,'0'-7'306'0,"0"2"-48"0,2-1-21 0,-3 2-40 16,1 1-36-16,1-3-17 0,-1 4-13 0,0-2-15 15,4 3-18-15,-4 0-13 0,0-1 8 16,4 2-19-16,-3 2-2 0,4 2-24 0,-1-1 4 16,9 5-5-16,5 1 1 0,1 2-5 0,0 0-6 15,4 4-2-15,-1-3-4 0,-2-1-1 16,5 0-16-16,-2 1 2 0,-2 0 10 0,0-1-6 15,5 0 0-15,-6 0-15 0,-1 1-17 0,-4-4-20 16,-1 2-42-16,-2-1-5 0,-3-4-21 16,-3-1 10-16,3 0-73 0,-4 0 9 0,-2-4-71 15,-3 0-139-15,-1 0 24 0,-2-2 28 0,0-1 7 16</inkml:trace>
  <inkml:trace contextRef="#ctx0" brushRef="#br0" timeOffset="10481.39">14240 8165 509 0,'-5'-2'219'0,"3"-1"-54"0,-5 3-25 15,3 0-24-15,-2 3-13 0,-12 4 3 0,3 0-19 16,-5 3 3-16,-2 2-23 0,2 3 1 15,-2-3-12-15,2 5-26 0,-4 0 32 0,2-2-35 16,-1 3 1-16,0 0 21 0,0 1-4 16,4-2 6-16,1 1-1 0,-1 0-9 0,1-2-30 15,0 0-5-15,3 1-6 0,-1-1-66 0,6-4 8 16,2-1-60-16,2 0-39 0,-4-4-94 16,7-3-100-16,2-4 28 0,1 2 7 0</inkml:trace>
  <inkml:trace contextRef="#ctx0" brushRef="#br0" timeOffset="10959.65">15049 8157 320 0,'4'-1'224'0,"-1"1"-16"16,-3 0-48-16,-1 1-57 0,-2 2 7 16,-10 2 9-16,-1 5-25 0,-3 0 14 0,-2-1-24 15,1 2-1-15,-5 0-24 0,0 4-4 0,-1-3-6 16,1-1 14-16,1 3-39 0,-2-2 24 15,2-1-21-15,-1 4 29 0,0-4-34 16,7-3 8-16,0 2-34 0,1-1 10 0,2-2 23 16,4 0-13-16,4-2 10 0,-1-3-6 0,3 1-10 15,-1 0 4-15,3 0 0 0,0-1 2 16,1 3-36-16,0-3 28 0,0-2-12 0,0 0 20 16,0 0 0-16,20 17-4 0,-7-7 4 0,9-2-27 15,-3 4-2-15,0-4 23 0,7 0 10 16,-1 3-6-16,2-3-10 0,-1 0-9 0,2 0-8 15,-3 0 26-15,-1 0 2 0,1 1-16 16,-3-2 4-16,1-1-32 0,-4-1 35 0,-1 2-6 16,0-2-55-16,-2-1 11 0,-2-1 6 0,-1 1-74 15,-4-4-67-15,-3 1-155 0,-6-1 0 16,0 0 16-16,7 0 11 0</inkml:trace>
  <inkml:trace contextRef="#ctx0" brushRef="#br0" timeOffset="11591.34">15495 8207 418 0,'-11'-12'146'0,"-6"2"-14"16,4-2-15-16,-2 4-20 0,-4 3-5 15,4-2-9-15,-2 3-2 0,3 3 9 0,-6-4-12 16,8 3-8-16,12 2-18 0,-15 0-17 0,-2 0-15 16,-10 16 26-16,12-8-45 0,1 2 57 0,-3 2-14 15,7-2-15-15,-2 1-44 0,0 4 41 16,3-2 0-16,1 1 1 0,-1 1-19 0,5-5-17 15,3 1 32-15,-2-3-32 0,3-8-7 16,0 7 1-16,0 0 38 0,0-7-11 0,0 7-18 16,25 10 17-16,-6-14 12 0,-4 1-3 0,-7-4-24 15,6 0 12-15,3 0 11 0,21-12 1 16,-17 5-26-16,1-5-7 0,0 3 24 16,-2-2 22-16,2-2-16 0,-1 0-15 0,-4 3-4 15,-1 0 9-15,-2 2 15 0,-3 0-2 0,-1 3-4 16,-4 0 27-16,-1 3 2 0,0-4-14 0,-2 5 26 15,1-1-28-15,-3 0-5 0,1-1-17 16,1 2 26-16,0 1 3 0,-2-2-18 0,1 2-8 16,-2 0 14-16,0 0-7 0,0 0-24 15,6 10 28-15,-4-4-1 0,0 0-28 0,-2 3 22 16,3 10 14-16,1 2-15 0,-2 2-9 0,1 3 14 16,-2 0-16-16,-1-1 21 0,0 2-9 0,0-15-20 15,0 6 7-15,0 3 12 0,0 3-10 0,0-2-12 16,0 1 15-16,0-3-16 0,0 1 12 15,-10 12 19-15,10-24-23 0,0-1 30 16,-1-1-19-16,1-7 0 0,0 0-18 0,0 7 18 16,0-7-6-16,0 7-52 0,0-7-42 0,0 0 9 15,1 8-103-15,-1-11-126 0,0 2 23 0,0-5 22 16,0 1 18-16,1-2 13 0,3-9-58 16</inkml:trace>
  <inkml:trace contextRef="#ctx0" brushRef="#br0" timeOffset="12193.29">15874 8159 322 0,'0'-3'212'15,"-2"3"-2"-15,2-3-19 0,0 1-42 0,-2 0-11 16,1 4-51-16,-1-2 18 0,0 2 8 0,-1 1-35 16,-1 0 1-16,2 3-3 0,1-1-28 15,-6 10-12-15,0-1-5 0,0 1 17 0,2 2-15 16,0-5 7-16,3 2 16 0,-5-2-36 0,4-1 25 16,1-3-14-16,-1-3-10 0,3 1 17 15,-1-2-2-15,1-1-29 0,0-3-17 0,0 0 25 16,0 0-1-16,0 0-4 0,13 5 16 15,-7-6-24-15,1 1 9 0,-1-1-28 0,13 0 31 16,-11 1-12-16,19-9 9 0,-4 4-11 0,-4 1 19 16,0 3-25-16,1-2 13 0,-2 0-18 15,2 1 16-15,-1 1-12 0,-6 0 13 0,1-1-9 16,-14 2 18-16,8 0 3 0,7 0-16 0,-1 0 4 16,-5 0-20-16,14 13 9 0,-14-10 8 15,2 3-25-15,2 1-2 0,-5 2 29 0,-2-3 1 16,5 5-12-16,-6-4-16 0,3 5 33 15,-5 1-9-15,0-4 10 0,2 7-19 16,1 0 14-16,-6-10-25 0,0 7 21 0,0-1 24 16,0 3-20-16,0 1 13 0,-17 14-35 0,11-16 24 15,-1-1-34-15,-4-1 3 0,2 0 48 0,-4-3-2 16,0 1-30-16,6-3 27 0,-1-2-1 16,-5 5-6-16,-1-5 17 0,4 0-6 0,4 0-7 15,-2-1 5-15,-1-2-15 0,3-1 7 16,-3 3 14-16,4-4-11 0,-1 0-9 0,0 0 9 15,6 0-36-15,-14 0-1 0,-1 0-31 16,-16-14-9-16,13 8-34 0,6 1 11 0,-1-1-108 16,0-2-75-16,0 1-82 0,5-1 41 15,2 1 16-15,3 0-32 0</inkml:trace>
  <inkml:trace contextRef="#ctx0" brushRef="#br0" timeOffset="12589.88">15875 8093 509 0,'5'0'175'16,"2"0"-47"-16,-2 0-11 0,18-3-23 0,-14 3-15 15,7 0 5-15,4 0 6 0,23-8-70 0,-20 8 5 16,3-1 45-16,-3-2-28 0,-2-1-19 15,-1 1 28-15,-1 0 4 0,-7 1-33 0,1 1-15 16,-5 0 20-16,0-2-3 0,-1 0-11 16,-3 2-23-16,0-1 38 0,-1 0-1 0,0-2-88 15,0 4-43-15,-2-2-55 0,0-3-108 0,-1 3-19 16,0-2 10-16,0 4 1 0</inkml:trace>
  <inkml:trace contextRef="#ctx0" brushRef="#br0" timeOffset="13025.81">16314 7868 348 0,'0'0'244'0,"0"0"-61"16,2-3-21-16,-1 6-14 0,1-3 1 0,-2 0-38 15,2 0-6-15,1 4-27 0,1-1-2 16,10 4-7-16,-5 3 4 0,2 3 0 0,1-2-14 16,0 6 4-16,1-1-3 0,-1 4-15 0,-2 2 3 15,3 1 2-15,-3-1-13 0,-1 3-5 16,0 0 17-16,-1 3-19 0,-1-2-11 0,1-1 0 15,1 3-14-15,-8-2 18 0,3 0-27 0,-2 1 26 16,-2 0-11-16,0-13 7 0,0 5-16 16,0 4-5-16,-12 27 23 0,5-26 3 0,0 0-28 15,-1 1 17-15,0-2 10 0,-2 0-12 0,0 0-18 16,1-3 9-16,-4-5 13 0,5 1-18 16,1-1 30-16,-3-5-12 0,2 3 8 0,3-5-22 15,0-2-23-15,2 1-14 0,-1-3-47 0,2 0 7 16,-3-1-99-16,2 0-168 0,-1-3 4 0,0 2 16 15,4-2 13-15,0 0 10 0</inkml:trace>
  <inkml:trace contextRef="#ctx0" brushRef="#br0" timeOffset="33949.21">19559 8104 661 0,'0'0'224'0,"0"-15"11"16,26-9-16-16,-26 17-16 0,1 0-11 15,-1 0-24-15,0 7 3 0,0 0-4 0,0-9 18 16,0 2-36-16,0 7-24 0,0-8-1 15,0 2 3-15,0 6-41 0,0-8 4 0,0 8-25 16,0-6 32-16,0 6-15 0,0-8-19 0,0 8-23 16,0 0-2-16,0 0-10 0,0-6 3 15,3 0-3-15,-3 8 1 0,0 2 14 0,1 1-16 16,5 10-12-16,-5-6-12 0,2 8 3 0,-3-5 7 16,1 5 4-16,-1-3-7 0,4 7 4 0,-2-1 6 15,-2-6 14-15,1 5-11 0,-1 2-18 16,0-2-2-16,2-1 12 0,-2 1-13 0,4 1-7 15,-4-1 13-15,0-10-20 0,0 3 30 16,0 1-1-16,0-2-19 0,0 1 22 0,0-2-22 16,0 0 17-16,0-3-4 0,8 7-18 0,-7-8 18 15,0-1-22-15,1 2 20 0,-2-4-15 0,0-3 27 16,0 0-35-16,0 6 7 0,0-6 1 16,0 6 31-16,0-6-21 0,0 7-11 0,0-7 11 15,0 0-17-15,0 0-21 0,0 7 30 16,0-7-36-16,0 0 7 0,0 0-9 0,10 12-26 15,-7-12-1-15,-3-2-29 0,0 1-4 0,0 0-60 16,0-2 13-16,3 0 15 0,-2 1-95 16,1-4-52-16,-1 1-71 0,0-1 25 0,1-1 23 15,-2 3 22-15,0-2-96 0,0 6 5 0</inkml:trace>
  <inkml:trace contextRef="#ctx0" brushRef="#br0" timeOffset="34560.46">19622 8003 231 0,'0'-11'249'0,"-2"1"-61"0,2 2-4 16,0-1-13-16,-1 1-12 0,1 8-2 0,0 0-24 16,0-7-6-16,0 0-35 0,0 7 1 15,0-10 4-15,0 5-20 0,0 5-6 0,0-8-5 16,0 8-10-16,11-17-8 0,-8 13-2 0,9-4-16 16,-1 0 0-16,-2 3 6 0,1 1-16 15,-1 0 5-15,-1 2-13 0,0-1 2 0,0 3 11 16,-2 0-7-16,3 0 7 0,3 0-24 0,-1 0 9 15,3 0 3-15,13 10 6 0,-16-7-17 16,-2 1 22-16,-1-3-26 0,1 1 10 0,-3 2-12 16,1-2 14-16,7 6 5 0,-7-2-14 15,2 0-5-15,-2-1-16 0,-3 0 28 0,3-1 9 16,-4 2-28-16,-1-2 2 0,-1 1 17 0,2 0 1 16,-3-1-4-16,1 1-11 0,-1 2 11 15,0-7 7-15,0 0-7 0,0 9 5 0,0-1-26 16,0-3 31-16,0 3-19 0,-12 3-1 15,7 2-15-15,-1-3 27 0,0-6 5 0,-2 0 2 16,1 10 1-16,0-12-5 0,-3 4 9 0,2-4-12 16,-1 2 18-16,3-1-12 0,-2-2 11 15,-8 5 3-15,5-3-5 0,1-2-7 0,3-1 14 16,-1 1-4-16,2-1 1 0,2 2-12 0,4-2 11 16,0 0 3-16,-8 0-15 0,8 0 10 15,-8 0-13-15,8 0 0 0,-8 0-21 0,8 0 6 16,-9 0-8-16,1 0-14 0,8 0-6 15,-8 0-39-15,2 0-56 0,6 0 10 0,-7 0-43 16,-1 0-28-16,8 0-142 0,-7 0 23 0,7 0 23 16,-12-12 19-16,10 11 16 0,3-3-51 15</inkml:trace>
  <inkml:trace contextRef="#ctx0" brushRef="#br0" timeOffset="34935.32">20325 8156 500 0,'2'0'281'15,"0"0"-54"-15,-1 1-37 0,2-2-4 0,-1 1-27 16,1 0-19-16,-1 1-11 0,2-1-15 16,1 0-1-16,0 0-32 0,3 0-8 0,2 0-8 15,3 0-2-15,5 0 1 0,-1 0-1 16,3 0-10-16,-1 0-5 0,0 0-23 0,2 0 8 16,-1 0-4-16,1 0-2 0,-2 0-3 0,-1 0-5 15,-4 0-8-15,-4 0-10 0,4 0 5 16,-6 0-10-16,-2 0 4 0,-6 0-36 0,8 0-13 15,-8 0-18-15,7 0 8 0,-7 0-92 16,0 0-16-16,7 0-89 0,-7 0-94 0,0 0 41 16,0 0 6-16,6-1-2 0,-7 2-4 0</inkml:trace>
  <inkml:trace contextRef="#ctx0" brushRef="#br0" timeOffset="35211.53">20480 8308 442 0,'-2'1'212'0,"1"0"-11"16,0 2 11-16,-1-2-28 0,1 0-44 15,1-1-15-15,-1 2 13 0,2-1-45 0,0 1 5 16,1-2-19-16,2 1-8 0,-2 0 10 0,3 1-9 16,2-2 1-16,-2 0-5 0,0 0-16 0,0 1-20 15,0 1-7-15,4-1 4 0,-5 0 11 0,2 0-10 16,-1 1-8-16,1-2 1 15,-3 0 10-15,4 0-11 0,-4 3-18 0,1-3-6 16,0 1 0-16,1 0 1 0,-1 1-26 0,-1-1-15 16,0-1 1-16,1 2-47 0,-1-1 9 0,1 0-95 15,1 0-57-15,-1 1-126 0,-4-2 24 16,0 0-25-16,9 0 5 0</inkml:trace>
  <inkml:trace contextRef="#ctx0" brushRef="#br0" timeOffset="35829.4">21103 8172 386 0,'-1'-2'239'0,"1"-3"-34"0,-3 4-62 0,0-3 27 15,2 1-32-15,-2 2-12 0,0 1 5 16,0 0-59-16,0 0 25 0,0 0-15 0,-1 0-2 16,-1 1-24-16,0 1 4 0,-6 9 3 0,-1-3-17 15,1 3-6-15,1 0-13 0,4 2-13 16,0-2 20-16,-2 1-11 0,6-2 10 0,-2 5 8 15,-1-4-23-15,5 0-11 0,-4 0 16 16,3-2-3-16,-1 1-10 0,2-3-26 16,0-7 30-16,0 5 1 0,0 2 9 0,0 3-10 15,16 13-16-15,-10-15 19 0,1 0-1 0,0-4-22 16,1 1 16-16,-2-3 2 0,11 4 4 16,1-1-3-16,-4-4-10 0,-2-1 0 0,0 0 1 15,-3 0 3-15,6 0 21 0,3 0-5 16,16-12-9-16,-19 5-22 0,0 0 13 0,1 2 25 15,-5-4-16-15,2 0 26 0,-3 1-7 0,-2-3-3 16,0 3-17-16,3 0 25 0,-6-2 0 0,-1 3 16 16,-1-1-9-16,0 1-12 0,0-1 22 15,-3 2-31-15,0 6 2 0,0 0-1 0,0-9 3 16,0 1 11-16,0 3-1 0,0-2-26 16,0-4 27-16,0 1-34 0,-15-17 5 0,12 17 16 15,-1 1 5-15,-3 3-14 0,-5-5-16 16,6 3 18-16,-1 0-21 0,-4 2-5 0,3-1 3 15,2 1-24-15,-1 4-19 0,1 0-40 16,-2 0 1-16,3 0-16 0,0 0-22 0,2 2 12 16,-1 0-95-16,0-1 1 0,0 1-124 0,4 0 22 15,0 0 23-15,0 0-59 0,0 0 18 16,0 0 53-16</inkml:trace>
  <inkml:trace contextRef="#ctx0" brushRef="#br0" timeOffset="36178.42">21484 8308 386 0,'2'1'177'0,"-1"1"18"0,0 1-36 15,2-2-13-15,-2 2-29 0,-1 0 5 0,2 0-9 16,1 0-17-16,-3 2-6 0,1-2-5 15,1-1-10-15,-1 1-14 0,0 0 24 0,-1 1 1 16,1-2 21-16,-1-1 0 0,1 0 11 16,1 2-16-16,-2 0 48 0,0-2-27 0,0-1 23 15,1 0-16-15,-1 0 3 0,-1 0-10 16,1 0-16-16,0-1-7 0,0-1-22 0,0-1-10 16,1 1 17-16,-1-1-52 0,2-1 0 15,-1 1-6-15,0 0-19 0,-1 1-31 0,0-3-18 16,1 2-28-16,-1-2-48 0,0 3-9 0,0-3 11 15,2 3-154-15,-2-1-100 0,0 3-39 16,0 0 46-16,0 0 1 0,0 0 32 0,0-7 13 16,0 7 20-16</inkml:trace>
  <inkml:trace contextRef="#ctx0" brushRef="#br0" timeOffset="37152.28">21956 8159 529 0,'3'-6'193'0,"-2"1"1"0,0-2 0 15,0 2-32-15,1-1-21 0,-2 0-5 16,0-2-11-16,0 2-25 0,0 6-3 0,0-6-9 16,0-3-8-16,-18-13-21 0,13 14-2 0,-2 0 7 15,-2-2-22-15,1 4 8 0,0 4-6 16,-5-5-7-16,4 7 3 0,-2-3-13 0,4 3-8 16,1 0 7-16,-2 0-23 0,8 0-6 15,-6 0 15-15,6 0 2 0,-26 11-9 0,12-4-2 16,0-1 15-16,4-1 1 0,1 5-1 15,-3-2-20-15,5-2 5 0,3 2-17 0,-1-2 19 16,2 0 13-16,-1-1-7 0,-2 2-4 0,5-2 1 16,-1 0-12-16,1 1 1 0,0-3 24 15,1 4-18-15,0-1 0 0,0-1-26 0,0-5 38 16,0 0-13-16,14 21 6 0,-8-14-1 0,-1 0-15 16,1-3 13-16,1 0-2 0,-1-1 0 0,2-1 4 15,-1-1-9-15,-1 0-3 0,13 4 14 16,-10-5 0-16,3 0-9 0,-1 0 3 0,-2 0 6 15,2 0-11-15,-3 0 5 0,-1 0-4 16,-1 0 4-16,13-14-17 0,-6 8 12 0,-6 2 14 16,5-6-22-16,-4 3 33 0,2 2-31 0,-5 1 18 15,2-1-2-15,0-5 10 0,2 1-4 16,-4 3-4-16,-1 2-14 0,1-2 6 0,-2 1 21 16,-1 1 10-16,1 1-3 0,1-1 27 0,-3 1-8 15,0 1-16-15,-1-3 8 0,1 5 3 16,2-4-14-16,-2 1 24 0,1 2-32 0,0 0 9 15,-2-2-5-15,1 1 9 0,1 1 11 16,-1 0-15-16,0 0-32 0,-1-1 5 0,2 1 0 16,-1 0-7-16,-1 1 21 0,1-1-5 0,-1 1-13 15,0 0 22-15,0 0-23 0,0 0-3 0,0 0-1 16,2 13 26-16,-4-11-23 0,4 5 10 16,-2 0-10-16,0 0-5 0,0 0-8 15,0 2 15-15,0 3-7 0,0 5 19 0,0-2-7 16,0-2-12-16,0 3 26 0,0-1-20 0,0 3-7 15,0-4 19-15,0 0-10 0,0-3 13 0,0 3-8 16,0 1-14-16,0 0 7 0,0-3-11 16,0-1 22-16,-8 0-15 0,8-3-3 0,0-1-3 15,0 1 4-15,0 0 14 0,0-1-14 16,0-2 2-16,-7 2 3 0,7-7 1 0,-11 17-6 16,11-12 18-16,0 0-11 0,-1 0-1 0,1-1-5 15,-3 0 2-15,3 1-2 0,0-2 28 16,-1 1-28-16,1-4 6 0,0 0-6 0,0 0 10 15,0 6 10-15,0-6-15 0,0 0-4 16,0 7 6-16,0-7 9 0,0 7-10 0,0-7 22 16,0 0-31-16,0 5 14 0,0-5 2 0,0 0-2 15,0 0 12-15,0 0-14 0,0 7 1 16,0-7 14-16,0 0-7 0,0 0-14 0,0 5 5 16,0-5-13-16,0 0-17 0,0 0-10 0,0 8-24 15,-8-3-40-15,8-6-61 0,-2-1 15 16,0 0 12-16,-1-3-328 0,1 1 28 0,-2-12 27 15,0-4 26-15,3-1 79 0,1 7 60 0</inkml:trace>
  <inkml:trace contextRef="#ctx0" brushRef="#br0" timeOffset="46400.18">20072 9493 401 0,'0'0'185'16,"0"0"-35"-16,0 0-11 0,0-15 16 0,0 15-19 15,0 0-8-15,-10-21 3 0,10 19-17 16,0-1-12-16,1 1-1 0,-2-1-11 0,1 1-29 15,0 0-10-15,1 2-9 0,-1-3 14 16,1 6-9-16,-1-3 9 0,-1 1-34 0,1 2 15 16,0 2-7-16,0-2-7 0,0 6 7 0,-1-2 10 15,2 11-25-15,-1-7 9 0,0 1-33 16,0 6 7-16,0 1 13 0,0 0 13 0,0 2-36 16,0 0 8-16,0-1 11 0,0-1 13 15,0-3-24-15,0 2 7 0,0-4 9 0,0 0 0 16,0-4-25-16,0 0 28 0,0-5-21 0,0-5 5 15,0 9 28-15,0-9-10 0,0 6 12 0,0-6-19 16,0 6 16-16,0-6 4 0,-1 7-22 16,1-9 7-16,0 1 0 0,0-3 5 0,0 1-15 15,-2-4 1-15,2 0 8 0,-2 2 3 0,2-2-1 16,0-3-25-16,0-3 30 0,0-5-8 16,0-1-22-16,0 0 19 0,0 1 6 15,0-1-14-15,0 3 3 0,0 1-4 0,0-2-5 16,14-8 5-16,-14 16-4 0,2 0 5 0,1 2-12 15,1 0 22-15,-3 3-7 0,8-8 2 0,-1 6-21 16,6-2 16-16,1 0-11 0,2 3-3 16,-1 1-2-16,1 1 12 0,1-1 2 0,-2 3-8 15,0 1 22-15,-6 0-13 0,6 0-4 0,3 0 7 16,20 13 8-16,-18-9-9 0,-2 3-6 16,-4 1-14-16,2 0 18 0,0 1-12 0,-2 1 16 15,0 1-19-15,0 2 19 0,-4-1 2 0,0 5-6 16,-3-3 3-16,1 1 0 0,-4 2-6 0,1 2-1 15,1-2 18-15,-5 1-13 0,1 1 1 16,-3-1-15-16,2-1 5 0,1-2 10 0,-3-2 6 16,0-13-18-16,0 11 8 0,0-1 6 15,0-1-6-15,0-4-17 0,0-5 8 0,0 8 19 16,0-1-11-16,0-7 17 0,0 7-12 0,0-7 12 16,0 7-8-16,0-7-20 0,0 5-2 0,0-5-75 15,0 0 1-15,-3 7 8 0,3-8-143 16,2-2-84-16,-1-1 22 0,0 0 20 15,2 0-58-15,-1 1 12 0,2 0-40 0</inkml:trace>
  <inkml:trace contextRef="#ctx0" brushRef="#br0" timeOffset="46993.78">20922 9822 265 0,'-2'-2'112'15,"0"-3"-16"-15,-4 0-4 0,2 2-17 0,1-1-12 16,-1 4 10-16,-1-3-19 0,1 1-5 16,-1 0 36-16,-1 1-8 0,0 1-9 15,0 0-27-15,-1 0 20 0,-1 0 11 0,-2 0-30 16,-3 0 5-16,-16 13 12 0,17-6-35 0,2-2 10 16,1 0-10-16,-2 2 14 0,2-2-5 15,-3 5-2-15,2-5-45 0,2 2 6 0,6-4 19 16,-4 4 9-16,5-3 18 0,-3 1-7 0,3-2-9 15,-3 2-5-15,2-1 4 0,2 1-4 16,0-2 23-16,0 3-28 0,0 0-6 0,0-6 27 16,0 0-20-16,0 8-8 0,0-2 21 0,0 0-32 15,19 15 21-15,-10-12-3 0,1 1-16 0,2-1 10 16,3-2 14-16,0 0-30 0,3-3 5 16,-2 3 30-16,1-2-9 0,-1-2 3 0,-4 1-38 15,0-1 14-15,-3-2 14 0,-1 0-36 16,-2 1 3-16,0 1 47 0,1-3-4 0,-3 0-40 15,1 2 25-15,-2-2 17 0,-1 0-1 0,4 0-44 16,-3 3 12-16,2-3 50 0,-2 0-23 16,0 1-28-16,0 1 47 0,2-1-23 0,-3-1 3 15,1 1-14-15,1-1 17 0,-4 0-7 16,0 0-20-16,0 0-13 0,0 0 1 0,0 0-68 16,0 0-50-16,8 0-66 0,-8 0-110 0,0 0 20 15,5 0 12-15,-5 0 7 0</inkml:trace>
  <inkml:trace contextRef="#ctx0" brushRef="#br0" timeOffset="47735.28">21130 9971 373 0,'3'-1'159'0,"2"-1"-26"0,3-1-7 0,-3 2-12 16,14 0-11-16,-13 1 4 0,5 0-47 15,2 0-11-15,0 0-5 0,17 12-5 0,-19-8-15 16,-2 3 25-16,-1 4-26 0,-3-4 24 16,-4 3-6-16,-1-10-5 0,0 9 21 0,0 3-31 15,-14 14-12-15,8-12 1 0,-3 2-8 0,3-4 24 16,-1 3-12-16,-2-4-27 0,2 2 25 15,1-5-12-15,0 0 15 0,2-4 5 0,-1 4-26 16,4-2 19-16,-2-4-8 0,0 1 2 0,0-1 21 16,3 0-33-16,-1-1 10 0,1-1-4 0,0 0-7 15,7-2 14-15,6-4-38 0,2-2 29 16,-1-1-23-16,8 2 41 0,-7-4-20 16,2-1 12-16,0 1-9 0,0 1-10 0,-1-2 16 15,-3 0-9-15,-3 5-7 0,3-3 9 0,-5-2 15 16,0 5-4-16,-3 0 20 0,-1 0-7 15,-1-1-4-15,2 4-4 0,-4-2 14 0,-1 0-4 16,0 1-4-16,1 2 1 0,-1-4 12 0,0 4-27 16,0-4 20-16,0 5-8 0,0-3-13 15,2 2-7-15,-1-2 23 0,-1 5 4 0,0 0-5 16,0 0-13-16,0 0 0 0,0 0-11 0,0 0 20 16,-5-9-16-16,2 10-5 0,1 0 5 15,2 2-2-15,-3 1 3 0,3 3 0 0,-1-1 14 16,0 1-15-16,1-2-2 0,0 2-20 0,0 3 14 15,0 2 9-15,0 4-23 0,0-1 10 16,11 22 11-16,-7-21 4 0,2 2-24 16,2-2 24-16,0-1 8 0,-2 2-34 0,3-5 31 15,-2 0 1-15,0-1-37 0,2-4-7 0,-4-3-22 16,2 1 6-16,-3 1-102 0,1-5-79 0,2-1-129 16,-3 0 25-16,-4 0 19 0,10 0 14 15,15-15 1-15</inkml:trace>
  <inkml:trace contextRef="#ctx0" brushRef="#br0" timeOffset="48515.99">21906 9601 212 0,'0'-7'310'0,"0"2"-60"16,0-2-25-16,0 3-31 0,0 0-21 15,0 1-21-15,0 0-29 0,0 1-24 0,3 0-10 16,-3 2-15-16,0 0 2 0,1 3-9 0,2 1-4 15,-2 3-1-15,5 12-9 0,0 3-7 16,-3 1 7-16,4 3-11 0,0-2-9 0,-4 4 8 16,4-1-12-16,-4 3-6 0,5-4 11 15,-7 1-31-15,3-1 13 0,-2-1 5 0,1-1-6 16,-2-2-18-16,2-1-2 0,-1-4 17 0,3 3 1 16,-4-8 1-16,2-3-3 0,-3-1 12 15,0-2-29-15,2 0 17 0,-2-1-1 0,1-5 5 16,0 4 1-16,-1-4-3 0,0 1-6 0,0-1 10 15,0 0-12-15,0 0 8 0,3-16-10 16,-3 8-16-16,0-10 8 0,0 9 2 0,0-11-7 16,0 1 29-16,0-3-13 0,0 0-2 15,0-4-5-15,0 2-4 0,0 0 11 0,0-1 6 0,0 1-24 16,0 0 20-16,0 1-16 0,0 3 15 16,0 0 5-16,0 0-7 0,0 4-6 0,0-3 6 15,5-13-10-15,-1 20 5 0,3 0 0 16,2 2 3-16,3-2 6 0,2 2-14 0,-3 5 7 15,3 0-15-15,-1-2 9 0,-2 5 8 16,0-1-10-16,-1 2 13 0,-1 1-15 0,-1 0 12 16,-8 0 8-16,7 0-3 0,-2 0-16 0,-5 0-15 15,10 0 16-15,5 9 3 0,-2 0 6 16,-5-2 9-16,-3-1-11 0,-1 3-4 0,0-1-4 16,-2-1 10-16,-2 1-9 0,0-1 8 15,0-7 4-15,0 14-12 0,0 0 4 0,0 1-26 16,-11 14 25-16,9-18 4 0,-3-3-5 0,2-1-17 15,-1 0 14-15,-1-2 7 0,1 0 14 0,-2-2-28 16,3 1 18-16,-11 2-4 0,1-2 3 16,-3-1 6-16,2-2-6 0,1 0 0 0,4 1-3 15,9-2-4-15,-9 0-12 0,2 0 22 16,-1 0 0-16,0 0-17 0,8 0-14 0,-9 0 9 16,1 0-55-16,2 0-13 0,6 0 16 0,-9 0 7 15,3 0-111-15,6 0-42 0,-9 0-115 0,9 0-11 16,-6 0 22-16,6 0-45 0,0 0 16 15</inkml:trace>
  <inkml:trace contextRef="#ctx0" brushRef="#br0" timeOffset="49136.21">22265 9363 334 0,'7'-3'185'16,"-2"-1"-15"-16,4 1-32 0,-3 3-13 0,1-2-11 15,0 1-14-15,1 2-8 0,-8-1-13 0,11 0-13 16,16 14-5-16,-14-7 1 0,0 3-13 15,-3 2-37-15,0-3 25 0,-6 2 2 0,2-4-32 16,-2 0 31-16,-1 8-11 0,2-5 8 0,-4-1-10 16,-1-9-6-16,0 7 8 0,0-2 14 0,0 2-28 15,0-7-22-15,0 8 41 0,0-8-18 16,0 7-25-16,-11 4 17 0,9-7 31 16,2-1-31-16,-1-2 10 0,0 3-4 0,1-4 1 15,0 0-5-15,0 0 4 0,0 0-2 16,1-1-5-16,0-2-10 0,1-1-15 0,0-1 29 15,3-10 9-15,1 1-15 0,-1-1-22 16,4-2-6-16,-2 0 29 0,1 0 17 0,-2 0 5 16,6 1-24-16,-4 0-1 0,-1 0-16 0,-2 2 11 15,3 1-16-15,-4 1 40 0,0 2 16 16,-2 3-16-16,1 2-20 0,-1-1 28 0,-2 1-5 16,2 2-8-16,-1-2-21 0,0 3 23 0,-1-1 3 15,0-1-5-15,3 3-13 0,-3-2 13 0,1 2-10 16,0 1 9-16,-1 0 13 0,0 0-29 15,0 0 12-15,0 0-8 0,5 14 7 16,-5-9-14-16,2 2 3 0,-2-2 16 0,2 2-4 16,-1 13-9-16,3-2-4 0,-2 0 17 0,5 1 14 15,2-2-28-15,-4 0 15 0,4-2-24 16,-1-1 32-16,-1 5-17 0,1 0 15 0,0-4-24 16,1-2-21-16,4 0-17 0,-3-2-11 0,0-2-29 15,3 4 9-15,-3-2-191 0,4 0-92 16,-1-4 9-16,0 2 16 0,1-5 9 0</inkml:trace>
  <inkml:trace contextRef="#ctx0" brushRef="#br0" timeOffset="50500.24">23625 9397 428 0,'0'-3'179'0,"3"1"-18"16,-2 0-31-16,1 0-17 0,-2 2-16 16,2 0-8-16,-2 2-16 0,3 2-4 0,-6-2 14 15,6 1-9-15,-3 2-33 0,0 1-14 16,0 0 6-16,1 1-13 0,-1-2 8 0,0-1 16 0,1 3-45 15,-1-7-10-15,0 0 33 0,0 6-3 16,0-6-40-16,0 8 51 0,0-8-14 16,0 7-1-16,0-7 11 0,0 0-7 0,0 0 9 15,0 0-2-15,-2 11-3 0,-1-13-17 0,3-2-5 16,-2 1 23-16,2-2-31 0,0-1 43 16,0-2 3-16,0 1-34 0,0-1 3 0,0-4 26 15,0-2-26-15,0-1-3 0,0 0-1 16,0 1 19-16,9-13-25 0,-7 17-11 0,2 1 36 15,5-3-11-15,-5 2-17 0,0 2 6 0,2 4 17 16,0-2-12-16,1 2 10 0,-2 0 0 16,6-3-50-16,2 6 35 0,4-3 14 0,3 1 0 15,-5 3-13-15,-2 0-14 0,0 0 18 0,-3 0 8 16,-10 0-15-16,16 0-23 0,-5 0 19 16,6 0-13-16,8 12 19 0,-13-5-10 0,-2 0 35 15,2 1-41-15,-2 2 20 0,-4 2-20 0,3-1 14 16,-2 4 12-16,-2-2-5 0,1 3 10 15,-2-3 11-15,3 1-27 0,-3-2 25 0,-2-2-26 16,0-2-3-16,1 0 16 0,-3-2-32 0,1 0 10 16,-1 0 38-16,1-4-19 0,1 3-33 15,-2 0 18-15,0-3 10 0,1 3-3 0,-1-5-17 16,0 0 20-16,0 0 14 0,0 0-20 0,0 7-53 16,0-7 3-16,0 5-44 0,0 1-82 15,1-6-120-15,2 0 21 0,-1-2 18 0,3-2 14 16</inkml:trace>
  <inkml:trace contextRef="#ctx0" brushRef="#br0" timeOffset="50738.81">24145 9362 679 0,'0'-4'212'0,"2"2"-39"15,2-1-21-15,0 0-5 0,0 0-32 0,0 2-1 16,2-2-4-16,8-4-41 0,-4 5 13 16,2-1-22-16,-2 1 4 0,-2 2-8 0,0 0-11 15,0-1 0-15,-2 0-21 0,1 0-34 0,-2-1-54 16,0 2 7-16,0 0 4 0,0 0-87 16,-2 0-76-16,1 0-129 0,2-2 58 0,-1 2-26 15,0 0 4-15</inkml:trace>
  <inkml:trace contextRef="#ctx0" brushRef="#br0" timeOffset="51528.71">24450 9099 443 0,'1'-3'260'0,"-1"-1"-63"0,3 1-44 16,-1 1-3-16,1 0-16 0,0-1-10 0,-1 3-16 16,4 0-10-16,0 1 7 0,-3 1-55 0,4 1 28 15,7 3-45-15,0 4 20 0,-2 0-5 16,4 2-1-16,-6 2-8 0,0-2 1 0,-1 2-12 16,-2 1 2-16,-2-2 0 0,-2 3 7 0,1-4-22 15,-4-1 0-15,0-11 9 0,0 11 4 16,0-1-3-16,-12 14-21 0,7-15 10 0,-3 4-19 15,-2-3 10-15,5-1 4 0,0-1-5 16,-2-3-11-16,-3 5 8 0,5-5 0 0,-3 1-32 16,4-3 20-16,-1 2 17 0,1-3-26 0,2 0 6 15,-3-2-27-15,4 3 45 0,-2-3-4 16,3 0-49-16,0 0 51 0,0 0-21 0,0 0 30 16,0 0-18-16,-9-12-30 0,9 9 24 15,1-3-23-15,6-7 11 0,-2 1 8 0,5-3 11 16,0 2-3-16,3-2 7 0,1 0 6 0,-1 2 1 15,1 0-36-15,0 0 27 0,0 0-16 16,-2 1-11-16,-2-2 35 0,2 2-12 0,-1 1 24 16,0 0-5-16,-2-3-3 0,0 4 0 15,-1 0 18-15,-3 3-16 0,0 0-42 0,-1 0 19 16,5-2 14-16,-4 1 11 0,0-2 7 0,-4 5-22 16,1-4 22-16,0 6-7 0,-2-3-8 0,3 1-20 15,-3 2 4-15,1-1 27 0,-1 0-36 0,1 1 0 16,-1-1 35-16,3 2 4 0,-3 1-10 15,0-1 9-15,0 2-8 0,0 0-14 0,0 0-22 16,-1 0 1-16,-2 3 39 0,3-1-3 16,-4 2 0-16,4 0 9 0,-5 11-12 0,-1-1-4 15,1-3 16-15,-1 5-20 0,0-1 6 0,1 3 0 16,2-1-25-16,-2 1 41 0,4-2-16 0,-1 3 1 16,-1-4-37-16,2-1 19 0,1-2 22 15,-2-2-1-15,1 0 9 0,1-2-1 0,0 0-11 16,0-1 0-16,0-1-23 0,0 3 13 15,0 2 14-15,13 12-1 0,-6-11-9 0,-1-1 21 16,-1 2-12-16,2-4 7 0,1-1-16 0,2 0 5 16,-2 1 14-16,-2-4-17 0,1-1 24 0,-4 0 6 15,1 0-15-15,0-1-25 0,-1 0 29 0,2-1-20 16,-4 2 21-16,2-3-24 0,1 0 9 16,1 0 16-16,-4 1-8 0,0-1-52 0,3-1-2 15,-1 2 3-15,-2 0-96 0,0-2-56 16,-1 3 17-16,0-3 13 0,0 0 14 0,0 0 11 15,0 0-210-15,0 0 41 0,0 0 4 0</inkml:trace>
  <inkml:trace contextRef="#ctx0" brushRef="#br0" timeOffset="63384.17">10073 10178 328 0,'0'-16'174'0,"-14"-14"15"16,15 16-19-16,3 6 5 0,-3-1-34 0,3 2 1 16,-4-1-8-16,4 2-6 0,-3 1-4 0,0-1-7 15,1 4-22-15,-1-4-8 0,1 5-9 16,0-5-20-16,-1 5 6 0,2-2-13 0,-3-1 2 16,1 3-6-16,-1 1-8 0,1 1-10 0,1 3 2 15,0 0 10-15,6 10-9 0,-3 2-17 0,0 3 2 16,3-1-9-16,-2 5 10 0,0 2-7 15,0 1 16-15,-3 5-16 0,4-4-2 0,-6 5 11 16,4-5-11-16,-1 3 5 0,0-3 3 16,1-1 2-16,-2-1-12 0,-2-1 9 0,4 1-6 15,-4-2-22-15,-1-3-2 0,0 0 17 16,4-4 11-16,-4-5-9 0,0-2-15 0,1-2 15 16,-1-2 7-16,0 0 18 0,0 0 5 0,0-2 19 15,0-2-8-15,0-1-11 0,-1 0 3 16,1-4 7-16,0 1-5 0,0-2-20 0,-1 0-8 15,-5-12 2-15,2-1 5 0,0-2 2 0,0 0 5 16,-3-4-25-16,2 0 5 0,1 0-2 0,-1-3-4 16,3 1 9-16,-1 2-6 0,2-3 19 15,-2 1-32-15,3 13 13 0,0-6 2 0,0-3 8 16,0 0-7-16,0-2-8 0,16-22-8 0,-7 24 8 16,-4 1-3-16,4 3 5 0,2-3 1 15,2 4-14-15,0 5 9 0,1-3 7 16,1 6-3-16,2 1 2 0,1 1-2 0,-3 0-3 15,3 4 8-15,-1-1-7 0,-2 1-6 0,-4 3-5 16,-11 0 19-16,11 0-14 0,-2 0 13 16,13 10-14-16,-9-3-11 0,-2 0 16 0,-2 1-12 15,-2-1 9-15,-4-1-2 0,2 2 9 16,-4-1 1-16,2 1-2 0,-2-2-14 0,-1-6 6 16,0 11 9-16,0 3-5 0,-13 13-5 0,6-12 20 15,-2 0 3-15,0-3-16 0,-3 3-7 16,-2-1 13-16,0-3 10 0,0-3-17 0,-1-1 16 15,-2 1-8-15,0-2-3 0,-3-3 5 0,4 2-12 16,-1-2-5-16,5-2 5 0,2 0 6 16,0 2-1-16,1-2 12 0,0-1-5 0,9 0-3 15,-8 0-5-15,8 0 3 0,-9 0-13 16,9 0 1-16,-8 0-13 0,1 0-28 0,7 0-12 16,-9 0-27-16,-4-11-44 0,7 11 12 0,2-1-145 15,1 1-118-15,3-2 7 0,-2 2 21 0,2 0 19 16,0 0 12-16,4-1 12 0</inkml:trace>
  <inkml:trace contextRef="#ctx0" brushRef="#br0" timeOffset="64050.1">10864 9959 229 0,'-6'0'67'0,"-9"2"17"0,-1 2-25 0,2 3-18 16,-1 2 19-16,-1 3-16 0,-2-1-1 15,2 3 15-15,-1 0 20 0,-3 0-10 0,3 1 27 16,-1 1-24-16,3 2-7 0,0 1-40 16,-1-1 0-16,2 1-3 0,0 0-3 0,0 0 37 15,1 3 2-15,4 1 16 0,-1 3-19 0,4-1-27 16,0 1-3-16,3-2-1 0,3-14 8 15,0 6-8-15,0 2-5 0,0 2-1 0,10 19 15 16,-2-19-9-16,-1-2 19 0,1-2-29 0,1-3 18 16,4 3 2-16,-3-4-18 0,-1-1 35 15,0 0-50-15,-1-3 38 0,-1-3-14 0,1 2 3 16,3 0-4-16,-3-2 12 0,-4 0 28 16,0-3-5-16,1 1-5 0,-3 0-4 0,-1-2 9 15,1 1-5-15,2-1 6 0,-2 2-22 0,-2-3 7 16,2 1 10-16,0 0-1 0,-2 0-8 0,1-1-9 15,1 1 20-15,-1 2-14 0,0-3 7 16,-1 0 1-16,0 1-14 0,0-1-6 0,3 2 5 16,-3-2-1-16,0 1-19 0,2 0 0 15,0-1 22-15,-1 0-6 0,-1 0-14 0,1 0 0 16,-1 0-10-16,0 0 2 0,0 0-1 0,0 0 4 16,0 0-4-16,0 0 10 0,0 0-12 15,2 0 2-15,-1 0 7 0,-1-1-20 0,0 0-16 16,0 1-13-16,0 0-31 0,0-2-65 0,0 2 13 15,0 0-95-15,-1-1-79 0,1 1 24 16,0-4 20-16,0 4-114 0,-2-2 27 0,2 2 1 16,0-4 43-16</inkml:trace>
  <inkml:trace contextRef="#ctx0" brushRef="#br0" timeOffset="65696.32">10961 10229 339 0,'0'0'197'16,"0"-11"-11"-16,0 11-23 0,0 0-21 0,0 0-28 15,0 0-15-15,0 0 5 0,0-14 0 0,0 14-30 16,0 0-21-16,0 0-33 0,0 0 38 15,0 0-6-15,0 0-2 0,0 0-14 0,0 0 18 16,3 21-60-16,3-10 36 0,4 4-10 0,2 1-12 16,-3-1 11-16,2 3-8 0,-2-2-5 15,3 1-5-15,1-3-9 0,1 1 50 0,-1 0-21 16,2 1-27-16,-1-1 22 0,-2-5-2 0,3 2-13 16,-1-2 7-16,-5 0 10 0,-3-4-3 0,0-1-11 15,0 2 16-15,-2-4-7 0,-1 0-6 16,2-1-1-16,-3 1-2 0,0-2 9 0,0 2-39 15,0-3 12-15,-2 1 22 0,3-1-24 16,-3 0-16-16,0 0-9 0,0 0-12 0,0 0 6 16,0 0-73-16,0 0-12 0,1-5-57 15,-2 4-68-15,-2-1-64 0,3-2 45 0</inkml:trace>
  <inkml:trace contextRef="#ctx0" brushRef="#br0" timeOffset="66018.92">11194 10210 374 0,'-4'0'107'16,"0"0"-58"-16,0 0 10 0,-2 1 9 15,-8 7-1-15,0-2 5 0,0 3-8 0,2 0-17 16,-2 1-9-16,3 0-8 0,-2 1-24 0,-1 0 0 16,0 1 0-16,-3 1-2 0,4-3 66 0,-3 3-15 15,0-3 6-15,0 0-23 0,2 2-5 16,0-2-4-16,2-2-10 0,0 0-2 0,3 2-3 16,2-5-10-16,0 0-15 0,4 1-7 15,-2-3-18-15,2 1-12 0,-2-1-33 0,3-2-118 16,0-1 14-16,2 2 8 0,2-4 8 0,1 1 7 15</inkml:trace>
  <inkml:trace contextRef="#ctx0" brushRef="#br0" timeOffset="66323.05">11432 10361 376 0,'0'0'209'0,"2"-1"-52"0,-2 1 3 16,4 0-20-16,0-3-56 0,2 3 30 0,-1 0-22 16,3-2 9-16,11 1-4 0,-12 1-37 0,3 0 4 15,5 0-42-15,-2 0 35 0,2 0 3 16,-2 0-41-16,-1 0 12 0,-1 0 10 15,3 0-8-15,4 0-17 0,-2 0-5 0,-4 0 5 0,2 0-38 16,-4 0-14-16,-1 0 4 0,0 0-27 16,-3 0-14-16,-6 0-82 0,8 0-35 0,-8 0-92 15,0 0-40-15,0 0 42 0</inkml:trace>
  <inkml:trace contextRef="#ctx0" brushRef="#br0" timeOffset="66547.23">11585 10464 397 0,'0'3'178'0,"0"-2"-13"0,4 0-13 16,1 1-63-16,1-1 2 0,11 3 15 16,1-2-52-16,-1 1 24 0,2 0 7 15,0-1-5-15,-6 0-27 0,-2 0-5 0,1-2 5 16,-2 2-3-16,-1-1-19 0,-2-1-4 15,0 0-59-15,-1 0-44 0,-1 0-24 0,1 0-71 16,-6 0-108-16,0 0-28 0,0 0 28 0,0 0-4 16</inkml:trace>
  <inkml:trace contextRef="#ctx0" brushRef="#br0" timeOffset="67430.28">12082 10214 212 0,'-1'-7'128'0,"0"3"-47"0,-2-3-12 0,2 4-9 0,-2-1 7 16,1 1-29-16,-2-2 10 0,1 2-11 15,0 1 19-15,-3-3 10 0,2 3-30 0,-3-1 17 16,2 1-18-16,1-1-4 0,-2 2 25 16,0 1-5-16,2 0-53 0,4 0 1 0,0 0 0 15,-10 0 27-15,3 0-34 0,7 0 2 0,-15 13 1 16,4-5 0-16,2-3 0 0,4 2 1 15,0 2 0-15,4-1 27 0,-6 4-6 0,7-1 10 16,-2-4-3-16,2-7 9 0,0 6 11 16,0 1-5-16,0 0-3 0,16 12-5 0,-7-9-3 15,-1-2-7-15,-1-3 18 0,3 2-40 16,-5-5 0-16,2 3 17 0,7 5 18 0,0-1-10 16,0 1 20-16,-4-1-41 0,0-1 14 0,1-1 2 15,3 1-17-15,-1 1-2 0,-1 0 14 16,-3-1-13-16,-2-2 36 0,1-1-27 0,-2-1-1 15,-1 2-18-15,1-2 10 0,3 6-9 16,-2-4 22-16,0 0-40 0,-1 0 35 0,-1-2-7 16,0 0-7-16,1 0-14 0,-3-1 14 15,0 2 7-15,-1-3 7 0,1 1-6 0,-1-1 26 16,0 1-20-16,0 0-5 0,0 1-8 0,-2-2 0 16,0 1 1-16,0-1 10 0,2 3-1 15,-2-5 0-15,0 0-6 0,0 0 20 0,0 0-33 16,0 0 19-16,-13 10-8 0,9-8 4 0,0-1-29 15,0 0 23-15,-3 1 4 0,2-2-7 16,0 1-1-16,-3-1-29 0,3 0 3 0,-3 0 25 16,8 0 41-16,-7 0-3 0,-5 0-3 0,0 0-2 15,0 0-3-15,1 0-9 0,2 0 14 16,0 0-10-16,2 0-35 0,-6-10 15 16,10 10 18-16,-3-2-34 0,3 2 54 0,-3-3-18 15,2 3 6-15,0-2 17 0,1 0-1 0,-1 1-18 16,1-1-17-16,1 1 13 0,-2-1 14 15,3 0-7-15,-3 0 2 0,1-1-8 0,1-1 12 16,2 1-7-16,-2-1 2 0,2 1 14 16,0-4-14-16,0 7 2 0,0 0-22 0,0-9 1 15,0-4-15-15,15-11 24 0,-10 10 8 0,1 0-13 16,4 3-5-16,-1-5 2 0,2 1 0 0,1 4 12 16,1-5 9-16,-1-1-13 0,2 2 0 15,-1 1-12-15,2 2 8 0,-5-3-5 16,-1 2-16-16,0 2 25 0,-3 1-27 0,-3 3-41 15,0 0 11-15,-3 2 4 0,0 1-74 0,0 4-117 16,0 0 17-16,0 0 17 0,-13-15-104 16,3 7-19-16,1-1 29 0</inkml:trace>
  <inkml:trace contextRef="#ctx0" brushRef="#br0" timeOffset="69031.45">13053 8520 455 0,'0'0'71'0,"0"0"1"0,0 0 13 0,-13 0-20 16,13 0-7-16,0 0-6 0,0 0-5 15,0 0 45-15,0 0 0 0,0 0 0 0,0 0-39 16,0-12 22-16,0 12-6 0,0 0-25 15,0 0 30-15,0 0-20 0,0 0-7 0,0 0 9 16,0 0-4-16,0 0-42 0,0 0 20 0,0 0-25 16,0 0 27-16,0 0 1 0,0 0-19 15,0 0 1-15,0 0 28 0,0 0-23 0,0 0-25 16,13 6 14-16,-1 3 10 0,0 1-3 16,3 2-4-16,-2 0-6 0,4-2 9 0,-3 2 0 15,2-1-23-15,1 2 33 0,2-3-11 0,1 1-7 16,0 1-20-16,4 1 24 0,3-3 11 15,-2 0-6-15,1-1-5 0,1 1-20 16,-4-1 34-16,0-1-11 0,0-1-3 0,-5-2-21 16,1 2-3-16,-6-3 25 0,-3 0-24 0,-3-2 36 15,0 0 1-15,-2 1-7 0,-2-3-8 0,3 1-7 16,-2-1 15-16,-2 0-7 0,1 1-15 16,0 1 18-16,-2-1 3 0,1 1-15 0,-2-2-2 15,3 2 2-15,-3-2-9 0,0 0-10 16,0 0-50-16,0 0 3 0,0 0 5 0,0 8-103 15,0-1-132-15,-12 4-55 0,11-4 19 0,0-1 10 16</inkml:trace>
  <inkml:trace contextRef="#ctx0" brushRef="#br0" timeOffset="70109.37">14835 8712 318 0,'0'0'91'15,"0"0"-19"-15,0 0 27 0,0-13-51 0,0 13-7 16,0 0 12-16,0 0-21 0,0 0-19 16,0 0-17-16,0 0 37 0,0 0-23 0,0 0-3 15,0 0 32-15,0 0-31 0,0 0-2 0,0 0 4 16,0 0 38-16,0 0-37 0,0 0-11 16,0-12 8-16,0 12 21 0,0 0 10 0,0 0-5 15,0 0 16-15,0 0 15 0,0 0-22 0,0 0 6 16,0 0 1-16,0 0 5 0,12-4 3 0,-7 8-51 15,-1-1 34-15,1-1-4 0,8 4-34 16,2 3-1-16,-2-2-1 0,1 0 20 16,4 3 10-16,0-2 13 0,8 2-4 0,-5-1-5 15,3 3-11-15,1 0 21 0,-1-5-50 16,1 3 25-16,-5-1-1 0,2-1-29 0,-4 0 40 16,-2-1-13-16,3-1 9 0,-6-3-55 0,-3 4 40 15,-3-5 7-15,-2 2-16 0,0-4-26 16,-2 3 11-16,-1-3 34 0,0 1-10 0,2-1 21 15,-1 0-1-15,-2 3-26 0,1-3 3 0,-1 2-7 16,-1-2 5-16,0 1-6 0,3-1 11 16,-2 1-20-16,1-1 3 0,-2 0 20 0,2 0-25 15,-1 1-12-15,-1-1 40 0,0 0-30 16,0 0-19-16,0 0-9 0,0 0 3 0,0 0-167 16,-12 16-148-16,7-14 53 0,-9 4 13 0,8-1 5 15</inkml:trace>
  <inkml:trace contextRef="#ctx0" brushRef="#br0" timeOffset="73265.27">12540 10166 334 0,'0'0'168'15,"0"0"-63"-15,13 0 16 0,-13 0-23 16,0 0-24-16,0 0-7 0,0-14-8 0,0 14-7 15,0 0-10-15,0 0 13 0,13 0-6 0,-13 0-5 16,0 0-26-16,0 0 46 0,0 0-38 16,0 0-19-16,0 0 0 0,7-22-2 15,-11 21 12-15,-6 0 24 0,6 0-44 0,-11-5 23 16,2 5 8-16,3-1 0 0,-1 1-2 0,-7-3-3 16,4 2-18-16,3 1 17 0,2 0 0 15,-1-2-4-15,2 0-6 0,5 3-19 0,-4 0 26 16,2 0-18-16,2 0 2 0,-3 0-1 0,4 0 23 15,-4-2-41-15,5 2 23 0,-1 0-6 16,-2 0-13-16,1 0 17 0,1 0-19 0,-1 0 46 16,-1 0-4-16,3 0-28 0,-1 0 4 0,2-2 9 15,-4 1 8-15,4 1-1 0,0 0 22 16,0 0-31-16,0 0 20 0,0 0-20 0,0 0 13 16,0 0-24-16,0 0-19 0,0 0 9 15,0 0 41-15,0 0-52 0,0 0 37 0,-12 1-4 16,11 1-19-16,-1 0-20 0,2-2 17 15,-1 5 25-15,-2-3-20 0,2 3-15 0,0 0 15 16,-3 2 20-16,3-2-34 0,-1 10 48 16,-2-2-37-16,1 5 37 0,-1-3-15 0,3-1-22 15,0-2-13-15,-2 4 37 0,1 0 5 0,-1-4 0 16,2-1-40-16,-1 0 23 0,2-3 5 0,0-1-11 16,-2 0-1-16,2-3 9 0,0 1-9 15,0-1 31-15,-1 2-8 0,1-6-13 0,0 0-7 16,0 4-12-16,0-4 20 0,0 8 0 15,0-8-32-15,0 5 8 0,0-5 30 0,0 0-6 16,14 14-7-16,-10-14-2 0,-1 3 11 0,3-3-10 16,-3 0 15-16,3 0-32 0,0 0 31 0,-2 0-4 15,2 0 10-15,-6 0-23 0,0 0-3 16,7 0 13-16,3 0-18 0,-4 0 29 0,6 0-6 16,2 0-15-16,-3 0-1 0,0 0-1 15,-1 0 9-15,-1 0-1 0,-2 0-30 0,1 0 7 16,-2 0 21-16,1 0 20 0,4 12-24 0,-2-12-23 15,3 9 36-15,3-4-41 0,-6 0 11 0,5 1 8 16,-7 0 26-16,5 2-3 0,-5-1-24 16,2 0 7-16,-5-2 24 0,6 7-36 0,-3-7 12 15,1 7 17-15,2-4 1 0,-5-3 2 16,-2 1-5-16,1 0-25 0,-4-1 14 0,0-1 12 16,0-4-32-16,0 0 27 0,0 9-7 0,0-9 23 15,-9 16-24-15,5-12-20 0,1 1 52 16,-2 0-21-16,-6 3 5 0,3-4-9 0,-5 3 2 15,3-2 13-15,1-1-10 0,1-1-2 16,-2-1 8-16,4 0-4 0,-3-1 17 0,-10-1-18 16,13 0-1-16,-7 0-10 0,0 0 16 15,1 0-8-15,0 0-5 0,2 0 14 0,0 0-13 16,3 0 4-16,-1 0 0 0,8 0-4 0,-9 0-29 16,2 0-4-16,7 0 21 0,-8 0-12 15,8 0 9-15,-9 0 0 0,9 0-103 0,-9 0-15 16,9 0-176-16,0 0-32 0,-14-6 14 0,14 4 6 15</inkml:trace>
  <inkml:trace contextRef="#ctx0" brushRef="#br0" timeOffset="73687.75">12819 9945 254 0,'2'-2'152'0,"-1"-2"-58"15,1 1-23-15,0 3-7 0,0-2-8 0,0 4 23 16,2-2-26-16,0 0-6 0,2 3 18 15,6 4 2-15,-3 3 31 0,3 2-45 0,0 1 18 16,-2 3-1-16,7-1-45 0,-7 4 32 0,3-2-4 16,-1 7-12-16,3-1 24 0,-5 2-27 15,-2 2-16-15,-3 2-10 0,0-1-12 0,0 3-3 16,-5-3 56-16,0-13-12 0,0 7 2 0,0 4-12 16,-18 25-9-16,12-27 5 0,-3 3-18 15,-3-3 6-15,1-2-6 0,-2-1 0 0,0-1 10 16,3-1-8-16,-2-2 15 0,2 0-16 0,0-3-1 15,-5 3-28-15,9-2 16 0,-1-3-1 16,0 0-26-16,2-1 3 0,3-3-99 0,2-5-3 16,-3 4-185-16,3-7-9 0,0 0 6 0,9 1 45 15</inkml:trace>
  <inkml:trace contextRef="#ctx0" brushRef="#br0" timeOffset="74003.52">13312 10379 310 0,'3'-3'224'0,"-2"-1"-62"15,2 1-7-15,2 3-48 0,2-1-14 16,1 0 25-16,14-2-46 0,6 0 24 16,-14 3-13-16,9 0-32 0,4 0-18 0,2 0 29 15,3 0-2-15,-1 0 12 0,-2 0-62 0,3 0 37 16,-4 0-45-16,-2 0-9 0,-1 0-20 16,-3 0 30-16,-5 0 0 0,-1 0-87 15,-5 0-30-15,4-4-103 0,-15 0-84 0,0 3 12 16,-4-4-72-16</inkml:trace>
  <inkml:trace contextRef="#ctx0" brushRef="#br0" timeOffset="74252.14">13499 10200 323 0,'0'-1'228'0,"-2"1"-77"0,1-2 22 0,0 1-48 16,2 1-32-16,0 1 24 0,-1 2-15 15,2 0 1-15,0 1-5 0,7 8-18 0,-1 5-5 16,0 0 2-16,-1 4-39 0,5 2 3 16,-4 1 0-16,2 3 19 0,1 0-11 0,-5-3-34 15,4 2 26-15,-4 0-4 0,2 2 0 16,-2 0-6-16,2 0-13 0,-6-1 1 0,1 1-38 16,-1-3-47-16,1 0 7 0,-3-5-87 15,0-11-86-15,0 1-97 0,0 0 23 0,0-10 13 16,6 12-16-16</inkml:trace>
  <inkml:trace contextRef="#ctx0" brushRef="#br0" timeOffset="74787.28">13959 10326 283 0,'5'-6'268'16,"-1"1"-36"-16,-3 1-45 0,3 1-19 0,-3-1-16 15,2 2-17-15,-2 2-10 0,3 0-27 0,-1 0-5 16,-1 6-22-16,8 5-10 0,-6-2 6 0,0 8 0 16,4 2-14-16,-2 3-14 0,-2 1 13 15,2 0-19-15,-2 2-20 0,-2-2 18 0,-2 0-8 16,3 1-5-16,-3-2 17 0,1-1-13 16,1 1 7-16,-2-14-8 0,0 3-19 0,0 1 7 15,0-2 2-15,0-1 9 0,0-2-5 0,0-7 7 16,0 6 7-16,0-6-13 0,0 0 11 0,-2 5-23 15,2-8-19-15,0-2 25 0,0-3-13 16,3-10-7-16,-3 6 34 0,0-5-15 0,0-5-19 16,0-2 14-16,0-5-9 0,-13-28 14 15,6 28-9-15,3 3-4 0,-1-5 13 0,2 2-2 16,-2 2-6-16,1 1-14 0,4 6 20 0,0-1-2 16,0 11-24-16,0 0 25 0,0-1-12 15,13-4 6-15,0 4-15 0,2 5-19 0,4 3 44 16,0 1-25-16,-6 2-11 0,3 0 16 0,3 0-3 15,18 12 14-15,-17-5-12 0,-4 0 6 16,-3 1 17-16,-1-1-29 0,1 3-9 0,-6-3 12 16,-3 0 18-16,0-1-26 0,-2 2 2 0,0-5 19 15,2 4 0-15,-3-4 11 0,-1 2-28 16,0-5 17-16,0 0 24 0,0 8-14 0,0-2-23 16,0-6 28-16,-19 21-12 0,8-10 7 15,0-2-11-15,-3-2-2 0,0-1 3 0,3-2-35 16,0 0-36-16,2 0 7 0,2 0-51 15,-1-4 8-15,8 0-42 0,0 0-125 0,-9 0-40 16,9 0-17-16,0 0 11 0</inkml:trace>
  <inkml:trace contextRef="#ctx0" brushRef="#br0" timeOffset="75077.37">14363 10170 602 0,'1'-2'145'0,"2"-2"-5"0,-1 1-20 0,-1 2-10 15,-1 0-58-15,2 1 39 0,-2 0-18 0,-3 2-9 16,1 1-36-16,-2 2 24 0,-6 9-34 0,-2 0 32 16,-1 3-28-16,3 4 12 0,0 2-36 15,-3-1 37-15,4 2-4 0,-1 3 18 0,3-1-10 16,-1-1-16-16,3-1 1 0,2 2-4 15,2-1-7-15,1-14 8 0,0 5-21 0,0 3 30 16,0 0 1-16,15 18-36 0,-6-21 1 0,1-3-73 16,4-1-33-16,2-4-61 0,3-6 13 15,-4 2 15-15,-7-4-192 0,4 0 9 0,19-11 18 16</inkml:trace>
  <inkml:trace contextRef="#ctx0" brushRef="#br0" timeOffset="75361.78">14570 10354 285 0,'4'-7'251'0,"-2"2"-40"0,-2-1-24 0,2 3-22 16,-1-2-23-16,0 3-25 0,2-1-28 15,1 1 9-15,-1 1-9 0,4 1-11 0,13 4-16 16,-11-4 19-16,22 16-19 0,-8-7-32 0,-3 2 14 15,6-2-5-15,-2 3 5 0,-1 1-14 0,-1-1-1 16,1 0 21-16,-1 2-20 0,1-2-26 0,-2 3 5 16,-3-2 23-16,-1-1-24 0,-2-3-3 15,-1 3-19-15,-3-5-50 0,1 2 6 0,-4-5-59 16,-2 0-14-16,-6-4-55 0,0 0 15 16,0 0 15-16,0 0-149 0,0 0-10 0,7-12 44 15</inkml:trace>
  <inkml:trace contextRef="#ctx0" brushRef="#br0" timeOffset="75568.07">14879 10342 280 0,'-1'-2'148'0,"-3"0"1"16,4 2-22-16,-2 0-87 0,-2 0-5 0,3 4 44 16,-3-1 16-16,-7 7-13 0,-4 3 24 15,2 1-33-15,-3 1-9 0,-2 1 3 0,-4 1-36 16,4 0-24-16,0 0 39 0,-1-3-11 0,1 1 23 15,0 2-8-15,-2-1-14 0,3 1-19 0,1-1-32 16,3-3 2-16,-1 0-43 0,4-2-19 16,8-4-26-16,0-2-90 0,2-5-135 0,0 0 10 15,16 2-7-15</inkml:trace>
  <inkml:trace contextRef="#ctx0" brushRef="#br0" timeOffset="75804.88">15163 10399 241 0,'5'-2'288'0,"0"0"-53"16,2 1-21-16,2 1-29 0,-2-1-54 0,0-1-26 16,5 2 12-16,23-2-9 0,-23 2-17 0,5 0-15 15,3 0 2-15,1 0-21 0,1 0 9 0,0 0-24 16,-2 0-12-16,2 0-21 0,-8 0-40 15,1 0 8-15,-2 0 3 0,-1 0-103 0,2 12-8 16,-10-10-32-16,1-2-100 0,-4 0 18 0,0 2 16 16,-1 1-90-16</inkml:trace>
  <inkml:trace contextRef="#ctx0" brushRef="#br0" timeOffset="76001.32">15329 10532 454 0,'-2'1'258'0,"1"0"-44"16,1-1-27-16,-2 0-26 0,4 0-9 0,-2 0-17 16,3 0-26-16,2-1-17 0,0 1-1 15,16 1-3-15,-12-1-13 0,6 0-39 0,2 0-4 16,2 0-50-16,1 0 6 0,0 0 0 0,-5 0 0 16,-1 0 3-16,-2 0-126 0,-1 0-23 15,-2 0-65-15,0 0-112 0,-1 0 18 0,0 0 11 16</inkml:trace>
  <inkml:trace contextRef="#ctx0" brushRef="#br0" timeOffset="76570.17">15855 10316 403 0,'-6'-17'147'0,"-2"-2"-21"16,-3 2-18-16,-5 0-10 0,-1 1-21 15,-2 4-10-15,2-2-6 0,-3 3-8 0,3 2-12 0,1 1 12 16,-1 2-4-16,6 4-43 0,0-1 0 16,0 2 24-16,4 1-3 0,7 0-2 15,0 0 4-15,-9 0-13 0,3 0-3 0,-5 10 0 16,7-6 28-16,1 1-37 0,1 1 0 16,-2 10-1-16,2-2 26 0,2-4-21 0,0-10 6 15,0 11 9-15,15 17-25 0,-9-16 18 0,7 5 5 16,0-3-14-16,0 1 1 0,0-1-11 0,4 3 27 15,-2-2-11-15,4-4-17 0,-4 3 7 16,1 0-6-16,-2-1 7 0,3-1 0 0,-6 2-1 16,-1-3-1-16,2 2 1 0,-9-3-6 15,0-2 16-15,0 0 16 0,0-1-20 0,-3-1-16 16,0 2 12-16,0-8-19 0,0 0 20 0,0 8-2 16,0-1 2-16,0 1-14 0,-16 12 17 15,12-11 8-15,0-2-2 0,-1-2-1 0,0 0-17 16,2-1 1-16,-3-1 0 0,0-1-5 15,-3-1 13-15,-9 0-36 0,8-1 19 0,-4 0 1 16,-4 0 0-16,-1 0 35 0,-18-14 1 0,20 9-1 16,5 0 38-16,0 0-13 0,3 0 5 15,2 0-14-15,5-1-21 0,-1-1 19 0,3 1 5 16,0-2-9-16,0 0-4 0,14-12-5 0,-2 5-24 16,6-1 27-16,0-2-11 0,-2 3-2 15,3 0 2-15,0 0 2 0,2 0-26 0,-1 1-6 16,0-1 39-16,-2 3-9 0,-1 4-12 0,-6-1-17 15,-1-3-3-15,0 7 15 0,-3 0-28 16,-4-1 3-16,3 5-103 0,-3-3-49 16,0-1-67-16,-1 2 18 0,4-2 19 0,-1 5 15 15,8-8 13-15,0 1-89 0</inkml:trace>
  <inkml:trace contextRef="#ctx0" brushRef="#br0" timeOffset="76968.13">16141 10121 430 0,'1'-1'159'0,"0"-1"-25"0,-1 1-28 16,-2 1-9-16,1 0-22 0,-4 1 14 0,1 1-18 15,-14 8-12-15,4 3-8 0,-2 0-13 16,2 2 29-16,-2-1-37 0,3 4 12 0,4 1-19 15,-5 2 1-15,0-3 12 0,2 6-7 0,3-7-8 16,2 2 29-16,2 3-53 0,0-3 38 0,0 0-19 16,5 3 2-16,0-14-1 0,0 5 12 15,16 15-22-15,-7-12 31 0,1-4-23 0,2-2 5 16,3-1-9-16,0-1 0 0,1-5-3 16,2 0 12-16,-11-3-7 0,4 0 23 0,-1 0 9 15,-1 0-28-15,-1 0 6 0,2 0-7 16,1-11 20-16,-6 8-13 0,-4-3-10 0,-1 2-10 15,2-1 12-15,-5-1-13 0,-8-4 21 0,-4-1 4 16,-1 1-27-16,-3 2 23 0,1 1-15 0,-2-1-31 16,2 1 8-16,0 1-3 0,2 5 2 15,6-3-66-15,2 1-58 0,-3 3-6 0,6-2-111 16,0 2-84-16,2-2 15 0,3 0 10 16</inkml:trace>
  <inkml:trace contextRef="#ctx0" brushRef="#br0" timeOffset="77239.64">16173 9951 343 0,'9'-2'159'15,"8"2"18"-15,3 4-60 0,-10-4 11 16,20 12-24-16,-9 0-26 0,-1 3 17 0,-1 0-28 15,-3 4 30-15,0-2-22 0,-2 8-11 16,0 0 4-16,-3 3-4 0,-1 1-8 0,-3 6-16 16,-2 2-6-16,-3 0 12 0,-2-18-13 0,0 10 2 15,-10 36 0-15,3-24-2 0,-6-2-36 0,0 2 45 16,-1 1-44-16,-3-2-33 0,0 0 2 16,-2-3-238-16,-5-5-81 0,0-2 58 0,4-4 13 15,2-5 10-15</inkml:trace>
  <inkml:trace contextRef="#ctx0" brushRef="#br0" timeOffset="77834.86">16944 10701 222 0,'-5'-3'275'16,"2"-1"-38"-16,-1 0-36 0,2 0-36 0,-2 4-18 16,4-3-4-16,0 1-28 0,0-1-18 15,6 2-2-15,-2-2 4 0,18-2-10 0,-1 3-15 16,1-5-11-16,1 4-8 0,4 1-7 0,4 2-1 15,-2-2-27-15,3 1-8 0,-1 1 3 16,0 0 8-16,-5-2-61 0,0 1 14 0,-16 1-35 16,7 0 6-16,1 0-63 0,-3 0-32 15,-2 0-42-15,-3 0-87 0,-2 0-48 0,-8 0 15 16,6 0-33-16</inkml:trace>
  <inkml:trace contextRef="#ctx0" brushRef="#br0" timeOffset="78080.03">17190 10549 272 0,'-5'-5'211'0,"0"3"1"16,1-1-68-16,2 0 12 0,-1 2 10 0,1 0-37 15,-1 0-8-15,2 0-34 0,0 1 12 0,-1 1-25 16,2-1-6-16,2 2-19 0,-1 2-5 16,0-1-16-16,2 2 18 0,-3 1-6 15,5 11 5-15,-2 2-6 0,4 1-17 0,-3 0 11 16,1 1 3-16,-2 0-19 0,2-2-12 0,-3 3 20 15,2-2-2-15,-1 2-7 0,-2-2 6 0,0-1-13 16,3-2 2-16,-4-5-21 0,2-1-46 16,2 5 8-16,-4-4-93 0,2-5-60 0,0-4 16 15,2 0 15-15,3-1-174 0,-7-2 49 0,16 0-39 16</inkml:trace>
  <inkml:trace contextRef="#ctx0" brushRef="#br0" timeOffset="78247.12">17692 10854 406 0,'4'0'200'0,"0"0"-59"0,3-1-13 0,-4 1-31 16,17 2-13-16,-6 1-109 0,-5-3-11 15,20 6-44-15,-8-6-139 0,-1 1-112 0</inkml:trace>
  <inkml:trace contextRef="#ctx0" brushRef="#br0" timeOffset="78422.66">18174 10874 312 0,'18'-1'155'0,"7"1"-79"0,-16 0-9 0,5 0 39 15,5 0-18-15,3 0-9 0,0 0-57 16,2 0-53-16,-1 0-22 0,-1 0-133 0,-2 0-129 16</inkml:trace>
  <inkml:trace contextRef="#ctx0" brushRef="#br0" timeOffset="78706.12">18746 10906 320 0,'26'0'128'0,"-1"0"-20"15,-13 0-14-15,7 0-34 0,2 0 0 0,4 0-7 16,-1 0 18-16,4 0-8 0,25 9-40 16,-25-5 13-16,-2-2 3 0,4 2-32 0,-2-3 0 15,1 1 0-15,-4 1-1 0,1 1 58 0,0-4-7 16,-1 1-22-16,-2 0-5 0,6 1-2 0,-8-1-3 15,3 2-20-15,-3-2-29 0,-9-1 4 16,7 0 1-16,-2 0 1 0,-2 0 2 0,4 0 3 16,1 0 0-16,0 0 1 0,-2 0-27 0,-2 0-18 15,3 0-13-15,-7 0-34 0,14-11-77 16,-20 8-108-16</inkml:trace>
  <inkml:trace contextRef="#ctx0" brushRef="#br0" timeOffset="79120.86">19321 10810 264 0,'-1'0'128'15,"-1"4"48"-15,2-1-10 0,-3 1-45 0,3 2 6 16,-3-1-14-16,2-1-15 0,-1 11 11 16,-5 5-23-16,3-4-6 0,1 0-6 0,-3 4-28 15,3 0 29-15,-1 1-27 0,0 0-4 16,0 1-35-16,0-2 10 0,-1 3 18 0,4-2-63 16,-2 2 4-16,-2 1-121 0,0-3-147 0,-1-4 23 15,2-1-73-15,1-3-18 0</inkml:trace>
  <inkml:trace contextRef="#ctx0" brushRef="#br0" timeOffset="79960.75">20051 10851 304 0,'0'-8'269'0,"2"1"-28"16,-4 2-34-16,4 0-51 0,-4 0 11 0,2 1-44 15,0 2-3-15,0 2-19 0,2 0-3 16,-2 3-10-16,0 3-14 0,2 10-3 0,1 5-22 16,-3-13 13-16,6 25-11 0,-1-9-23 15,-2 3 22-15,-1-2-10 0,2 4-12 0,-4-1 2 16,4-2 9-16,-3 2-11 0,1-4 6 0,-1 5-24 15,3-6 6-15,0 2 3 0,-2-5 4 0,1-1-14 16,2-2 7-16,-5-5-7 0,0-2-7 16,1-3 9-16,0-2 31 0,-1 0 19 0,0-4-8 15,3-1-16-15,-3 0 4 0,0 0 5 16,4-9-15-16,2-10 0 0,-1-3-5 0,3-5 9 16,-2-2-22-16,1 0 8 0,-3 1-4 0,1-5-9 15,1 2 19-15,-1-3-22 0,-2 1 3 16,2-1-3-16,-1 2-1 0,1 3 8 0,-1 0-9 15,3 0-6-15,-2 2-3 0,3 5-14 16,1 1 4-16,4 5-21 0,-2 6 12 0,7 2 3 16,0 8-9-16,-7 0 7 0,4 0-5 15,22 11 20-15,-15-1-21 0,-2 1-1 0,-1 2 13 16,0 3 8-16,-2 0-16 0,-3-1 4 0,-4 1-1 16,-2-3 9-16,-1 0-8 0,-1 1 17 15,-3-5-11-15,-3-9 1 0,0 9-6 0,0-1 24 16,0-3-26-16,-23 9 13 0,12-3 24 0,-7-2-6 15,-4-5 1-15,-1-1-16 0,2 0 0 16,-4-1 7-16,3 0-30 0,0-2 4 0,0 0-12 16,-2 0-40-16,7 5 9 0,3-4-74 0,4-1-42 15,10 0-177-15,0 0 16 0,0 0 17 0,-11-13 16 16,22 6 7-16</inkml:trace>
  <inkml:trace contextRef="#ctx0" brushRef="#br0" timeOffset="80227.09">20811 10735 252 0,'-2'3'161'0,"0"1"-10"0,-7 6-8 0,0 3-19 15,-3 3-10-15,1 2-19 0,-2 1-15 16,3 2 6-16,-2 1-21 0,1-1-20 0,2 4 15 15,-1-2 11-15,3 2 0 0,4 1-17 0,-3 1-1 16,6-14-5-16,0 7-11 0,11 29-12 16,0-23 14-16,1 0 9 0,2-5-7 0,4 1-10 15,2 0 7-15,-1-3-24 0,3-1-58 16,0-2 4-16,1-4-134 0,0-2-164 16,-2-3 14-16,2-4 5 0,-11-3 4 0</inkml:trace>
  <inkml:trace contextRef="#ctx0" brushRef="#br0" timeOffset="80481.5">21088 10926 401 0,'-1'-5'216'0,"1"1"-10"0,-1-2-31 15,1 6-21-15,2-1-41 0,-1 2 5 0,2-1-8 16,4 4-21-16,6 6-11 0,6 1-27 15,2 3 27-15,0-4-4 0,0 6-16 0,1 1-15 16,0 2-11-16,-2-1 0 0,3 2-7 16,-2-2 27-16,-1 2-21 0,0-3-22 0,0 0-13 15,0 0 7-15,-3-3-2 0,-2 1-108 0,-2-3 6 16,1-5-31-16,-6-3-81 0,-3-3-104 16,-5-1-6-16,0 0 11 0,11 0 17 0</inkml:trace>
  <inkml:trace contextRef="#ctx0" brushRef="#br0" timeOffset="80711.06">21368 10921 269 0,'-2'0'82'0,"-1"1"53"0,2 2 0 0,-2-2-18 15,-2 4-15-15,-5 7 3 0,-3 0-45 16,0 1 37-16,-6 0-22 0,-1 2-35 0,-1 0 26 15,1 0-46-15,1 1 24 0,2-1 13 16,-2 2 7-16,1-3-6 0,-1 1-19 0,4 0 5 16,-1-1-20-16,3 1-2 0,-1-2-61 0,5-2-2 15,0 0-79-15,0-5-59 0,7-2-157 0,0-3 23 16,2-1-15-16</inkml:trace>
  <inkml:trace contextRef="#ctx0" brushRef="#br0" timeOffset="80992.39">21734 11001 499 0,'5'0'245'0,"-3"-1"-32"0,2-1-18 0,-1 2-28 16,0-1-15-16,0 1-31 0,4 0-16 0,1 0 6 15,0 1-19-15,0-1-7 0,8 0-17 16,0 0 6-16,3 0-12 0,0 0-10 0,2 0 0 16,-1 0-20-16,18 9 13 0,-17-9-7 15,-15 0-13-15,3 0-21 0,1 0 2 0,-1 0-33 16,-2 0-54-16,-7 0 7 0,6 0-64 16,-6 0-23-16,0 0-119 0,0 0-67 0,0 0 24 15,0 0-19-15,13 7 1 0</inkml:trace>
  <inkml:trace contextRef="#ctx0" brushRef="#br0" timeOffset="81215.45">21814 11151 365 0,'0'0'164'0,"0"2"-40"0,4 2 3 0,1-1 28 16,1-2-29-16,11 6-23 0,0-3-32 0,3 0 48 15,1-2-32-15,-1 0-13 0,-1 1-35 0,-1-1 17 16,1-2-30-16,-3 0 8 0,-2 0 22 16,-7 0-34-16,2 0 0 0,-1 0-82 0,2 0-32 15,-3 0-26-15,0 0-128 0,-7 0 15 0,8 0 16 16,0 0 10-16,-1 0-166 0</inkml:trace>
  <inkml:trace contextRef="#ctx0" brushRef="#br0" timeOffset="81809.16">22372 10878 256 0,'-7'-6'118'0,"0"2"-1"15,1-3-19-15,2 2-40 0,-3 3-18 0,2-1 27 16,1 3-41-16,-3-2 25 0,2 1-8 16,-3 1 9-16,8 0-30 0,0 0 1 0,-15 0-11 15,-11 13 32-15,18-9-15 0,1 2-2 0,0-1-5 16,2 1-37-16,1-1 29 0,-1 7 15 16,1-1-2-16,0-3-2 0,4 0-4 0,0-8-16 15,0 9 0-15,0-1-1 0,15 9 2 16,-7-5-14-16,2-6 4 0,-1 0 47 0,-1-4-4 15,1 1-3-15,-3 0-23 0,2-3 9 0,-1 0-2 16,-7 0 4-16,9 0-6 0,-2 0 0 16,4 0-15-16,19-14 2 0,-14 11-14 0,-4-1-9 15,1-3 2-15,0 0 65 0,-3 2-46 0,-1 0 53 16,-3 1-19-16,-1-3 11 0,0 2-12 0,-2 0 2 16,-1 4-8-16,1-3 4 0,1 2-8 15,-3 0 17-15,0-1 0 0,2 0-24 0,-3 3-24 16,2-1 6-16,0 1 7 0,-1-1 4 15,-1 1-3-15,0 0 2 0,0 0-10 0,0 0 13 16,1 9-26-16,-1-2 10 0,-1-3-7 0,-2 11 26 16,3-7-8-16,0 4-25 0,-5 17 41 15,0-8-5-15,4-3-31 0,-4 1 34 0,0-1 3 16,1 0-29-16,1 0 30 0,-1 0-2 16,-1-2 17-16,0 3-31 0,3-5 17 0,1-3-10 15,-1-2-32-15,1 0 36 0,0 0-9 0,-1-2 5 16,2-2-34-16,-1-1 25 0,-1 3 20 0,2-1-7 15,-1-2-61-15,1 0 10 0,0 0-21 16,-1 0 6-16,1-2-53 0,-1-2-108 0,1 0-122 16,0-2-10-16,2-1 15 0,-1-1 39 15</inkml:trace>
  <inkml:trace contextRef="#ctx0" brushRef="#br0" timeOffset="82420.39">22676 10842 639 0,'2'-3'165'16,"-1"0"-30"-16,1 3-13 0,-1-3-12 0,-1 2-9 15,1 1-2-15,1 1-17 0,-1 2-12 16,-1-3-6-16,2 6-30 0,-3-2 20 0,0 1-5 15,1 0-7-15,-3 1-38 0,2 0 29 0,-5 9 3 16,3-4 11-16,-1 4-37 0,1-5 28 0,-1-3-9 16,1 2-13-16,2-5-10 0,-1 0 13 15,2 1 2-15,0-2-12 0,0-3-16 16,0 0-2-16,0 0 31 0,0 0-18 0,10 9 19 16,-5-7-16-16,2-1 12 0,0 0-34 0,11 1 20 15,-7-2-22-15,-1 0 28 0,5 0-15 16,1 0 28-16,-1 0-29 0,-2 0 13 0,-1 0 11 15,5 0-35-15,-4 0 20 0,2 0-3 0,-4 0 1 16,0 0 19-16,17 6-19 0,-16-2 0 0,1 2 8 16,-2-2-29-16,-3 3 38 0,4 1-20 15,-1 1-17-15,0 0 32 0,-5-1 7 0,2 6-31 16,-1-5 0-16,-2-2 4 0,-1 0-31 16,-2 1 38-16,0-4-11 0,0 2 32 0,0 0-22 15,-2-1-6-15,0-5-9 0,0 0 18 0,0 7 1 16,0-2-18-16,0-5-16 0,0 10 37 0,0-6 1 15,0-4-36-15,-11 17 30 0,9-11 26 16,-1-2-28-16,-2 0 16 0,-1-3-28 0,-5 9 20 16,-1 0-30-16,3-4 14 0,-2-3 8 15,4 0 9-15,-8 2-23 0,3 0 5 0,2-4 37 16,0 2-25-16,1-3 17 0,-9 3-16 0,5-2-26 16,4-1 4-16,9 0 24 0,-10 0-5 0,2 0-15 15,0 0 41-15,8 0-5 0,-7 0-58 16,-2 0 6-16,9 0 21 0,-8 0 0 0,0 0 3 15,8 0 0-15,-10 0-141 0,4 0-19 0,6 0-103 16,-7 0-65-16,-4-9 11 0,9 5 6 16</inkml:trace>
  <inkml:trace contextRef="#ctx0" brushRef="#br0" timeOffset="82727.61">22756 10851 368 0,'18'-4'185'0,"1"1"-53"15,4-1-29-15,-4 0-18 0,1 4 13 16,-1-5-12-16,0 2 6 0,-2 1-8 0,-2 0 8 16,2 0-12-16,-4082-2-54 0,8158 3-7 0,-4082-1 22 15,-4 1-1-15,0-1-29 0,-2 0-3 0,-2 2-2 16,1 0-99-16,-2-3-76 0,-1 3 12 16,3-2-189-16,-2-1 7 0</inkml:trace>
  <inkml:trace contextRef="#ctx0" brushRef="#br0" timeOffset="83153.07">23154 10578 244 0,'4'-3'180'16,"0"1"-34"-16,0 3-21 0,3-1-16 0,1 0-22 16,-2 1 5-16,14 6-8 0,0 1-10 15,-2 5 9-15,1 1-31 0,-3 2 18 0,4 3-44 16,-5-2-1-16,-2 3 5 0,0 3 12 16,0 2-11-16,-4 2 10 0,4-1-6 0,-1 2-3 15,-3 2-39-15,-2 0 24 0,0 2-10 0,0-2 7 16,-1 2 3-16,-1-1-6 0,-4 1-5 0,-1 1 18 15,0-18-12-15,0 7-7 0,-12 30-27 16,5-24 20-16,-6-3 21 0,3-3 5 0,-5 1-47 16,-1-1 29-16,0-1 12 0,-3-1 10 15,3-3-34-15,0-1 19 0,-1 0-5 0,0 2 1 16,0-3 6-16,3-3-1 0,-2 1 23 0,5-2-27 16,0-2 15-16,2-3-19 0,4 3 15 15,-3 2-18-15,2-5-2 0,1 0 10 0,2 0-10 16,-1-2-40-16,3 3 3 0,0-2-119 15,1-1-186-15,-1-1 7 0,1-1 53 0,0 1-33 16</inkml:trace>
  <inkml:trace contextRef="#ctx0" brushRef="#br0" timeOffset="91375.96">10690 11608 357 0,'0'-16'225'0,"-6"-11"-10"16,12 10-7-16,-5 2-30 0,0 3-22 16,1 1 6-16,3 3-5 0,-5 3-11 0,0-1-7 15,3 0-24-15,-3 1-7 0,0 2-10 0,0-1-37 16,4 3-4-16,-3 0 21 0,-1-2-33 0,1 6 13 16,-2-1-18-16,0 2-5 0,1 2 7 15,-4 13-2-15,4-9-12 0,0 6-1 0,-8 23-7 16,5-14 2-16,2-2-6 0,1 1-5 15,0-13 15-15,0 6-11 0,0-1-8 16,0 4 6-16,0-1 8 0,0-4-14 0,0-2-7 0,0-2 16 16,0-1 8-16,0-3-20 0,0 0 4 15,0-7 7-15,0 6-15 0,0-6-2 0,0 6-9 16,0-6-20-16,0 0-34 0,0 0-52 16,0 0 12-16,8 9-93 0,-7-10-87 0,12-7-77 15,0 0 26-15,2-2-25 0,-2-4 17 16,1 6 31-16</inkml:trace>
  <inkml:trace contextRef="#ctx0" brushRef="#br0" timeOffset="91813.55">11018 11573 280 0,'-2'-1'141'16,"1"-2"-22"-16,-2 1-24 0,1 2-11 0,-1 0-10 16,-1 2-9-16,1 1 16 0,-1 0-15 15,0 2-9-15,-9 4-5 0,7-1-12 0,-3 5 5 16,5-2-5-16,-4 1-5 0,5-3-14 0,0 3 19 16,2-2-3-16,1-2-4 0,0-8-3 0,0 8-3 15,0 0-17-15,0 2 1 0,16 14-1 16,-9-15 10-16,0 2-4 0,1-5-2 0,0 0-1 15,-2-3 26-15,2 0-20 0,-2 0-34 16,1-1 40-16,-1-2 10 0,0 0 3 0,-6 0-1 16,0 0 3-16,9 0-21 0,-5 0 29 0,18-15-14 15,-14 4 17-15,-1 3-13 0,-3-1 15 16,0 2-5-16,0-3 5 0,-3 3-13 16,-1-1 4-16,0-2-23 0,0-1-7 0,0 1 11 15,0 1-12-15,0 0 3 0,-15-11 8 0,8 10 2 16,1-1-25-16,1 3 5 0,-2 0 8 0,4 3-30 15,-4 1-5-15,6 1-21 0,-2-2-29 16,1 3 7-16,-1-1-63 0,-1 1-1 0,3 0-54 16,-4-1-83-16,5 1 19 0,-3-1 18 15,3 3-90-15</inkml:trace>
  <inkml:trace contextRef="#ctx0" brushRef="#br0" timeOffset="92264.09">11398 11611 425 0,'-5'0'119'0,"0"2"-20"0,-2 0-15 16,-9 4-9-16,6-2-8 0,-3 4 2 15,4-1-7-15,-3 0-55 0,4 1-1 16,-4 1 37-16,6 2-4 0,0-3-4 0,1 2 27 16,3-3-14-16,-2 1-16 0,4 0-3 0,0-8-4 15,0 7 7-15,0 4 3 0,12 18-4 0,-5-17-34 16,5-1-12-16,1 0 12 0,0-2-2 0,3-1 40 16,1-2-25-16,-2 0 45 0,2-2-1 15,-3-2-19-15,2 0 19 0,-5-2-5 16,-1 0-9-16,-1 0 25 0,-9 0 5 0,5 0 5 15,3 0-20-15,12-12-18 0,-12 4 20 0,-4 1-11 16,-1 0 10-16,0 1-13 0,-2-2 0 0,-1 1-16 16,1 0 2-16,-1 7-7 0,0-11 10 15,-12-16-8-15,5 12-8 0,2 4 2 16,0 0 13-16,1 3-22 0,-3-6-6 0,-1 6 2 16,7 1-55-16,-2 2 12 0,-1 1-30 0,2 3 6 15,0-1-81-15,0 2-2 0,-1-1-78 0,3 1-106 16,0 0 2-16,0 0 4 0,-9 0 54 15</inkml:trace>
  <inkml:trace contextRef="#ctx0" brushRef="#br0" timeOffset="92757.7">11822 12030 232 0,'-2'-1'165'16,"1"1"-28"-16,-2-2-20 0,1 1 11 15,0 0-43-15,0 1-11 0,-3-3-39 0,2 3-1 16,-3-3 12-16,3 3 14 0,-2 0-19 0,0 0-3 16,-2 0-6-16,3 0 0 0,4 0-26 15,0 0 0-15,-9 0 45 0,-12 14-19 0,8-6 20 16,3 2-6-16,-4-2-4 0,5 1 8 0,-1 5-11 16,0-4-30-16,6 0-5 0,1-2 21 15,0 1-18-15,1-2 38 0,-2 0-29 0,4 1 6 16,-1 0 15-16,1 0-35 0,0 2-23 0,13 14 45 15,-9-14 18-15,6 0-7 0,4 1-23 16,-4 0 18-16,6-4-46 0,-7 0 27 0,4-2 10 16,0 1 2-16,-1 0-60 0,-1-5 45 15,-2 1 4-15,0 0-2 0,1 1-10 16,-10-3 6-16,7 0 5 0,-1 0-10 0,3 0 3 16,-1 0 5-16,-3 0-6 0,-5 0-43 0,10 0 4 15,-2 0-30-15,0 0-62 0,-8 0-59 0,0 0-116 16,0 0 4-16,6 0-16 0</inkml:trace>
  <inkml:trace contextRef="#ctx0" brushRef="#br0" timeOffset="93557.38">12329 11829 487 0,'3'-7'153'0,"-2"-1"9"16,1-8-45-16,-2 5 0 0,0 11-33 15,0-11-10-15,0 6 4 0,0-3-31 0,0 1 14 16,0 7 8-16,0-8-15 0,0 8 7 0,-11-14-17 15,7 11 1-15,-1-2-15 0,0 4 13 16,-9-5-34-16,1 3 29 0,1 1-12 16,4 0-20-16,0 0 7 0,1 2-7 0,-2 0 0 15,9 0-19-15,0 0 11 0,-11 0 26 0,6 0-33 16,-3 0 16-16,-13 12-5 0,12-9-2 16,1 1 4-16,2-2-7 0,-1 2-19 0,1 0-7 15,3-1 14-15,1 1 35 0,-4 0-40 0,3 0-3 16,0-1 43-16,-1 0-1 0,2 2-16 0,1-2-1 15,-1 1 12-15,1 0 1 0,0 0-32 16,1 1 30-16,-2-1 1 0,2 0 3 0,-1 0 3 16,1-4-8-16,0 0-9 0,0 0 4 15,0 7 10-15,0-7 0 0,0 6-8 0,0-6-10 16,0 0-12-16,10 12-10 0,-7-8 13 16,-2-4 24-16,2 2-30 0,-3 0 44 0,2-2-3 15,-1 1-15-15,-1 0 3 0,3-1-2 16,0 0 7-16,-3 0-14 0,1 0 28 0,1 0-34 15,-2-1 4-15,2 0-27 0,2 0-21 16,-2 0 4-16,-1-1-84 0,3 2-57 0,-2-4-153 16,3 3 10-16,-5-2 13 0,2 1 0 0</inkml:trace>
  <inkml:trace contextRef="#ctx0" brushRef="#br0" timeOffset="94571.9">12131 12229 254 0,'3'-4'74'0,"-1"0"34"16,1-1-15-16,2 2-12 0,-3-2 13 0,-1 1-13 15,2-2 31-15,0 3-52 0,-2-2 1 16,0-1 18-16,-1 2-8 0,1-1 2 0,-1 2-14 15,0-2 8-15,0 5-55 0,0 0 8 0,0 0 21 16,0-9-6-16,-12-1 2 0,5 8-24 0,4-3 1 16,-1 5-2-16,-2-5-1 0,3 3 22 15,-3 1-12-15,2-1-8 0,-3 1 12 0,3-1-16 16,-1 2-5-16,0-2 14 0,1 2-2 16,-1 0-18-16,1-3-3 0,0 3 26 0,1 0 7 15,3 0-25-15,0 0-29 0,0 0 42 0,-7 0-28 16,7 0-1-16,0 0 10 0,-12 15 0 0,8-12 26 15,4 2-13-15,-2-3 26 0,2 1-8 16,2 3-9-16,-2-2-3 0,4 2-16 16,6 7 35-16,-4-3-23 0,3 3-1 0,1-3 18 15,-1 1-32-15,1-2 12 0,-1-2-29 0,-2 0 3 16,3 4-13-16,-4-5 47 0,5 3-10 16,-4-2 19-16,1-1-17 0,0-1-7 0,-3 2-29 15,-3-2 27-15,3 0-14 0,-1-2 1 0,-1 1-9 16,5 6 37-16,0-2 2 0,-1-1 4 15,-5 0-14-15,1-3-10 0,-1 1 15 16,1 1-4-16,0-2 15 0,-3 1-16 0,1-2-5 16,0 3-1-16,-1-3-11 0,0 3 17 0,0-2-4 15,0 0 3-15,0 2-10 0,0-2 11 0,3-1 21 16,-3-3-29-16,0 0 1 0,0 0 5 16,0 6 4-16,0-6-7 0,0 0-1 0,-13 15-1 15,10-11 5-15,1-2-31 0,-4 0 27 0,2 0 10 16,-2-2 4-16,1 3-37 0,-1-1 25 15,-2-2 10-15,2 0-5 0,6 0-9 0,-8 0 23 16,0 0-4-16,3 0 5 0,-2 0-6 16,-5 0 18-16,-15-16-5 0,18 12 1 0,-1-3 8 15,1 0-19-15,4-1 8 0,3 1-16 0,-4 0 10 16,6-1 0-16,0 8-8 0,0-8 7 16,0-3-14-16,11-13 6 0,-5 10 13 0,3-1-25 15,-4 5 5-15,-1 1 8 0,1 3-26 16,0 0 15-16,7-4-11 0,-6 3 19 15,-1 0-25-15,0 2 11 0,-2 2-20 0,1-1-4 0,-1 1-22 16,0-1 3-16,1 3-88 0,-2-2-40 16,4-1-74-16,-3 0 17 0,3 2 21 0,-1-2 15 15,-3 2 13-15,14-6 11 0</inkml:trace>
  <inkml:trace contextRef="#ctx0" brushRef="#br0" timeOffset="95215.97">12424 12172 556 0,'0'3'142'16,"-2"1"-41"-16,2 0-2 0,-1 0 14 0,1-1-31 16,-2 4-5-16,1-3-17 0,1 1-25 15,0-2 25-15,0 4 0 0,1-2-42 0,-1-5 46 16,0 0-25-16,0 5-1 0,0-5-18 0,0 9 11 16,0-9-17-16,0 7 7 0,0-7 14 0,0 8-20 15,0-8-29-15,0 5 36 0,0-5 16 16,0 0-16-16,0 7-36 0,8 3 27 0,-6-9-33 15,2 2 28-15,-1 0 14 0,0-2-3 16,2 2 3-16,3-1-7 0,-4-1-1 0,11 4-12 16,-2 0 8-16,-3-3 1 0,-1 0-1 0,7 3-13 15,-6 0 3-15,1-2 27 0,3 1-19 16,-4 1-20-16,0-2 34 0,-3 2-33 0,1-1 6 16,-3 1-9-16,-1-3 42 0,0 4-24 15,8 2-2-15,-7 0 9 0,2 0-11 0,-1-1 0 16,-2 0-21-16,0-2 11 0,-2 2 26 0,1-1-14 15,-2-1-11-15,2 1-15 0,-3-1 33 16,0 0-15-16,0 0-7 0,0-5 32 0,0 0-26 16,0 8 40-16,0-1-14 0,-13 12 20 15,0-10 5-15,2 1-22 0,-3-2 6 0,2 1 0 16,-4-2 7-16,3 0-24 0,0-2 21 0,-2 1-15 16,4-2 14-16,-1-2 16 0,3 0-17 15,1-2-18-15,3 3 8 0,-3-3 1 16,3 0-5-16,-1 0 8 0,6 0-3 0,0 0-4 0,-9 0-12 15,2 0 0-15,7 0 18 0,-10 0-34 16,10 0 24-16,-8 0 0 0,8 0-17 0,-9 0-17 16,9 0-22-16,-8 0-34 0,-4-11 7 15,11 10-58-15,1-1-51 0,-2-1-82 0,1 1-84 16,2-2 22-16,1-2-47 0,-1 4-5 0</inkml:trace>
  <inkml:trace contextRef="#ctx0" brushRef="#br0" timeOffset="95564.73">12459 12211 317 0,'-2'-2'174'0,"1"-1"-49"15,-1 1-21-15,2-1-2 0,-1 0-1 0,1 3-11 16,3 0-18-16,0-1-11 0,3-1 13 16,0 2-18-16,-1 0 5 0,16 2-13 0,-14-2 7 15,7 0 19-15,2 0-31 0,-1 0 18 0,0 0-28 16,-2 0-4-16,4 0-2 0,-3 0 7 15,-4 0-39-15,-1 0 30 0,0 0-33 0,-3 0-11 16,-6 0 0-16,7 0 1 0,-7 0-112 0,9 0 11 16,-9 0 10-16,0 0-220 0,6 0 21 15,3-7 25-15</inkml:trace>
  <inkml:trace contextRef="#ctx0" brushRef="#br0" timeOffset="99075.39">13040 11689 267 0,'0'0'152'0,"0"0"-24"0,0 0 20 15,0 0-38-15,0 0-37 0,0-14 13 0,0 14 8 16,0 0-37-16,0 0-17 0,0 0 29 16,0 0-5-16,0 0-1 0,0 0-49 0,0 0-1 15,-9-24-1-15,5 24 19 0,-4 1-27 0,3 1 49 16,0-1-16-16,-1 1-2 0,6-2-27 15,0 0 26-15,-23 14-36 0,12-6 36 0,3-2-48 16,-2 5 55-16,5-3-17 0,0-1-11 16,1 1 8-16,2-2 17 0,-4 1-28 0,6 0 0 15,-2 0-19-15,-4079 1 15 0,8162-8 12 0,-4081 10-4 16,0 1 0-16,14 18-16 0,-5-15 16 16,0-2 3-16,-1-3-7 0,2 0-32 15,0 1 38-15,2-3-6 0,-1 1-28 0,-2-2 52 16,3-2-33-16,-6 0 7 0,1-2-5 0,0-2 12 15,1 2-43-15,-4-2 38 0,-4 0-18 16,0 0 31-16,8 0 32 0,-1 0-22 0,14-12-6 16,-11 5 8-16,0-3 8 0,-4 2-17 0,1 0-6 15,-3 1 11-15,0-1-7 0,-3 3-2 16,4-3-8-16,-4 0 13 0,0 3 2 0,-1-2-3 16,0 7 5-16,0-7-19 0,0-4 18 15,-14-14-20-15,12 15-2 0,-8-1 2 0,1 2 5 16,-3 3-19-16,3 1-1 0,-2-4 13 0,1 4-3 15,3 2 3-15,-1-1-14 0,1 4-4 16,2-3-52-16,1 3-7 0,4 0 6 0,0 0-35 16,-8 0-9-16,8 0-57 0,-6 0-93 0,6 0-81 15,-15 10 13-15,15-7 12 0,0-1-64 16</inkml:trace>
  <inkml:trace contextRef="#ctx0" brushRef="#br0" timeOffset="99726.93">13476 11835 333 0,'0'1'147'0,"0"1"-22"16,0-1-18-16,0 0-15 0,-1 0-14 0,-1 4-9 15,2-4-9-15,0 2 16 0,-1 1-20 16,1-3-5-16,-3 4-5 0,1-4-18 0,2 1 13 16,0 2 53-16,-2-2-14 0,4-2-26 0,-2 3 30 15,0-3 24-15,0 1-4 0,1-1-38 16,-1 0 1-16,1-1 9 0,1 1-6 0,0-4 5 15,0 3-17-15,-1-3-8 0,1 2-17 16,1-1 13-16,-2-1-4 0,-1 0-5 0,1 1-23 16,-1 2 5-16,2-4-26 0,-2 3 0 0,0-2-10 15,-2 1-46-15,4 1 5 0,-2 1-111 0,0-2-29 16,0 0-113-16,0 3-33 0,0 0 34 16,0 0-24-16,0 0 26 0</inkml:trace>
  <inkml:trace contextRef="#ctx0" brushRef="#br0" timeOffset="100483.3">13875 11810 304 0,'5'-4'192'16,"-4"-1"-46"-16,1 1-21 0,0-2-37 0,-2 1-18 15,0-1 20-15,0 1 4 0,-2-2-34 0,0 3 23 16,2-3-23-16,-14-11-12 0,7 11-5 0,1 0-6 16,0 1-8-16,-8-3 8 0,4 4-2 15,-2-2-4-15,-2 2-6 0,6 2 7 0,-3 1-24 16,3-3 0-16,-1 4 14 0,3 0-1 15,-2 1 12-15,2 0-38 0,6 0 7 0,0 0-5 16,-9 0 9-16,0 0-27 0,2 0 39 0,-12 15-39 16,9-11 25-16,-2 4 3 0,6-2 8 15,0-1-2-15,2 2 1 0,1 1 8 16,2-3-18-16,0 2-11 0,1-7 5 0,0 0 17 16,0 8-26-16,0-2 6 0,15 14 34 0,-6-10-12 15,0 0-14-15,1-4-15 0,-2-2 32 16,-2 0-4-16,2-2-44 0,-1 0 32 0,0 0 13 15,-1-1 0-15,1-1-38 0,0 0 7 0,-7 0 17 16,12 0 15-16,2 0-36 0,12-12-4 16,-11 8 46-16,-5-1-3 0,-2 2 0 0,1-1-27 15,-3 0 31-15,0 0 12 0,0 2-6 0,-4-2-6 16,2 0-3-16,-3 1 9 0,1 2-11 16,0-5 6-16,1 4 2 0,-3-2-31 0,1 1 9 15,-1 1 16-15,0-1 5 0,2 0 7 16,0 1-32-16,-2 1 7 0,0-1 14 0,2 1-27 15,0-2 6-15,-1 3 12 0,-1 0 2 0,0-2-9 16,2 2 9-16,-2 0 8 0,2 0-12 0,-2 0 1 16,0 0-5-16,0 0 3 0,2 10 6 15,0-6-11-15,-1 4-29 0,5 6 14 16,-3 2 6-16,-2-4 25 0,2 5-19 0,0 0-13 16,0 2 24-16,-3-1 3 0,3-1-6 15,-3 2-8-15,0 2 26 0,0-13-2 0,0 6 9 16,0 3-11-16,0 0 2 0,0 1-8 0,0-3 5 15,-11 10-4-15,10-15 2 0,0-5-3 16,1 3-15-16,0-3-2 0,-3-2 10 0,3 2 6 16,0-5-1-16,0 0-20 0,0 0 22 15,0 0-20-15,0 0-24 0,0 8-24 0,0-8-54 16,3-2 10-16,-3-3-152 0,1 0-119 16,8-4 6-16,0-6 24 0,-3 1-34 0,4 2-1 15</inkml:trace>
  <inkml:trace contextRef="#ctx0" brushRef="#br0" timeOffset="100822.43">14133 11497 403 0,'1'-6'252'16,"0"1"-16"-16,2 2-81 0,0-3-14 0,1 5-6 16,3-2 5-16,-1 3-32 0,2 0 7 15,11 3-8-15,-10-3-10 0,21 15-25 0,-9-4 13 16,0 4-16-16,-2 1 0 0,-3 2-13 0,-1 4 21 16,0 1-14-16,-5 3 2 0,2 0-18 0,-7 2 7 15,-3 4-4-15,2 2-21 0,-1 0 20 16,-3-17-14-16,0 10-13 0,-14 34 0 0,6-24 16 15,-5-3-12-15,-3 5-11 0,-2-5 3 16,-4-1-33-16,-1-1-47 0,-6 1-64 0,-1-2 11 16,-4-1-277-16,-2-3 18 0,-5-2 13 15,3-3 65-15,-2-4-9 0,-1-1 11 0</inkml:trace>
  <inkml:trace contextRef="#ctx0" brushRef="#br0" timeOffset="103764.93">14478 11314 448 0,'0'0'96'0,"0"0"21"16,0 0-18-16,0 0-10 0,0 0-21 0,0 0-12 15,0 0 19-15,15 0-8 0,-15 0-7 16,0 0 1-16,0 0-31 0,0 0 33 0,0 0-8 16,16-10-17-16,-15 7 9 0,1 0-26 15,-2-2 26-15,2 1-48 0,-2 1 23 0,0-1 0 16,1-1 21-16,-1 1-27 0,1 0 44 0,-1 4-27 16,0 0-7-16,0-5 23 0,0 5-13 15,0-9-10-15,0 9-13 0,0-7 22 0,0 7-35 16,0-8 31-16,0 8-35 0,-12-14 8 0,8 11-11 15,-2-1-19-15,3 2 40 0,-4-1-44 16,1 3 23-16,-8-5 23 0,2 2-3 0,5-1-2 16,-1 3 7-16,0 0 3 0,3-1-29 0,5 2 14 15,0 0-11-15,-10 0-18 0,10 0 33 16,-6 0-29-16,6 0 27 0,-8 0 16 0,8 0-26 16,-8 0 4-16,8 0 8 0,-9 0-26 15,9 0 15-15,-7 0 6 0,-4 11 10 0,9-9-15 16,-1 1-8-16,-3 1 8 0,2-1-2 0,0 1-27 15,0 0 37-15,2-1-3 0,-2 1-35 16,1 0 5-16,-2 0 34 0,3 3 3 0,2-7-29 16,0 0 39-16,0 7-16 0,0 0 15 0,0-3-56 15,0-4 38-15,0 9 7 0,-10 5-3 16,10-14 7-16,0 0 12 0,0 9-44 0,0-3-5 16,0-6 28-16,15 23-21 0,-6-12 17 0,1-5-18 15,-5-1 14-15,7 4 36 0,1-3-20 16,-4 2 0-16,1-4-35 0,-4 0 44 0,0-1-44 15,2 1-4-15,-2-1 15 0,6 5 25 0,-3-4 9 16,-2 1-13-16,0 2-32 0,-2-2 46 16,2-2-2-16,-2 2-16 0,0-1 9 0,4 7-2 15,-4-2 7-15,4 1-15 0,-2-2-36 0,1 3 50 16,-3-5-14-16,2-2-8 0,-5 4-21 16,1-2 48-16,-3-1-19 0,0 0-10 0,0 0-22 15,2 1 38-15,-2-2-3 0,0 2-5 0,0-4-4 16,0-2 10-16,0 0-3 0,0 7-6 0,0-7 6 15,0 8 4-15,-12 3-7 0,10-8-4 16,-3 0-16-16,1 0 25 0,-3-1-3 16,2 1-7-16,-2-2-31 0,3 2 41 0,-2-2-4 15,1-1-9-15,-3 1 1 0,1-1-1 16,3 0 19-16,4 0-33 0,-7 0 8 0,7 0-11 16,-15 0 37-16,3 0 12 0,1 0 2 0,-6-13-8 15,5 7-2-15,5-3-19 0,1 5 13 16,3-2 3-16,-1 1-4 0,2-3-3 0,0 3-10 15,0-2 20-15,2 1-2 0,-2-1-19 0,2 7 2 16,0-8 15-16,0-2-9 0,0-2-26 16,15-12 28-16,-11 15-28 0,-2-2 48 0,1 5-6 15,-2 1-3-15,5-2-17 0,-2 3 2 16,0-2-12-16,-2 3-5 0,2-2 24 0,6-5-1 16,-1 0-27-16,-3 2 12 0,0 3-51 0,2 2 5 15,-1-1-55-15,0 0-24 0,-1 0-52 16,-1 2-135-16,9-6 24 0,-5 1-49 0,-5 2 1 15</inkml:trace>
  <inkml:trace contextRef="#ctx0" brushRef="#br0" timeOffset="104399.51">14771 11278 222 0,'1'-2'205'16,"-1"2"-8"-16,-1-3-71 0,1 3-1 0,0-1-9 15,0 1-66-15,0 0-7 0,-3 0 45 16,3 3-14-16,0-2 13 0,-1 3-66 0,-1 0 35 15,1-2-26-15,0 4 21 0,-2-1-36 0,3 2-16 16,-2-1 10-16,-1 2-5 0,3-3 30 16,-2 2 13-16,-1 10-32 0,-2-4 33 0,5-5-37 15,-2 0 16-15,0-1-43 0,2 0 43 16,0-7-17-16,0 0 19 0,0 6-12 0,0-6 19 16,0 0-21-16,0 6-11 0,14 2 13 0,-9-8-1 15,2 0-2-15,-1 0-15 0,13 0-1 16,-11 0 8-16,2 0 8 0,4 0-32 0,0 0 9 15,2 0 42-15,-5 0-62 0,-2 0 37 0,3 0 10 16,-3 0-21-16,-2 0 1 0,7 0 8 16,-2 0-24-16,2 0 45 0,5 8-33 0,-11-4 15 15,1-1-42-15,-4-2 33 0,5 7-24 16,3 1 28-16,-7-2-3 0,3 1 3 0,-1 2-4 16,-2-2 29-16,1 3-38 0,-2-1 39 0,-3-2-66 15,1-2 44-15,0 0 9 0,-3 2-37 16,1-2 1-16,-1 1 27 0,0-7-5 0,0 0 27 15,0 8-51-15,0-1 31 0,0-2 0 0,-13 17-20 16,5-13 26-16,4-4-6 0,-4-1-7 16,-1 6 31-16,-2-4-22 0,1-2-7 0,2 0-3 0,-6 2-6 15,2-5-14-15,1 0 32 0,1 2-1 16,-1-3 10-16,3 0-11 0,-11 2-3 0,5 0 8 16,1 0-17-16,1-1-2 0,3-1-7 15,-2 0-38-15,3 0 17 0,8 0-21 0,-7 0 7 16,-1 0-76-16,0 0-45 0,-4 0-67 0,-9-12-65 15,12 6-27-15,5 2 5 0</inkml:trace>
  <inkml:trace contextRef="#ctx0" brushRef="#br0" timeOffset="104709.33">14888 11267 371 0,'19'-2'162'0,"-1"-3"-27"16,-9 5 16-16,21-5-16 0,-9 0-20 0,2 3-34 15,0-2 13-15,-1 0-6 0,1 1 8 16,-1-1-38-16,-4-3 9 0,-2 6-40 16,-7-2 19-16,0-1-5 0,-1 3-51 0,-8 1 1 15,0 0-109-15,0 0-142 0,8 2-76 0,-10 0 25 16,-2-4-2-16</inkml:trace>
  <inkml:trace contextRef="#ctx0" brushRef="#br0" timeOffset="105412.38">15587 12046 360 0,'-3'-3'154'0,"-3"1"-40"15,3 1-15-15,-5 1-12 0,0-1 11 16,2 1-10-16,-1 1 6 0,-1-1-36 0,-16 8 19 16,11 0 3-16,-2 0-22 0,4-1-14 15,3 0 1-15,-2 2-31 0,-3 4 51 0,7-4-3 16,2 1-9-16,1 0-55 0,3-1 34 16,0-9 2-16,0 8 7 0,0 4-24 0,13 13-4 15,-3-14 14-15,1-1-19 0,2-1-6 0,2 1 40 16,0-4-19-16,4-2 7 0,0 1-33 0,-4-3 18 15,2-2-23-15,-8 0 33 0,4 0-9 16,3 0 9-16,16-12 18 0,-20 5-4 0,0-1-8 16,-1-4 8-16,2 2-3 0,-5-2-10 15,-3 3-4-15,-3-1 3 0,-2 3-7 0,0 0 5 16,-10-9-8-16,0 5-8 0,0 0 11 16,-3 0 14-16,-4 3-19 0,2 1-25 15,4-2 21-15,-5 2-23 0,3 4-21 0,7-2 4 16,-3 2 5-16,4 2-50 0,-1-2 7 0,6 3-103 15,0 0-67-15,0 0-129 0,-9 0 48 16,9 0 11-16,0 0 0 0</inkml:trace>
  <inkml:trace contextRef="#ctx0" brushRef="#br0" timeOffset="105759.31">15991 12223 394 0,'3'1'224'0,"0"-2"-41"0,-2 1-44 15,1 1 14-15,0 1-37 0,-1 1-11 16,-1 0-12-16,2 0 15 0,-2 1-23 0,3 0-5 16,-2 0-36-16,1-1 6 0,-1 1 23 0,0 0-29 15,2-2 5-15,-2 2 10 0,0-3 19 0,1 0 2 16,-2 2 2-16,0-2-12 0,2 1-7 15,-1-2 12-15,1-2-6 0,-1 1-27 16,0-1 5-16,2 0-18 0,-3 1 13 0,1-3 3 16,0 2-22-16,-1-2 14 0,1 0-9 0,1 1-1 15,-1 1-17-15,0-3 8 0,1 3-15 0,-2-1-15 16,0 1-22-16,0-2-21 0,0 3-16 0,-3-2 8 16,2 2-85-16,-1 1-25 0,0-2-130 15,2 2-68-15,-5-1 14 0,1 1 20 16,2-3 14-16,2 3-6 0</inkml:trace>
  <inkml:trace contextRef="#ctx0" brushRef="#br0" timeOffset="106103.87">16236 12041 295 0,'0'-7'273'0,"0"3"-60"0,0-1-31 16,0-1-18-16,-2 2-19 0,4-1-9 0,-2 2-10 15,0 0-35-15,0-1-9 0,1 4 18 0,2 0-17 16,-3 0-7-16,3 1-24 0,0 3 12 16,-1 1-27-16,0-2 9 0,4 11 9 0,-2-1-8 15,1 2-10-15,-2 1 1 0,2 2-22 0,-4 0 8 16,3-2 12-16,-4 4-9 0,4-1-7 15,-4 1 5-15,0-7 4 0,0 1-21 0,0-7 5 16,0 6 13-16,0-2-11 0,0-1 0 0,0 0 0 16,0-1-2-16,0-2-17 0,0 0-18 15,0-7-45-15,0 8 12 0,0-2-39 0,0-6 11 16,9 11-174-16,-3-11-117 0,1 0 28 0,8-5 12 16,1-2 14-16,0-3 0 0</inkml:trace>
  <inkml:trace contextRef="#ctx0" brushRef="#br0" timeOffset="106411.93">16513 11835 461 0,'0'-4'193'0,"0"1"-8"15,1 1-24-15,2-2-30 0,-1 4 6 16,1 0-5-16,0 4-44 0,0-4 3 0,6 12 5 0,3-4-14 16,2 6 4-16,-3 2-26 0,3 2-4 15,-1 2 8-15,-1 4-15 0,-1 0 18 0,0 2-14 16,-1-2 3-16,-1 4-27 0,-2 3 30 16,1 0-23-16,-4 2-2 0,-2 1-1 0,-1 1-4 15,-1-18 3-15,0 9-28 0,-19 37-1 16,8-32-17-16,-7 2-39 0,0 0 6 0,-2-1-140 15,-6-4-170-15,1-1 22 0,-1-2-49 0,0-4 16 16,1-3 3-16</inkml:trace>
  <inkml:trace contextRef="#ctx0" brushRef="#br0" timeOffset="107110.83">15485 11765 304 0,'-19'6'129'16,"3"-2"-19"-16,-3-1 11 0,0 2-11 0,4 3-17 16,-2-2-9-16,2 2-15 0,2-1-16 0,-2 2 16 15,1 1 28-15,0 2-60 0,2-1 25 0,-1 0-8 16,-2 3-38-16,5 0 29 0,0 1 8 16,-3 1-24-16,4 0 18 0,0 2 1 15,-1 2-11-15,1-2 24 0,2 4-39 0,2 0 29 16,-2 2-11-16,0-2-12 0,5 4 13 0,-2 0-3 15,1 0-17-15,2 1-16 0,0 4 6 16,1-18 8-16,0 9 2 0,0 1 1 16,11 30 5-16,-4-26-11 0,0 0-17 0,4-2 17 15,-1-2 20-15,2-1-19 0,1 0-31 0,1-2-1 16,-1 0-17-16,5-1 4 0,1-3-123 0,0-2-81 16,3-1-83-16,-1 0-19 0,2-2 15 0,4-4 4 15</inkml:trace>
  <inkml:trace contextRef="#ctx0" brushRef="#br0" timeOffset="108431.48">16834 11465 310 0,'12'0'181'0,"-12"0"-18"0,0 0-4 0,0-14-5 15,0 14-47-15,0 0 17 0,22-24-14 0,-22 23-23 16,2-2 15-16,-4-1-15 0,4 2-9 15,-2 1-20-15,1 0-28 0,0-2 13 0,-1 1 26 16,2 2-21-16,-2 0-1 0,-2 0-22 0,-2 0-16 16,2 4 26-16,2-1-15 0,-3 2-22 15,2-1 35-15,-2 2-10 0,-2 8-2 0,-3 4 5 16,5-5-15-16,-2 2-3 0,2-3-5 16,2-2 11-16,-2-2 12 0,1 1-38 0,-1 0 19 15,3-3 9-15,-1-1-4 0,1 2-15 16,0-7-15-16,0 0 28 0,0 8-2 0,0-1-34 15,0 0 6-15,0-2-48 0,0-5 5 0,0 9-32 16,0-2-21-16,0-7-48 0,0 7-75 0,0-7-85 16,0 10 16-16,0-10-37 0</inkml:trace>
  <inkml:trace contextRef="#ctx0" brushRef="#br0" timeOffset="109111.8">16962 11509 280 0,'1'-2'80'0,"2"1"30"15,-3 2-46-15,6 1-6 0,-6-1-7 0,0 3 1 16,0 0 27-16,0 1-24 0,0 1-5 0,0-2 19 16,-3 3-1-16,2-1-15 0,1 2 24 0,0 4-29 15,-9 11-14-15,5-12-4 0,3-3-13 16,-2-1-4-16,1-1 0 0,2-6-6 0,0 0-1 16,0 7 27-16,0-7-4 0,0 5-50 0,0-5 5 15,0 8 81-15,0-8-1 0,0 0-2 16,0 6-47-16,0-6-17 0,-2 7 31 0,4-7 3 15,0-2-7-15,1 1-22 0,1 0 29 16,0-1-11-16,0 1 9 0,-1-2-22 0,4 1-1 16,-6 1-28-16,3 0 36 0,2 0 0 15,-2-1-2-15,1 1-24 0,1 0 32 0,-6 1-4 16,0 0-12-16,7 0-27 0,-1 0 24 0,-6 0 6 16,9 0 0-16,-1 0-12 0,-3 0 2 15,18 13 1-15,-10-7-11 0,-5-1 13 0,5 0-29 16,-5 2 27-16,4 2 2 0,-2-4-7 15,-1 3-15-15,-5-4 40 0,4 3-38 0,0 3 20 16,0-2 0-16,-4-1 1 0,0-2-15 0,0 0 34 16,-3 1-44-16,0-1 38 0,0 0-16 0,-1-1 5 15,0 1-15-15,0-5 19 0,0 0 23 16,0 7-23-16,0 0-13 0,0-7-10 0,0 7 11 16,0-7 14-16,-11 16-10 0,8-10 0 15,-4 7-1-15,-3-7 1 0,4 2-27 0,1-2 37 16,-1 0-14-16,2-4 18 0,-1 3-19 0,-7 3 20 15,2-2-14-15,5-1 16 0,-4-4-1 16,3 2-14-16,1 2-6 0,-3-3 6 0,2-2 12 0,-1 1 0 16,1-1-2-16,2 3-7 0,0-3 1 15,-5 0 1-15,4 0 3 0,-1 0-10 0,6 0-19 16,0 0 1-16,-7 0-50 0,7 0-26 16,-8 0-71-16,8 0-136 0,0 0-29 15,-15-11 17-15</inkml:trace>
  <inkml:trace contextRef="#ctx0" brushRef="#br0" timeOffset="109591.47">17022 11507 226 0,'-1'0'119'16,"1"-1"-27"-16,1-3-26 0,0 3 8 0,2 0-8 16,-1-1-6-16,2 1 43 0,-2-2-12 0,4 1-58 15,-1 1-4-15,0 0 23 0,-1 0 22 16,2-2-2-16,11 0-29 0,-2 3-4 0,3-3 5 15,0 0-27-15,-4 3 4 0,8 0 0 16,-13 0-2-16,2 0-2 0,4 0-2 0,-2 0-1 16,1 0 10-16,-3 0-20 0,-1 0 24 15,4 13 4-15,-9-12-31 0,0 0 1 0,1 1-122 16,-3 1-127-16,-1-2-75 0,1-1 7 0</inkml:trace>
  <inkml:trace contextRef="#ctx0" brushRef="#br0" timeOffset="-168279.05">6769 13722 296 0,'0'-12'204'0,"0"12"-2"16,0 0-24-16,0 0-26 0,0 0-32 15,0 0 15-15,0 0-38 0,-13-14 0 0,13 14 2 16,0 0-12-16,0 0-29 0,0 0-16 0,0 0 3 16,0 0 6-16,10-16 8 0,-4 16-26 15,3 0 19-15,-3 0 6 0,5 0-7 16,2 0-17-16,2 0 4 0,3 0-2 0,2 0-8 16,0 0-13-16,0 0 13 0,2 0-8 15,-2 0 0-15,3 0-20 0,0 0 10 0,1 0 13 16,-1 7-21-16,25 3 15 0,-25-8-26 0,-3 0 19 15,-2 1 12-15,3-3-13 0,-6 0-14 0,0 4 5 16,-1-2 11-16,-3-1-9 0,-3-1 1 16,-1 2-10-16,-1-2 17 0,-3 0-28 0,2 0 13 15,-5 0 12-15,0 0-2 0,0 0-3 0,0 0 6 16,6 0-3-16,-6 0-5 0,0 0-35 16,0 0 21-16,0 0 4 0,8 0-14 0,-8 0 5 15,5 3-11-15,-5-1 26 0,0-2-42 0,0 0 31 16,0 3-1-16,0-3 8 0,0 3-33 15,0-3 39-15,0 1-8 0,-1 0 15 0,-1 1-7 16,1-1-6-16,1-1-39 0,0 0-9 0,-1 4 5 16,1-4 6-16,0 0-4 0,0 0 4 15,0 2-55-15,-1-2-36 0,1 1 25 0,-2-2-27 16,1 1-44-16,-3 0-65 0,4 0 15 0</inkml:trace>
  <inkml:trace contextRef="#ctx0" brushRef="#br0" timeOffset="-128636.1">2653 14420 371 0,'0'0'172'16,"0"0"4"-16,0 0-11 0,0-15-1 15,0 15-7-15,25-19-11 0,-24 16-18 0,-1 0-25 16,0 2 7-16,0-3-32 0,1 2-9 0,0 1 5 16,-1-2-13-16,2 2-12 0,-2-1 5 0,0 1-24 15,1 0 14-15,-1 1-9 0,1 1-10 16,-1 0-6-16,0 1-16 0,0 3 19 0,2-2 9 15,-2 4-11-15,1-1 1 0,-1 13 0 0,0 3 7 16,0-1-4-16,0 5 0 0,0-14-9 16,0 10-4-16,0 3-5 0,0 2 27 15,-10 31-19-15,6-25 0 0,-1 0 4 0,0 2 4 16,1-2 1-16,-1 4 3 0,0-3 2 0,1 1-16 16,-5-3 13-16,4 1-7 0,0-2-3 15,-1 0-7-15,3-3 6 0,-5-1-10 0,4-1 7 16,0 2 1-16,-1-4 0 0,4-4-15 0,-2-3 12 15,1-5-5-15,1-1 10 0,-2-4 6 16,2 0 1-16,-2-1 2 0,3 0 2 0,-4-5-15 16,4 2 10-16,-2-1-1 0,2 0 0 0,-3-1-23 15,3-1-14-15,0 0-35 0,-6-12-43 0,5 8-31 16,-5-9 12-16,6 1-216 0,0 3-61 16,0-3 31-16,11-17 50 0,-11 9-8 15,1 6-6-15</inkml:trace>
  <inkml:trace contextRef="#ctx0" brushRef="#br0" timeOffset="-127883.71">2795 14365 389 0,'-2'-4'88'0,"2"-2"0"0,0 3-13 0,0-2 1 15,0 3-13-15,0-4-10 0,0 0-5 16,0 1-4-16,4 1-6 0,-3-1 7 0,-1 5-4 15,0 0 5-15,8-15 10 0,1 2 4 0,-3 6-7 16,2 1-6-16,2-2-9 0,4-2-3 16,-5 4-4-16,8 2-4 0,-5 2-1 0,0-1-12 15,-4 1-16-15,3 2 38 0,-11 0-40 16,14 0 15-16,0 0-2 0,18 11 1 0,-19-5-1 16,1 2-17-16,-3 2 19 0,-2 1 20 0,1 1-20 15,-1-2 6-15,-2-2-16 0,-2 0 0 16,-3 0-28-16,0 0 8 0,4 8 3 0,-6-2 48 15,0-1-37-15,0-5 14 0,0 5-1 0,0 2-6 16,-15 17 13-16,14-20 6 0,-1 0-2 16,1-2-52-16,-3-1 2 0,2-3 29 0,-1 0-1 15,-7 7 35-15,0-3-18 0,4-1-1 16,-6-1-22-16,2 0-1 0,-3-2 4 0,-6 1 55 16,3-5-8-16,-3 4 25 0,3-5-33 0,-1 0 28 15,-6 1-23-15,3-2 1 0,9 0 9 16,-3 0 4-16,-1 0-14 0,-3 0 6 15,5 0 8-15,1 0-7 0,1 0 6 0,2 0-17 16,1 0-10-16,-7-12 3 0,10 12 0 0,1-2 3 16,-1-1 1-16,2 2-9 0,0 1 11 15,-2-1-7-15,1 0-22 0,4 1-14 0,0 0-19 16,0 0-44-16,0 0 5 0,-5 0-101 16,5 0-64-16,0 0-131 0,0 0 12 0,-12-3 20 0,14 3-8 15</inkml:trace>
  <inkml:trace contextRef="#ctx0" brushRef="#br0" timeOffset="-127169.85">3620 14187 234 0,'-9'0'146'0,"2"0"-32"0,-4 0-9 0,6 0-15 15,-13 6-11-15,3 1-15 0,-2-2-5 0,3 4 17 16,-4 2 13-16,5 1-12 0,-6 4-7 15,5 6 17-15,-2 0-24 0,5 0-3 0,0-1 17 16,-1 1-47-16,1 4 34 0,1-1-30 16,-1-1 13-16,5 3 4 0,0 1 2 0,2 2-8 15,1 0-25-15,2 1 18 0,0-1 3 16,1-14-8-16,0 9-11 0,0 4 2 0,0 4 6 16,15 34-2-16,-9-33-19 0,1 1 2 0,0 0 12 15,1-4-3-15,1 1-27 0,0-3 18 16,0 0 8-16,1-4-2 0,2-1-4 0,-3 2 11 15,2-4-12-15,-2-2 6 0,3-1 1 0,-4-5-8 16,1-2-12-16,-2 1 26 0,-2-3 9 16,1-3 9-16,-2-3-7 0,-1 1 3 0,-1-1 13 15,1-1 3-15,-2-3 6 0,2 5-17 16,-1-3 1-16,-2 1 5 0,0-1-23 0,3 0 1 16,-3-2 1-16,1 3 13 0,-1-3-18 0,3 3 12 15,-2-3-17-15,-1 1-9 0,4-1 5 16,-4 0-7-16,2 3-3 0,-1-1-1 0,-1-2 12 15,3 2-4-15,-3-1-4 0,3 2-16 0,-3-1-16 16,2-2-41-16,-1 4-37 0,2-2 8 16,-3 0-86-16,3 2-196 0,-2-4 29 0,-1 1 20 15,0 2 25-15,4-3-80 0,-4 0 7 16</inkml:trace>
  <inkml:trace contextRef="#ctx0" brushRef="#br0" timeOffset="-125733.59">4299 14590 451 0,'0'0'167'0,"0"0"-15"16,0 0 18-16,0 0-12 0,0 0-16 0,0 0-3 15,0 0-2-15,23-18-30 0,-22 11 11 16,0 1-6-16,1 0-19 0,-1-3 5 0,-1-6-9 16,2 0-25-16,-2 15 3 0,0-14-5 0,0-2-5 15,-10-17-13-15,7 18-16 0,-6 1 10 16,6 2-22-16,0 4 9 0,-3-5 3 0,-2 4-10 16,4 3-1-16,-2 1 0 0,2 1 5 0,-2 1-11 15,1 2 0-15,-1 1 3 0,0 0-8 16,6 0 1-16,0 0 1 0,-7 0 3 0,7 0 1 15,-10 0-6-15,-10 14-3 0,9-5 3 16,3-2-5-16,-4 4 2 0,3-1-9 0,6-2-3 16,0 0 13-16,-1 1-20 0,3 0 24 15,1-1-15-15,0-1 10 0,0-2 3 0,0 3 5 16,0 1-11-16,11 15-7 0,-5-14 7 0,1 3-4 16,2-2 4-16,-2-1-2 0,3 2 12 0,-4 0-29 15,3-3 23-15,1-1-5 0,-2 0-4 16,2 0 3-16,-3 0-3 0,-2-3 10 0,2 1-13 15,-4-1 20-15,6 0-12 0,-5 0-9 0,0 0 12 16,6 6-3-16,-4-3 12 0,0-2-15 16,0-2 13-16,-1 3-8 0,-3-2-1 0,2-2-15 15,0 2 3-15,-1 1 9 0,0 0 0 16,0-1 6-16,-1 0-2 0,1 0-12 0,-2 1 9 16,-1-1 13-16,3 2-15 0,-3-2 6 0,2 0-11 15,-2-1 19-15,0 2-23 0,0-1 12 0,0-5-1 16,0 0 9-16,0 7-15 0,0-7 10 15,0 7-9-15,0 0 10 0,0-7-15 0,0 6 16 16,0-6-13-16,0 9 13 0,-11 1-4 16,8-7-8-16,-3-1 12 0,2-1-4 0,0 2 3 15,-1-2 3-15,0 1-9 0,0-1 16 0,-3-1-11 16,-1 0-6-16,3 1-9 0,6-1 16 16,-8 0-10-16,-1 0-2 0,-2 0 8 0,-3 0 3 15,2 0 4-15,2 0-2 0,1 0 2 16,-5-11 15-16,9 8-8 0,2-1-12 0,-2-1-5 15,3 0 13-15,-1-1-9 0,3-2 5 0,0 0-15 16,0-5 17-16,18-18 9 0,-13 13-10 0,4 2-11 16,0 1 8-16,4 0 4 0,-3 0-4 0,0 1 6 15,2 1-2-15,-2 1-6 0,-5 3-14 16,3 2 7-16,-3 1 7 0,5-4-12 0,-2 3-35 16,-2-6-14-16,3-1-22 0,1 7 6 15,-1-2-121-15,-4 1-142 0,7-4-37 0,-3 0 43 16,0 1-7-16,0 5 10 0,-3 1-1 0</inkml:trace>
  <inkml:trace contextRef="#ctx0" brushRef="#br0" timeOffset="-125052.22">4711 14526 283 0,'4'-5'173'15,"4"1"-54"-15,1 1-2 0,1 0-13 0,-1 3-11 16,-1-2-12-16,2 2-21 0,-1 0-9 0,4 0-18 15,1 0-5-15,14 13-7 0,-19-9-14 16,-3 2-1-16,0-2 42 0,0 1-10 0,-2 0 1 16,-3 2-6-16,1-1-35 0,-2 0-3 15,0 1 9-15,0 4-2 0,0 0 35 0,-18 11-17 16,8-9 33-16,1-4-20 0,-2 0-4 16,1 2-49-16,-4-3 4 0,5-3 51 0,1 0-32 0,-5 1 20 15,4-2 6-15,2-3-18 0,0 1-17 16,4 0 18-16,-3 0-21 0,5-2 34 0,-1 1-13 15,-1 0 5-15,2 0-13 0,-1-1-20 16,2 2 16-16,0 0 13 0,0-2-1 0,0 0-4 16,0 0 7-16,0 0-9 0,15 0-7 0,-9 0-5 15,0 1-2-15,-1-1 19 0,2 0 0 16,2 1-4-16,-3 0-24 0,10 4 10 0,-1-1-12 16,-1 2 40-16,1 1-9 0,-6-2-7 15,-2 1-1-15,5 5 0 0,-3-1-26 0,-1-1 34 16,5 1-2-16,-10 0 0 0,1-3 9 0,-2 0-14 15,0 2-25-15,-1-2 25 0,-1 1-11 16,0-6 18-16,0-2 2 0,0 0-34 0,0 11 36 16,0-1 4-16,-18 11-14 0,7-10 46 0,1 0-14 15,-3-4 2-15,0 0 1 0,-1 1-13 16,1-5 13-16,-1 1 21 0,1-1-25 0,5 0-1 16,-1-2 15-16,9-1 0 0,-10 0-5 15,3 0-23-15,7 0 5 0,-8 0-6 0,0 0 7 16,8 0 5-16,-9 0 5 0,-6-10-28 0,9 10 8 15,1-4-2-15,-1 1-32 0,0 1-31 16,3-1 12-16,-3 0 2 0,2 3-106 0,0-1-20 16,0-2-52-16,0 0-127 0,0 2-13 15,1 1 11-15,2-1 9 0</inkml:trace>
  <inkml:trace contextRef="#ctx0" brushRef="#br0" timeOffset="-124724.41">5173 14797 480 0,'1'-2'242'0,"-1"-1"-30"0,2 2-46 0,-1 0-20 16,-1 1-8-16,1 0-15 0,0 1-18 0,-1-1 0 15,0 2-32-15,1 0 7 0,-1 1-10 16,2-1-1-16,-2 0-18 0,0 2-14 0,0-2 13 16,1-1 4-16,-1 2 3 0,2-3 4 0,-2 4 6 15,0-3 9-15,2 0 2 0,-2 0-12 16,0 1-14-16,0-2-6 0,-1 1-11 0,2 1 3 16,-1-2-13-16,0 0-21 0,-1-2-47 15,-3 1-9-15,1 1-45 0,3-3 11 0,-1 2-185 16,0-1-121-16,0-1 25 0,-4 0 26 0,5 1 16 15,-1-1 10-15</inkml:trace>
  <inkml:trace contextRef="#ctx0" brushRef="#br0" timeOffset="-124087.88">5512 14572 456 0,'0'-5'256'0,"0"1"-26"15,0-1-50-15,0 2-16 0,0-1-18 0,0 1-24 16,0-1-9-16,0 3-19 0,0-1-6 16,2 2-13-16,-2 2 4 0,0-1-10 0,0 1-14 15,0 3 7-15,0-2-28 0,2 0 9 16,-2 3 11-16,-2-1-16 0,0 2-14 0,2-2 8 15,0 2-1-15,0-7-6 0,0 7-7 0,0 0 1 16,0 0-10-16,0-1 5 0,0-6 7 16,0 9-16-16,0-3-1 0,0-6 4 0,0 9 12 15,0-2-10-15,0-7-13 0,0 7-3 0,0-7 15 16,0 6 1-16,0-6-5 0,0 0-1 16,6 14 8-16,1-13-18 0,-1 1 10 0,2-1-4 15,-3-1 8-15,3 0-1 0,0 0-3 16,8 4 1-16,3-2-15 0,-6-1 3 0,1 0 17 15,-4 1-18-15,-2-2 23 0,2 1-13 0,-4 1-5 16,0-2 7-16,9 4 11 0,-1-2-28 0,-3 5 12 16,-2-1-16-16,-1 0 14 0,2 2 4 15,-3-1-12-15,-1 1 27 0,3 4-14 0,-4-4-11 16,-1 0 13-16,0-2-13 0,-2 2 14 16,0-1-1-16,3 7-1 0,-2-5 3 0,-1 0-17 15,-2-1 16-15,0-8-11 0,0 10 13 0,0-3-2 16,-12 13-12-16,6-6 12 0,-2-4-4 15,3 0 2-15,0-3 4 0,-1-2-9 0,2 1 13 16,0-3-6-16,1 2-3 0,-1-2-3 0,1-1 19 16,-2 0-7-16,2 1-2 0,-5-2-5 15,3 1 13-15,-10 0-7 0,1 0 0 0,-1 3-8 16,0-5 6-16,5 2 7 0,4-2-7 0,-4 1-7 16,3-1 1-16,1 2-11 0,6-2-22 15,0 0 8-15,-9 0-45 0,1 0-11 0,8 0 7 16,-6 0-97-16,6 0-59 0,0 0-147 15,-14-12 24-15,12 7-29 0,1 0 11 0,1 0 57 16</inkml:trace>
  <inkml:trace contextRef="#ctx0" brushRef="#br0" timeOffset="-123727.6">5542 14469 310 0,'2'-1'193'15,"-2"-1"-45"-15,2 0-4 0,4 1-18 0,2-1-7 16,12 0-23-16,0 0 4 0,4 0-4 0,2 1-10 16,-4 1-28-16,-8 0 14 0,4 0 9 15,3 0-21-15,2 0 17 0,0 0-4 0,-2 0-26 16,-2 0-7-16,-4 0-6 0,-1 0 1 16,-2 0 4-16,-1 0-14 0,-3 0-18 0,0 0 29 15,-8 0-54-15,6 0-38 0,-6 0 6 0,0 0-292 16,9 0-8-16,-9 0 32 0,5-14 14 15,-6 13 3-15</inkml:trace>
  <inkml:trace contextRef="#ctx0" brushRef="#br0" timeOffset="-122571.31">6845 14616 334 0,'2'-3'199'0,"0"1"-48"0,2 0 3 0,-3 1-30 15,0 0 23-15,1-1-18 0,0-2-40 16,1 4 30-16,-3 0-35 0,0-1 10 16,0-1-17-16,1-2-1 0,-1 4 7 0,0 0-36 15,-4-1 1-15,2 1-16 0,-1-1 9 0,-4 2 10 16,2-1-5-16,-1 0-8 0,-13 4-6 0,13-4 0 16,-19 8-1-16,11-2-16 0,1-3 5 15,7-1-13-15,-3 1 18 0,0 1-12 0,4-1 12 16,0-2-20-16,0 1 7 0,1-1-17 0,0 1 14 15,0-1 15-15,2 0-5 0,-2 1-16 16,0-1 10-16,2 0-1 0,-2 2 2 16,1-2-13-16,-2 0 12 0,1 1-6 0,-2-2-20 0,1 2 8 15,0 1 4-15,-2-1 23 0,2-1-23 16,-12 5 12-16,6-3-22 0,0 2 22 16,1-4-13-16,3 2 7 0,3 1-13 0,-2-3-12 15,1-1 16-15,0 3 0 0,3-2 8 0,-3 1-3 16,1-1 7-16,3 2 9 0,-3-3-6 15,-1 1-20-15,4 0 24 0,-3 0-10 0,0 1 8 16,4-2 13-16,-3 0-11 0,1 2-13 0,1-1 18 16,-3-1 3-16,4 0-6 0,-2 1-8 15,1-1-15-15,1 0 8 0,0 0 11 0,0 0 0 16,0 0-4-16,0 0 2 0,0 0-9 16,0 0 7-16,0 0 4 0,0 0 3 0,0 0-1 15,0 0-2-15,0 0-4 0,0 0 11 0,0 0-9 16,0 0 0-16,0 0-5 0,-13 3-6 15,13-3 9-15,0 0 5 0,0 0-12 0,0 2-2 16,0-2-16-16,3 0 13 0,-3 1 7 0,1-1-14 16,0 1 13-16,5 1 3 0,-4-1 4 0,1-1-8 15,2 3 4-15,-1 0-6 0,10 4-10 16,-4 0 1-16,2 0 10 0,3 0 15 0,3 3-12 16,-2-4-10-16,5 4 6 0,-6-4 2 0,8 3-1 15,-1 2 0-15,0-2-8 0,2 2 3 16,-1-1 1-16,-3 1-2 0,2-5 14 15,-2 1-9-15,-5 1 14 0,5 1-13 0,-2-4-6 16,-6 0 5-16,2-2 9 0,-4-1-9 16,-4 0-8-16,1 1 5 0,-2-2 11 0,1 0 1 15,-3 1-4-15,0-1 10 0,1 0-2 0,-1-1 2 16,1 2-1-16,-3-1-8 0,2-1 0 16,-2 1-1-16,3-1 0 0,-4 0 3 0,5 1-2 15,-3-1 2-15,1 1-18 0,-1 1 18 0,1-2-14 16,-2 0-18-16,3 0-17 0,-4 0-67 15,0 0 9-15,0 0-123 0,0 0-161 0,6-3 15 16,-6 1 31-16,2 1 23 0,-4-1 15 16,1 1-9-16</inkml:trace>
  <inkml:trace contextRef="#ctx0" brushRef="#br0" timeOffset="-122195.46">6514 14840 326 0,'-3'-3'224'15,"1"2"-35"-15,-2-1-32 0,3 1-36 16,-1 0 3-16,0 1-25 0,2 0-40 0,-1 0 45 15,2 0-29-15,-1 1 0 0,1 0-41 0,2 2 38 16,2 0-20-16,0-2 1 0,9 8 3 16,1-1-11-16,2-1-4 0,1 1 1 15,5 1-3-15,0-1-16 0,-1 1 9 0,2-1-9 16,-1 1-11-16,-4 1 30 0,-1-3-35 0,4 1 24 16,-5-1-7-16,0 1-8 0,1-1-11 15,-5 1 5-15,0-3 13 0,-3 1-13 0,-1-4-12 16,-1 2 4-16,-1-1 7 0,-2 0-13 0,-1-1-34 15,0 0 3-15,1 0-63 0,0 0-82 16,-5-2-137-16,0 0 22 0,9 0-94 0,0 0 8 16,-9 0 96-16</inkml:trace>
  <inkml:trace contextRef="#ctx0" brushRef="#br0" timeOffset="-121333.64">7482 14579 283 0,'0'-4'156'15,"0"-1"8"-15,1 0-27 0,0 2-30 0,2-1-33 16,1 1-14-16,1 1 27 0,13-3-9 15,-2 1-10-15,4 1-19 0,0 0 15 0,-1 1-1 16,4 0-35-16,0 1 21 0,-1 0-8 0,-2-1-7 16,3 1-17-16,-4 1 19 0,1 0-6 0,-8 0-1 15,1 0-25-15,-3 0 18 0,-10 0 8 16,7 0 3-16,-7 0-10 0,7 0-19 16,0 0 7-16,-7 0 21 0,5 0 5 0,-5 0-9 15,9 0-10-15,-9 0-25 0,0 0 48 0,0 0-19 16,6 0-2-16,-6 0-9 0,0 0-38 15,8-3 44-15,-11 3-30 0,1 3 9 0,-2-2 18 16,-1 1 3-16,-9 4-7 0,0-3-5 16,-3 5 18-16,4 1-14 0,-4-2-1 0,-3 3-2 15,1 1-27-15,1 3 13 0,-4-5 16 16,1 5 4-16,-1-1 7 0,-1-2-21 0,3 3 12 16,1 0-24-16,3 0 7 0,-6-1-9 0,3-1 33 15,1 1-15-15,-1 1 17 0,6-4 0 16,-2 1-16-16,1-2 2 0,1 0 13 0,5-1-30 15,2-3 24-15,1-1 13 0,-1-1 0 16,3 1-32-16,-1-1 6 0,2-1 36 0,-1 0-4 16,2-1-10-16,0 2-8 0,-2-2 3 0,3 0-1 15,-1 0-10-15,1 2 20 0,0-2-15 16,-2 1 7-16,2-2 2 0,0 0-2 0,0 0-4 16,13 5-17-16,-4-5 27 0,12 3-12 0,-1-2 8 15,7 2-12-15,1-3 1 0,-5 2 7 0,10 1-17 16,0-1 0-16,-3 0 17 0,-2 1-21 15,-1 1 0-15,0-1 15 0,-2 3-1 0,-2-4-1 16,1 0-16-16,-4 0 15 0,-1 1 8 16,-5 0-8-16,1-1 5 0,-3 0-13 0,-3-2-2 15,-2 2-6-15,0-2 24 0,-2 3-10 16,-1-3 25-16,1 0-12 0,0 0-1 16,0 0-3-16,-5 0-4 0,0 0 6 0,0 0-1 0,7 0-2 15,-7 0-6-15,6 0-22 0,-6 0-13 16,0 0-31-16,9 0 6 0,-9 0-149 15,7 0-108-15,-7 0 24 0,8 0-106 0,-1 0 22 16,14-15 86-16,-4 10 3 0</inkml:trace>
  <inkml:trace contextRef="#ctx0" brushRef="#br0" timeOffset="-120701.76">8620 14626 301 0,'-4'-1'147'0,"4"1"-22"0,-6 0-17 0,0 0-14 15,2 1-31-15,-5 0-7 0,-8 2 33 16,1 1-11-16,-5 0-9 0,5 0-17 0,2-1 8 16,-4 2 5-16,3-1-20 0,-6 1 7 0,6 0-14 15,0 2-11-15,-3-3-19 0,6 0 40 16,2-1-15-16,-4 2 23 0,4-1-24 0,2-2 14 15,0-1-13-15,3 1-16 0,-1 0 23 0,2 0-13 16,3-1 1-16,-5-1-2 0,2 0-11 16,4 1 9-16,-6-1-33 0,5 2 29 0,-1-2-11 15,2 0-18-15,-3 1 28 0,1-1 6 16,1 3-1-16,1-3-12 0,-1 0-11 0,0 0 21 16,-1 0-2-16,2 0-12 0,-1 1-27 0,1-1 44 15,0 0-8-15,0 0-10 0,0 0-11 16,13 7 13-16,-6-5 17 0,6 2-5 0,7 1-22 15,-2-3-3-15,2 5 34 0,-2-2-26 0,1 1-15 16,0 1 22-16,-5 0-3 0,2-2-35 0,3 4 16 16,-3-4 2-16,2 2 24 0,-2-1 6 15,-1 1-19-15,0 0 1 0,-3-3-5 0,-3 0 10 16,4 2-18-16,-4-2 17 0,1-3-32 16,-6 2 38-16,2 0-16 0,-2-1 15 0,0 1-2 15,0-2 5-15,-2 1-16 0,2-1-14 0,0-1 9 16,-2 0-13-16,0 0-46 0,0 0 3 0,1 2 6 15,1-2-138-15,-3 0 14 0,1 0 16 16,-2 0-178-16,0 0 26 0,0 0 5 0</inkml:trace>
  <inkml:trace contextRef="#ctx0" brushRef="#br0" timeOffset="-120331.85">8341 14936 354 0,'-5'1'175'15,"-1"-1"-28"-15,4 0-34 0,1 1-13 0,-3-1-12 16,2 2-30-16,2-2 18 0,0 2-35 15,2-1 11-15,2 1 21 0,-1 0-19 0,4-1-5 0,12 4 21 16,0 0-34-16,2-1 15 0,-4 0-11 16,3-1-3-16,-1 3 9 0,-2-2-7 15,3-1-2-15,-2-1-3 0,-2 5 4 0,-2-4-12 16,2 1 10-16,-2-1-32 0,1 1 26 0,-3 0-35 16,-2-1 25-16,-4-2 25 0,2 2-24 15,-2-2 8-15,-2 0-33 0,0-1 1 0,0 2-17 16,0-2 30-16,-2 2-1 0,4-1-78 0,-5 1-27 15,-1-2-85-15,0 0-183 0,0 0 21 16,0 0 13-16,0 0 27 0</inkml:trace>
  <inkml:trace contextRef="#ctx0" brushRef="#br0" timeOffset="-119420.63">9362 14746 315 0,'3'-3'179'0,"-3"1"-16"0,2-3-29 15,0 1-8-15,-1-1-7 0,-1 0-9 0,2-1-9 16,0-1-15-16,-2 1 12 0,-2 1-23 0,2 5-1 16,0-7-29-16,0-4 11 0,-11-8 0 15,2 5-19-15,-1 4 20 0,-2 0-37 0,-3-1 16 16,1 4-16-16,-2 2 11 0,0-1-3 0,2 1-23 15,2 1 23-15,-6 1 6 0,8 0-20 16,0 3 10-16,0-1-21 0,10 1 6 0,-9 0 4 16,-3 0-6-16,-13 12 2 0,11-5-6 0,3 3-9 15,0-1-5-15,1 3 21 0,6-1 1 0,-1-4-32 16,-3 9 12-16,7-2 11 0,-1-3 18 16,2 2-7-16,0-6-24 0,13 16 21 15,-5-10-9-15,6-3 1 0,-1-1-8 0,5 0 15 16,-1-4 7-16,5-1 4 0,0-2-40 15,0-2 28-15,-13 0-32 0,5 0 21 0,17-16 14 16,-10 9-9-16,-4-2 6 0,-4-1-8 0,2 0 37 16,-2-1-10-16,-4 0-8 0,1 0-6 0,-5 1 3 15,-1 2 7-15,0 1 2 0,-1-1 9 16,-1 2-2-16,-2 1-6 0,2 0 3 0,-2 0 9 16,2 1-12-16,-1-1-4 0,-1 3-21 15,5-2 3-15,-5 1 15 0,0 0 4 0,0 0-24 0,0 0-1 16,1 2 2-16,0 0 7 0,-1-1-12 15,0 2-1-15,0 0 13 0,0 0 15 16,0 0-9-16,3 13-20 0,-3-6-2 0,0 2 26 16,0 10-17-16,0-7-5 0,0 5 0 0,0 4 11 15,0 2 0-15,-13 27-9 0,9-25 14 16,1 1-7-16,-1-2 3 0,2 1 4 0,-3-3 2 16,1 2-5-16,1-7 5 0,-2 1-11 15,1-2-9-15,1 1 15 0,1-7 4 0,-1 1-20 16,2-4 20-16,-3-3-5 0,4 1 8 0,0-1 3 15,-1-2 0-15,1 0-7 0,0-2-3 16,0 0-16-16,1 3-29 0,-1-3-39 0,2-2 6 16,0 1-111-16,-2-3-109 0,2 2-97 0,-4-4 29 15,2 3 22-15,0-3-15 0,1 3-15 0</inkml:trace>
  <inkml:trace contextRef="#ctx0" brushRef="#br0" timeOffset="-118739.72">9770 14632 454 0,'0'-6'221'16,"1"1"-16"-16,1 2-58 0,-2-1 3 16,0 2-12-16,1 1-35 0,-1-2-7 0,1 2-9 15,1-1-6-15,0 1-8 0,-2 2-4 0,0 1-21 16,0 0 14-16,2 1-9 0,-2 1 1 16,0-1-37-16,0 4 19 0,0-3 1 0,0 4-5 15,-2-1-4-15,2-2-7 0,0-5 4 16,0 7-8-16,0 0 6 0,0 1-25 0,0-1 18 15,0 0 12-15,0-2-17 0,0 2 3 0,0-1-1 16,0 1 3-16,0-7-21 0,0 7 13 16,0-7 16-16,0 9-22 0,0-9 2 0,0 7 5 15,0-7 14-15,5 12-22 0,-1-9-9 0,2-2 0 16,1-1 11-16,-1 1-5 0,0-1 2 16,2 0 3-16,-2 0-4 0,1 0 10 0,2 0-11 15,-3 0 8-15,2 0-20 0,1 0-7 0,0 0 11 16,9 4 13-16,-2-1-4 0,1 0-1 15,-4-2 7-15,1 3 1 0,1 3 9 0,-4-3-18 16,-3 2 0-16,1 1-9 0,3 1-11 16,-5 0 24-16,1-2-1 0,-3 4 16 0,1 1 4 15,2 0-24-15,-4 0-13 0,4 2 0 0,-5-3 12 16,0 0 14-16,-3-1-13 0,0-9 8 0,0 7 0 16,0-2 9-16,0 2-34 0,0-1 8 15,0 0 20-15,0-6-9 0,0 9-9 0,-15 13 10 16,4-12 7-16,2 0 4 0,-1-3-4 15,3-2 13-15,-1-2-25 0,1 1 12 0,-5 3 12 16,2-4 9-16,1-2-16 0,0 2 2 0,1-2 8 16,2 2-31-16,-1-2 9 0,7-1 7 0,-6 0-2 15,-2 0 10-15,2 0-6 0,-1 0-18 16,0 0 8-16,-6 0-28 0,-9-14 6 16,8 8-36-16,6 5 5 0,1-4-136 0,3-2-63 15,0 2 19-15,2 1 18 0,0-3-132 16,1 4 21-16,1-3 32 0</inkml:trace>
  <inkml:trace contextRef="#ctx0" brushRef="#br0" timeOffset="-118452.57">9779 14575 365 0,'19'-5'179'0,"5"-2"-47"0,1 5-13 16,-1-1-32-16,0 2-1 0,-2-1 8 16,0 1-18-16,-1-1-16 0,0 2 17 0,-6-1-32 15,2-4 11-15,-2 3-32 0,-6 2 37 0,-9 0-21 16,5 0 1-16,-5 0-52 0,8 0 11 15,1 0 0-15,-9 0-106 0,5 0-92 0,-5 0 14 16,8 0 15-16,-8 0-166 0</inkml:trace>
  <inkml:trace contextRef="#ctx0" brushRef="#br0" timeOffset="-118121.97">10330 14852 272 0,'1'3'238'0,"-1"1"-67"0,0 0-3 16,0 1-20-16,3 0-8 0,-3 0-27 15,1 0 2-15,-1 2-16 0,1-3 9 0,-2 2-27 16,1-6 0-16,0 0-29 0,0 7 20 0,0-7 7 15,0 8 16-15,0-8-2 0,0 7 17 16,0-7 1-16,0 0-12 0,0 6-1 0,2-1-3 16,0-5-5-16,-1-3-26 0,-1 3-13 0,3-3-3 15,-3 1-9-15,0-3-7 0,1 3-34 0,-1 0-10 16,-1-1-34-16,1-1-52 0,0 3 10 16,-2 0-174-16,1-2-112 0,-2 0-12 0,3 2 24 15,-1-2 26-15,1 2 9 0,1-2 15 0</inkml:trace>
  <inkml:trace contextRef="#ctx0" brushRef="#br0" timeOffset="-117467.54">10657 14702 356 0,'1'-6'271'16,"-1"3"-55"-16,1-1-22 0,1 1-31 0,-2 0-26 16,1 0-26-16,-1 2 6 0,0-2-8 15,0 3-25-15,0 0-3 0,0 3-8 0,-1 0-6 16,-1 1-16-16,1-1 3 0,1 3-22 16,-3 0 10-16,1 1-6 0,0 8-7 0,-2-1 2 15,-1-2 0-15,2 2-27 0,3-2 34 0,-2-4-25 16,0 0-11-16,1-1 18 0,-1-1-1 15,1-1 3-15,0-2-15 0,1 1 22 0,-1-1-9 16,1 0-10-16,-2 0 5 0,2-2-2 16,0-1-9-16,0 0 3 0,0 0-6 0,0 0-2 15,15 12 6-15,-10-10-3 0,0-1-7 0,1-1 18 16,2 0-9-16,0 0 0 0,-2 0-12 16,4 2 17-16,11-2-6 0,-12 0 0 0,2 0 1 15,3 0 3-15,0 0-23 0,-3 0 31 16,0 0-14-16,-2 0-14 0,-1 0 16 0,-2 0-13 15,3 0-5-15,-4 0 28 0,17 15-15 16,-13-10-2-16,-3 0 6 0,3 2 16 0,-4-1-22 16,4 3-7-16,0 2-2 0,-4-3 23 0,-1-1-1 15,1 2-12-15,-3-4 3 0,1 3 18 0,-3-1-11 16,0-2-17-16,2 1 13 0,-2-6 6 16,0 0-5-16,0 9-24 0,0-3 13 15,0 2 9-15,-12 13-5 0,6-6 6 0,-1-8 8 16,2 2-20-16,-4 3-10 0,-1-1 27 0,1-6-2 15,2 2-9-15,0 0 5 0,3-1-6 0,-4-2 10 16,2-1 9-16,1-1-5 0,1 2 0 16,-10 4 12-16,4-4-9 0,0-1-14 0,1-3 8 15,2 1-4-15,0 0 12 0,-1-1-14 16,2 0 7-16,-1 2 5 0,2-1-1 0,5-1-4 16,0 0 2-16,-8 0-4 0,1 0-14 0,7 0-3 15,-9 0-48-15,9 0-2 0,-14-12 5 0,10 10-73 16,2-1-77-16,0 1-110 0,0-1-57 15,0-3 26-15,2 2 15 0,2-3 6 0</inkml:trace>
  <inkml:trace contextRef="#ctx0" brushRef="#br0" timeOffset="-117105.92">10690 14704 262 0,'0'-4'219'0,"0"-2"-27"0,0 1-68 16,2 2 16-16,1 1-13 0,1-2-11 0,1 3-18 15,2-2 1-15,11-2-19 0,-3 2-4 16,-4078 1-13-16,8162 0-9 0,-4080-1 5 0,-3 1-6 16,4 2-17-16,-4-1 5 0,5 0 2 15,-7-1-6-15,-4-1-10 0,3 3 20 0,4-2-21 16,-5-1-2-16,-3 3 3 0,-1 0-10 16,-2-2-35-16,1 2 26 0,-7 0-11 0,0 0-31 15,0 0 0-15,0 0-107 0,10 2-106 0,-11-2-78 16,1 0-10-16,-2 3 11 0,2-3 0 15</inkml:trace>
  <inkml:trace contextRef="#ctx0" brushRef="#br0" timeOffset="-116608.91">11080 14493 299 0,'0'-5'217'0,"0"0"-3"0,3 0-34 16,-2 3-23-16,3 0-20 0,-2-1-40 0,2 3 16 16,1-1-28-16,-1 2 16 0,3 2-15 0,7 5-9 15,0-1-17-15,-2 4 8 0,1-3-35 0,0 5 0 16,0 3 4-16,-4 1 1 0,5 4-2 15,-3-2-5-15,1 3 1 0,-3 1-4 0,-2 0-18 16,4 1 19-16,-5 3 11 0,-3-3-26 16,2 1 9-16,0 1-13 0,-3-2 5 0,-1-2-4 15,1 3-26-15,-2-12 38 0,0 5 4 16,0 1-18-16,0 2-16 0,-17 23 7 0,13-24 9 16,-2 1-6-16,0-2-8 0,-3 4 15 0,0-7 12 15,-3 3-25-15,2-2 6 0,-3 3 0 16,3-3 5-16,0-2 0 0,-4-1-10 0,2 4 19 15,1-3-15-15,-1 0 10 0,2-2-28 0,-4-1 14 16,6-1-7-16,-1-1 20 0,-1-3 3 16,3-1 12-16,3-1 1 0,0-1-5 0,0 1-16 15,1-1 9-15,1-1 14 0,-1-1-13 0,0 1-3 16,1-3 5-16,2 3-8 0,-1-2-3 16,0 2-14-16,-2-2-24 0,3-1-75 0,0 0 10 15,0-3-289-15,0 1 6 0,0-1 19 16,0 0 49-16,0 1-9 0,3-3 53 0</inkml:trace>
  <inkml:trace contextRef="#ctx0" brushRef="#br0" timeOffset="108302.27">3082 10842 222 0,'0'0'-8'0,"0"0"3"0</inkml:trace>
  <inkml:trace contextRef="#ctx0" brushRef="#br0" timeOffset="119325.43">5530 9542 246 0,'0'-2'199'0,"-2"1"-66"0,2 1 13 0,0 0-18 16,0 0-27-16,0-2-6 0,0 2-27 0,0 0-9 16,2 0-97-16,-2 0-30 0,0 0-38 15,0-2-164-15,0 2 8 0</inkml:trace>
  <inkml:trace contextRef="#ctx0" brushRef="#br0" timeOffset="-148017.76">2301 14709 314 0,'0'0'-15'0,"0"0"41"0,0 0-11 16,0 0-35-16,0 0-9 0,0 0 18 16,0 0-54-16</inkml:trace>
  <inkml:trace contextRef="#ctx0" brushRef="#br0" timeOffset="-39233.22">12019 14958 278 0,'0'0'152'0,"0"0"52"0,-15 0-19 0,15 0-34 16,0 0 1-16,0 0-42 0,0 0 10 15,0 0-1-15,0 0-1 0,0 0-23 0,-27 0 31 16,26-1-17-16,0 2-10 0,0-2 6 15,-1 1-8-15,0-1-7 0,-1 1-10 0,3-1 5 16,-1 1-6-16,1-2 4 0,-1 2-20 16,-1-1-4-16,2 1-8 0,-1 0 12 0,1 0-19 15,0-2 10-15,0 2-19 0,0 0-2 0,1 0 14 16,1 0-6-16,0-2-25 0,3 2 17 16,3-1-14-16,12 4 7 0,-11-3-13 0,8 0 0 15,1 0 11-15,2 0-2 0,2 0 5 0,-1 0-13 16,2 0-16-16,-6 0-1 0,1 0 21 15,2 0-5-15,-8 0-14 0,4 0 22 0,10 7-8 16,-15-7-12-16,-3 0 0 0,-2 1-14 0,0 0 28 16,-2-1 0-16,-1 0-7 0,-3 0-3 15,0 0-6-15,0 0-28 0,0 0-17 16,0 0-18-16,7 0-12 0,-7 0-20 0,0 0-24 16,0 0 9-16,6 0-116 0,-6 0-41 0,0 0-127 15,0 0 42-15,0 0 8 0,0 0 23 0,9 3 15 16,-9-2-38-16</inkml:trace>
  <inkml:trace contextRef="#ctx0" brushRef="#br0" timeOffset="-38756.94">11943 15133 323 0,'-3'1'270'0,"2"2"-33"15,-1-3-44-15,2 1-16 0,0-1-20 0,0 2-7 16,0-2-24-16,-2 1-21 0,1-1 2 16,1 0-14-16,0 0-12 0,3 3-5 0,-1-3 3 15,2-3-19-15,0 3 5 0,4 0-27 0,11 0 15 16,-9 0-3-16,8 0-22 0,3 0 7 16,7 0-3-16,0 0-13 0,0 0 1 0,4 0 4 15,0 0 1-15,0 0-3 0,33 6-16 0,-41-5 12 16,2 2-3-16,-3-3 6 0,-2 3-18 0,-5-2 18 15,-2-1-8-15,-4 0 2 0,-2 3-4 16,1-3 12-16,-4 0 0 0,0 0 4 16,-1 0-10-16,-1 0-10 0,0 0-11 0,1 0 8 15,-1 0-9-15,0 0-20 0,1 1-32 0,-1 1-35 16,2-1 9-16,-4 0-157 0,4 2-152 0,-3-2 26 16,3 0-36-16,1-1 17 0,-1 0 73 15</inkml:trace>
  <inkml:trace contextRef="#ctx0" brushRef="#br0" timeOffset="-35076.32">920 11162 357 0,'0'0'228'0,"0"0"-37"15,0 0-50-15,0 0 19 0,0 0-5 0,-15 0-20 16,15 0 13-16,0 0-4 0,0 0-14 0,0 0-6 16,0 0-12-16,-22 3-27 0,18-3-4 15,3 0 7-15,-2-2-7 0,3 1-16 0,0 0-9 16,-2 0 9-16,2 1-4 0,0 0-24 16,2 0 0-16,0-2-3 0,0 1 6 0,3 0-7 15,3-1-9-15,11-2-4 0,0-2 6 16,8 4-2-16,0-1-10 0,1-1 7 0,1 0-18 15,1-1 14-15,1 1-6 0,-5-1-2 16,1 4-8-16,2-5 9 0,-8 4-5 0,-2-1 4 16,-3 0-9-16,2-1 16 0,-7 3-22 15,-5-2 12-15,3 2 6 0,-3 1 4 0,-3 0-7 16,-1-3-17-16,0 3 15 0,0 0-9 0,0 0 5 16,-2 0-6-16,0 3 3 0,0-3-11 0,-2 0 7 15,-2 1 12-15,1 2-1 0,-3-2-7 0,2 1-7 16,-3 0-4-16,2 1 12 0,-1-1 6 15,-8 7-15-15,-1-3 4 0,0 0 1 0,-2 1 13 16,2 1-10-16,-2 0 5 0,1 1-9 16,0-1 12-16,-2 1-5 0,2 1-3 0,-1 1-4 15,2-2 3-15,-1-2 1 0,-1 4-5 0,1-1 1 16,2-2-3-16,-2 1-3 0,2 3 14 16,0-4-1-16,1 1-13 0,-1-1 18 0,4 3-5 15,1-6-5-15,0 1 4 0,4-2 5 0,-1 0-15 16,0 2 13-16,1-4-4 0,0 1 7 15,4 2-5-15,-3-3-6 0,0 1-1 0,2-2 11 16,-1 1 1-16,-1 2-13 0,2-4 5 16,2 3-10-16,-1-2 19 0,-1 0-20 0,1 2 10 15,0-2 4-15,-1-1-4 0,2 1-1 16,0 1 1-16,0-2-4 0,3 0 3 0,-2 0 7 16,4-3-5-16,1 3 0 0,1-1 4 0,12 1 5 15,-8 0-14-15,6 0 10 0,31-7-2 16,-23 6-5-16,7-3-3 0,-1 3-1 0,0 0 12 15,3-5 0-15,-6 6-6 0,5 0-12 0,-2-2 13 16,-6-1-6-16,0 3-5 0,-4-3-4 0,0 2 20 16,-7 1 6-16,-5 0-10 0,1-3-11 15,-4 3 19-15,-1 0-2 0,1 0-8 0,-2 0 14 16,0 0-9-16,0 0 4 0,-1 0-20 0,-3 0 20 16,0 0-18-16,0 0 13 0,0 0-15 15,0 0 6-15,8 0-13 0,-8 0-28 0,0 0-39 16,0 0-29-16,7 0 10 0,-7 0-149 0,0 0-117 15,7-5-5-15,-11 2 24 0,3 3-12 0,-1-1 15 16,0 1-9-16</inkml:trace>
  <inkml:trace contextRef="#ctx0" brushRef="#br0" timeOffset="-34597.54">1621 11300 209 0,'0'-4'249'15,"2"0"-56"-15,-2 1-4 0,1 0-62 0,1 1 19 16,-2 0-15-16,0 0-25 0,0 0-11 16,0 0 1-16,0 1 6 0,1-1-46 0,0 2 14 15,-1-2-38-15,-1-1 21 0,2 3-26 16,-1 0 32-16,2 0 3 0,-2 5-35 0,2-2 12 16,-1 1 1-16,-1 1-11 0,6 11 20 0,-3 1-3 15,-1-3-4-15,0 5 0 0,1 1-9 0,-1 2-7 16,0 0 5-16,1 2 3 0,0 1-6 15,-2-3 8-15,3 1-7 0,-2-1 0 0,0-2-6 16,-1-2-4-16,-1 2 15 0,3-8-8 16,-1-2 4-16,-1-3-2 0,1 1-15 0,-2-4 9 15,0-1 5-15,2 3-10 0,-2-3-6 0,0 2 0 16,0-4 8-16,0 1 1 0,0-1-4 16,0 2-10-16,0-3-19 0,-2-3-48 0,2 3 7 15,-2-4-162-15,1-1-147 0,-1 2-21 16,-5-11 24-16,-1 2 25 0,4-3 14 0,-3-1 8 15</inkml:trace>
  <inkml:trace contextRef="#ctx0" brushRef="#br0" timeOffset="-34245.68">1892 11200 436 0,'-4'-2'211'0,"4"1"-13"0,-2-2-27 15,1 2-29-15,1 0 0 0,3 0-16 0,-1 0-30 16,3-1-17-16,1-1 3 0,11 3-10 0,3-5 0 15,-1 3-29-15,0-1 19 0,-2 0 0 0,2 0-40 16,0 2-4-16,1-2 14 0,-2 1 4 16,3-1 1-16,-5-1-4 0,0 1-1 0,-2 1-10 15,-4 2 3-15,-1 0 5 0,0-1-18 0,-4-1-39 16,1 2 3-16,-2-1-26 0,-1 0 5 16,1 1-93-16,1 0-40 0,-4-2-89 0,2 2-86 15,-2-1 21-15,-1 1 7 0</inkml:trace>
  <inkml:trace contextRef="#ctx0" brushRef="#br0" timeOffset="-33937.67">2039 11257 568 0,'0'1'211'0,"-5"-1"-38"0,3 2-54 15,0-2 3-15,0 0-19 0,1 2 4 0,-1-4-20 16,2 6-13-16,0-3 8 0,3 0 10 0,0-1-23 16,3 0-15-16,1 1 18 0,12-6-13 0,-8 5-9 15,5 0 3-15,4 0-13 0,20-7 3 16,-13 4-23-16,-5 2 16 0,0-2 1 0,-4-2-8 16,-4 5-12-16,-2-3-4 0,-4 3 3 15,-1 0-11-15,1 0 28 0,-4 0-12 0,1 0-7 16,-5 0 0-16,0 0-14 0,0 0-51 0,6 0-2 15,-6 0-1-15,7 0 6 0,-7 0-106 16,0 0-77-16,0 0-113 0,0 0 26 0,0 0-57 16,7 0 35-16</inkml:trace>
  <inkml:trace contextRef="#ctx0" brushRef="#br0" timeOffset="-33485.53">2577 10914 422 0,'-3'-5'251'0,"1"-2"-17"0,0 2-17 15,1 1-38-15,0 0-6 0,1 0-29 0,-1 2-14 16,2-1-27-16,-1 0-10 0,1 0-5 0,2 1-10 16,-1 1 0-16,2 1-27 0,2 0-5 15,1 1 2-15,10 1 8 0,-7-2-16 0,20 9-3 16,-8-3-4-16,4 2-3 0,-2 1 1 15,3-1-10-15,1 4-5 0,0-2 6 0,-1 4-2 16,1-4 2-16,0-1-15 0,-5 3 18 0,0-1-25 16,4-2 11-16,-4 1 3 0,-3-2 7 15,0 0-15-15,-1 0-8 0,-4-1-30 0,-2-2 9 16,-3-1-9-16,-3-4-13 0,-1 1-3 16,-2-1-26-16,2 1 7 0,-2-1-45 0,-4 0-60 15,0 0-41-15,0 0-150 0,0 0 21 16,5-11 39-16,-7 6-16 0</inkml:trace>
  <inkml:trace contextRef="#ctx0" brushRef="#br0" timeOffset="-33106.46">2968 10743 442 0,'0'-5'187'16,"0"2"-29"-16,0-2-34 0,0 2 0 0,1-1-38 16,-1 0 10-16,2 3-4 0,-5-2-21 15,3 2 4-15,0 0-15 0,0 2-15 0,-4 2-25 16,2 1 37-16,-6 10-4 0,-3 0-15 0,-2 2-8 16,0 5-7-16,-2-2 11 0,0 2-12 15,1-3-1-15,2 2-8 0,-2 1-21 0,1-3 37 16,0 5-24-16,1-5 19 0,1 6 10 15,-3-3-27-15,1 0 16 0,2-1 13 0,-3 0 1 16,2-3-22-16,1 1 2 0,-1 2 13 16,1-6 2-16,2 2 3 0,-1-3-13 0,2 0 4 15,-2-2-4-15,3-3-4 0,2 0-14 0,1-2 19 16,-3 1-8-16,5-4-5 0,0 2 3 16,-1-4-44-16,2 0 8 0,-1 2-29 0,2-3 4 15,0 0-104-15,4 0-84 0,2-3-124 0,9-6 26 16,0 4 15-16,2-1 8 0</inkml:trace>
  <inkml:trace contextRef="#ctx0" brushRef="#br0" timeOffset="-32698.85">3182 11160 247 0,'2'-2'178'0,"1"2"-22"0,-1-1-31 16,2 1 44-16,-2-1-42 0,1-1-45 0,-3 1 23 16,3 1-50-16,-1-2 10 0,-2 2-17 15,0 0-13-15,3 0 23 0,-2 0-27 0,-1 0 32 16,3 0 7-16,-3 3-36 0,1-1-12 0,1 2 2 15,1-1 15-15,2 2 7 0,-1-4-3 0,6 13-1 16,-3-3-5-16,-1 5-13 0,2 0 1 16,1 1 6-16,-4 0 14 0,5-1-53 0,-4 0 31 15,1-2 13-15,-3-2-16 0,2 0-2 16,-1-2-11-16,0 0 10 0,-1-4-3 0,-3-1 10 16,2 1-18-16,-2-1-9 0,2-1 4 0,-1 1 29 15,-1-1-49-15,2 0 21 0,-3-3 1 16,2 3 7-16,0-1-13 0,-1-2-52 0,-1-1 5 15,0 0-114-15,0 0-101 0,0 0-93 16,13-10 59-16,-4-3-26 0,-4-1 4 0</inkml:trace>
  <inkml:trace contextRef="#ctx0" brushRef="#br0" timeOffset="-32194.52">3395 10868 477 0,'-4'-4'204'16,"3"1"-3"-16,-2 2-41 0,2-1-25 0,1-1-23 16,0 2 4-16,4 0-3 0,1 1-24 15,0 0-5-15,5 0 8 0,12-2-24 0,0 2 3 16,-2 0-24-16,3-2 5 0,-1 2-15 0,-12 0-6 16,4 0 1-16,4 0 2 0,-2 0 1 15,14-10-9-15,-18 7-1 0,-2-1 5 0,-2 3-5 16,-3-3-18-16,1 3-43 0,-1-3-28 15,-1 1 6-15,0 2-71 0,-2-2-75 0,-2 0-101 16,0 1-37-16,0-1 16 0,-1 1 10 16</inkml:trace>
  <inkml:trace contextRef="#ctx0" brushRef="#br0" timeOffset="-31421.58">3805 11030 513 0,'3'0'122'0,"-1"0"22"16,2 0-43-16,0-2-10 0,1 2-27 15,0-1 0-15,0 0-9 0,2-2 13 0,4-2 6 16,-2-2-22-16,3-1-28 0,-3-2 31 0,-2 2-32 16,-3-1 9-16,0 0 40 0,2-6-19 0,1-1-14 15,-2-1 6-15,1 1-20 0,-2-2-11 16,-2 2 44-16,1-2-29 0,-1 0 30 0,-2 9-10 16,0-5 1-16,0-2-23 0,0 1 22 15,0 3-33-15,0-2 25 0,0 4 6 0,0-1-3 16,0 3-18-16,0-1 11 0,0 2-12 0,0 0 11 15,0 0-2-15,0 2-3 0,0-2-5 16,0 7 5-16,0-8 4 0,0 1-6 0,0 7-22 16,0-7-4-16,0 7 11 0,0-8-1 0,0 8-10 15,0-7 6-15,0 7 11 0,0 0-29 16,0-7 29-16,0 7-15 0,0 0-1 0,0-7-15 16,0 7 6-16,0 0 12 0,0 0 0 0,0-7-19 15,0 7 6-15,0 0 17 0,0 0-7 16,0 0-17-16,0-6 15 0,0 6 7 0,0 0-4 15,0 0-9-15,0 0 5 0,0 0-4 0,0 0 8 16,0 0-11-16,0 0 0 0,0 0 5 16,0 0-8-16,0 0 14 0,0-7-2 0,-6 3 5 15,6 3-19-15,0 1 15 0,1 0-3 16,-2 0 7-16,1 0-3 0,0-2 5 0,0 2-11 0,0 0 0 16,0 0 4-16,0 0 1 0,0 0-14 15,0 2-2-15,1-2-1 0,-1-2 4 16,0 2 9-16,-1 2 9 0,1-1 7 0,0-1-23 15,1 1 3-15,-2-1-4 0,4 0 16 16,-5 1-15-16,1-1 14 0,1 0-5 0,0 0-1 16,0 0 5-16,0 0 3 0,0 0-13 0,0 1 7 15,0-2 4-15,0 1-14 0,0 0-2 0,0 0 23 16,0 0-8-16,0 0-11 0,0 0 10 0,0 0-7 16,0 1 5-16,0-1 5 0,0-1-23 15,0 0 15-15,0 2-16 0,0-1-2 0,0 0 7 16,-1 0 2-16,2 0-3 0,-1 0 13 0,0 0-30 15,0 1 4-15,0-2 5 0,-1 2-13 16,2-1-19-16,-3 1-6 0,-1 2 6 0,1-3-135 16,-2 1-139-16,-1 2-40 0,0-3 40 15,1 0 6-15,0-1 7 0</inkml:trace>
  <inkml:trace contextRef="#ctx0" brushRef="#br0" timeOffset="-30815.29">3757 11200 306 0,'-3'-2'91'15,"3"4"-27"-15,3-4-8 0,-1 2 61 0,6-1-11 16,10-2-14-16,4 0-50 0,2-3-4 0,-2-2 28 16,7 4-8-16,0-4-6 0,2 1 19 15,-3 0-13-15,0 0-24 0,-1 2 24 0,1-3 4 16,-1 0-39-16,-3 1 8 0,2-1 16 0,-4 2-1 16,-1-3-16-16,0 5 2 0,-2-2-28 15,0-1 32-15,-1 3 3 0,1-1-24 0,-5 2-33 16,-5 0 18-16,0 2 0 0,-1 0-32 15,-1-1-15-15,-3 1-42 0,0 1-14 0,-1 0-100 16,-3-2 14-16,0 2 13 0,2 0 10 0,-2 0 9 16</inkml:trace>
  <inkml:trace contextRef="#ctx0" brushRef="#br0" timeOffset="-30235.06">4090 11265 287 0,'-2'-1'239'16,"-1"-3"-53"-16,3 4-22 0,-1-3-19 0,1-1-29 16,1 2-13-16,3-2 2 0,-3 1-2 15,3-1-21-15,2 3-40 0,-2-3 18 0,3 1 2 16,-2 0 9-16,0 0-21 0,0 3 10 0,1-3-34 15,1 2-5-15,-2 0 7 0,1 1-8 16,0 0 2-16,-6 0-9 0,0 0 24 0,11 0-28 16,11 10-4-16,-11-6 22 0,-4 1-21 0,0-2 0 15,0 2-8-15,-4-2 18 0,0 1-16 16,1 1 3-16,-3 1-11 0,0-1 21 16,1 0-15-16,-2 0-23 0,0-5 1 0,0 0 18 15,0 8 12-15,0-1 7 0,-14 12-18 0,7-6 3 16,0-4 19-16,4-3-16 0,-7 4-5 15,2-3 23-15,4 0-27 0,-1 1 18 0,1-3-11 16,1 0-10-16,-1-1 27 0,-3 0-18 0,0 5 12 16,-1-1-21-16,0-2 11 0,4 0 21 0,3-3-26 15,-6-1-21-15,5 2 21 0,1-3 5 16,-4 1-4-16,5 1 6 0,-1-1-4 0,-1 1 5 16,1-3-37-16,0 0 14 0,1 3 14 15,0-3 19-15,0 0-11 0,0 0-3 0,10 6 21 16,-5-6 17-16,4 0-20 0,10 0 3 0,-9 0-9 15,6 0 4-15,0 0 0 0,4 0-3 0,4 0-19 16,22-9 18-16,-23 6-29 0,0-2 28 16,-1 2-1-16,-6-2-10 0,7-3 1 0,-4 6-16 15,-4-4 23-15,-1 3-5 0,-4 1 1 0,-4-1 8 16,3 1-16-16,-3 0 3 0,-2 1 7 16,2 0-35-16,-3-2 3 0,1 3-76 0,0-3-38 15,1-2-90-15,-1 2-112 0,0-3 23 16,6-3 15-16,0-2 3 0</inkml:trace>
  <inkml:trace contextRef="#ctx0" brushRef="#br0" timeOffset="-29855.34">4695 10931 244 0,'-4'-1'283'0,"2"-1"-54"0,-1 0-51 15,2 2-10-15,5 0-23 0,-1-3-33 16,3 2 7-16,13-2-20 0,2-1 6 0,0 0-17 16,1 3-28-16,1-2 3 0,-5-1-1 15,1 3-7-15,-3-4-18 0,0 4 9 0,-5-2-21 16,4-1 14-16,-3 0-8 0,-1 1 0 16,-3-2-64-16,-4 2-16 0,1 2 5 0,2-4-122 15,-6 5-164-15,0-4-22 0,1 1 18 16,-2 3 11-16,0 0-3 0</inkml:trace>
  <inkml:trace contextRef="#ctx0" brushRef="#br0" timeOffset="-29087.6">5167 10998 388 0,'2'-4'175'0,"-2"2"-49"0,1-4 32 16,2 1-25-16,-3-1-20 0,1-1-13 16,1-1 15-16,0-9-43 0,-1 0 20 0,-1-3-38 15,3-1 0-15,-3 10 17 0,0-5-23 16,0-3-4-16,0-2 11 0,0-1-4 0,8-20 0 15,-3 23-3-15,-5 1-5 0,0 4 10 0,0 5 8 16,0-1-11-16,0 0 18 0,0 0-3 0,0 3-17 16,0-1-18-16,0 8 2 0,0-9 9 15,0 3-6-15,0 6-19 0,0-6 16 0,0 6-5 16,0-7-5-16,0 7 4 0,0 0-11 0,0-7-10 16,0 7-8-16,0 0 16 0,0-6 4 15,0 6-8-15,0 0-7 0,0 0 9 0,4-8 1 16,-4 9-12-16,1 1 6 0,-1 2 6 0,1-2-6 15,-1 0-17-15,0 5 25 0,5 6-9 0,2 3-7 16,-3-3 3-16,6 2-3 0,-1 2 0 16,4-4 8-16,-1 0 9 0,2 1-12 0,2 1-2 15,0-4 2-15,2 2 6 0,-2-3-5 16,4-1-1-16,-2-1-11 0,-1-1 9 0,-1-5-1 16,2 1 0-16,-3-3 6 0,-15 0-9 0,13 0-9 15,17-14 8-15,-18 5-19 0,2-2 24 16,0-1-13-16,-1-2 4 0,-4-1-16 0,5-1 24 15,-7-2-2-15,0 3 10 0,0-3-20 0,-2 0 7 16,-4 2 9-16,2-3-8 0,-3 7 1 16,0-1 0-16,0 3-10 0,0 10 12 0,0-10 3 15,0 3-10-15,0-3 4 0,-16-10 11 16,12 11-2-16,-1 2-5 0,3 2-17 0,-1 0 20 16,1 1-1-16,-1 1-10 0,-1 0 26 0,3-1-21 15,-3 4 2-15,2-1 2 0,-2-2-2 16,1 4 6-16,3-1-3 0,0 0-3 0,0 0-15 15,0 0 20-15,-11 9-10 0,8-5-4 0,-1 3 16 16,3-4-3-16,-1 3 5 0,2 2-2 16,0 0 9-16,0 0-11 0,0 2 3 0,0 5-10 15,11 20-2-15,-3-15-4 0,-1-1 13 0,2-1 1 16,4-1-10-16,3 0 15 0,-1-2-2 16,0 0-7-16,2 0-4 0,2-2 14 0,-1-1-2 15,0-3-31-15,-4-3-31 0,5 2-51 16,-6-1 9-16,-4-4-154 0,0 2 19 0,-3-5-180 15,-2 0 26-15,0 0 58 0,-4 0 10 0</inkml:trace>
  <inkml:trace contextRef="#ctx0" brushRef="#br0" timeOffset="-28568.9">3325 11526 229 0,'-7'0'81'0,"3"0"-12"15,-2 3-9-15,5-2 27 0,-3 0-29 0,0-1 30 16,2 0-13-16,-2 1-14 0,0-1-8 0,4 1-5 16,-3-1-23-16,2 2-1 0,-2-2 29 15,2 3 21-15,-3-3-5 0,3 1-20 0,-2-1-10 16,3 1 10-16,0-1-3 0,0 0-7 15,0 0 7-15,3 0-4 0,-3 3-109 0,4-3-47 16,-4 0-137-16,1 0-65 0,2 0 31 0</inkml:trace>
  <inkml:trace contextRef="#ctx0" brushRef="#br0" timeOffset="-27945.89">3295 11999 306 0,'-2'-2'171'0,"-1"1"17"16,0-2-49-16,2 1-26 0,1 2 8 0,1-2-18 15,1 1-38-15,2-1 45 0,1 0-50 0,0 1 17 16,14-2-2-16,3-1-45 0,1 0 12 0,3 2 28 16,4-2-46-16,1 0 35 0,2 1-38 15,5 0 25-15,6-1 6 0,2 2-7 0,3-4-5 16,5 4-16-16,1-4 8 0,5 0 7 16,3 1-33-16,2-4 18 0,4 3-29 0,4-1 40 15,1-1 2-15,3 0-7 0,0 0-32 0,-2-2 9 16,-3 2 2-16,3-3 0 0,-2 4 22 15,-1-2-21-15,-1 1-11 0,-1-2-3 0,-2 3 15 16,-1-2-37-16,-2 2 19 0,-1-1 18 16,-3 2-3-16,-2-1 0 0,-3 0-3 0,-2 2-25 0,-2-1-1 15,-1-1 34-15,-6 2 16 0,-3-2-23 16,-6 2 0-16,1 0-6 0,-5-1 0 0,-1 3-18 16,-2-3 41-16,-2 4-27 0,-6-2 9 0,-1 0-5 15,-4 1 16-15,-5 2-16 0,-1-2-15 16,-1 3-18-16,-3-3-36 0,-2 3 8 0,-1 0 7 15,-3 0-68-15,0 0-11 0,2 3-54 16,-4-3-150-16,2 0 10 0,-4 0 48 0,1 0 5 16</inkml:trace>
  <inkml:trace contextRef="#ctx0" brushRef="#br0" timeOffset="-27141.54">4733 11922 473 0,'-1'-1'176'0,"0"1"30"16,0-3-24-16,1 1-45 0,0 1-10 0,0 0-43 16,2 1 3-16,3-1-6 0,-3 1-10 15,2-2 16-15,2 4-24 0,1-1-18 0,-1 0 6 16,10 5-14-16,0-2 5 0,-1 1-1 0,-5 2-34 16,4 0 28-16,-2 0 12 0,0 4-56 15,-3-4 24-15,-1 4 2 0,-3-3 21 0,2 0-47 16,-7-1 5-16,4 0 30 0,-1 0-5 15,-2-2-7-15,1 0-11 0,-2 1 23 0,0-2-9 16,0 2-16-16,0-1-24 0,0 0 36 0,0-5-3 16,0 0-6-16,0 7 1 0,0-1 17 15,0-6-13-15,0 8-9 0,0-8-11 0,-19 20 4 16,11-12 24-16,1-2-10 0,-1-2-2 16,0-4 0-16,-1 3 4 0,1-2-3 0,-2-1-17 15,2 0 20-15,-2 0-8 0,-7 0 3 16,-3 0 0-16,-20-12 2 0,17 8 8 0,3-2-21 15,-1 4-2-15,2-5 16 0,1 4-8 16,3-4 6-16,4 5 13 0,1-3-16 0,1 3 1 16,5-1-19-16,-2-1 30 0,3 1 3 0,-3 1-22 15,4-1 2-15,-3 0-2 0,4-2 7 16,-2 2-3-16,0 0-4 0,3-2 4 0,-1 0 2 16,1 3 2-16,0 2-2 0,0 0 6 0,0-8-11 15,0 1 3-15,0 7-21 0,21-24 31 16,-12 14-9-16,1 2 0 0,3-2-12 0,-2 2 22 15,6 1-11-15,-1 1 0 0,3-1 11 0,4-1-23 16,-2 2 31-16,5 0-20 0,-4 0-1 0,1-1-22 16,0 5 25-16,1-2-34 0,-3 2 33 15,0 0-14-15,-2 0 19 0,3 1-8 16,1 0-18-16,1 1 19 0,-4-2 13 0,-8 2 2 16,4 0 10-16,6 0-22 0,1 0-19 0,0 0 17 15,2 0 14-15,-1 0-9 0,0 0-6 16,2 0 9-16,-3 0-14 0,25 13-4 0,-37-13 12 15,6 0 10-15,4 0 6 0,-5 0 4 0,2 0-5 16,-2 0 6-16,-4 0 18 0,-3 0-16 0,-1 0-17 16,-1 0-7-16,-7 0 14 0,8 0-13 15,2-10-3-15,-8 9-84 0,1 1 7 0,-8-2-188 16,3 2-112-16,-4-2 50 0,-8-4 4 0,-2-2 20 16,4-2 38-16</inkml:trace>
  <inkml:trace contextRef="#ctx0" brushRef="#br0" timeOffset="-18425.71">1520 12757 389 0,'0'0'188'0,"0"0"-21"0,0 0 5 16,0 0-21-16,-14 0-42 0,14 0 22 0,0 0-25 15,-23-11-13-15,23 9-20 0,-3 1-12 0,2-1 5 16,1 2-5-16,1-2-17 0,0 1 7 15,4 0-19-15,2-2 12 0,9-5-18 0,4 5 15 16,2-1-20-16,2-1 5 0,-3-2 11 0,7 2-9 16,-1 0-16-16,-1 1 8 0,2 0-8 15,-4-1 8-15,1 3-20 0,-2-2 14 0,-2 0-2 16,-3 3 2-16,-1-3 8 0,-4 4-21 0,-3-1 3 16,-3-3-4-16,-1 4-2 0,-6 0 15 15,0 0-29-15,7 0 21 0,-7 0-5 0,8 0 17 16,-8 0-4-16,0 0 4 0,0 0-12 0,6 0 4 15,-6 0 0-15,0 0 1 0,7-3-9 16,-10 4 0-16,-3 1 17 0,-8 5-20 16,0 0 18-16,-4 4-21 0,0-3 5 0,-1 6-11 15,0-2 16-15,-1 2-3 0,0 0 5 0,1-1-16 16,1 3-11-16,-1-3-1 0,1-1 26 16,2-1 10-16,2 3-17 0,-1-1 5 0,0-1-28 15,2 0 40-15,3 0-17 0,1-3 6 16,0-1-8-16,2-1 1 0,2-1-14 0,0 0 22 15,1-1 11-15,0 0-12 0,1 0-12 0,0-1-19 16,1 1 32-16,-2-1-7 0,2 0-2 16,0 0-20-16,1-1 31 0,-1-1-10 0,0 3 2 15,2-4-1-15,-2 2 8 0,2-3-7 0,0 0 6 16,0 0 11-16,0 0-3 0,15 6-13 0,-7-6-12 16,12-2-5-16,-6 2 24 0,2 0-2 15,24-8-5-15,-14 6-8 0,-1 0 14 0,3 2-3 16,-2-1-19-16,-13 1 19 0,6 0-10 0,2 0 10 15,1 0-20-15,1 0-3 0,-2 0-19 16,-4 0 5-16,16 9-61 0,-21-6-95 0,-7 0-74 16,-4 2 19-16,1-1 19 0,-4-1 14 15,2-2 14-15</inkml:trace>
  <inkml:trace contextRef="#ctx0" brushRef="#br0" timeOffset="-17977">2237 13029 416 0,'0'-5'152'0,"1"-1"-21"15,-1 0-28-15,1 3-23 0,1-3-11 0,0 1-7 16,1 2 1-16,2-1-8 0,0 1-5 15,-2 0 20-15,3 1-25 0,-2-1-7 0,4 3-28 16,-2-2-7-16,-1 2 1 0,0 0-1 16,-5 0 1-16,0 0 36 0,8 0 0 0,-8 0-6 15,14 12-44-15,-10-7-21 0,-4 0 3 0,1 1 3 16,-1-1 1-16,0 3 37 0,0 4 12 0,-10 12-18 16,1-7-3-16,-3-2 24 0,2 2-23 15,-4-3 12-15,0-2-4 0,-3 5 0 0,-2-5-4 16,0 1-11-16,0-1 1 0,-1 0 1 15,1-3 16-15,3-1-9 0,0-1-12 0,2-2 0 16,5 1 22-16,2-1-11 0,0-2-1 16,5-1-16-16,-3 0 1 0,3-1 35 0,2 2-33 15,0-3 7-15,0 0 34 0,0 0-29 0,16 3 22 16,5-2-22-16,-3-1-20 0,3 0 24 0,0 0 0 16,4 3-42-16,0-3 3 0,4 4 5 15,-1-4-5-15,0 0-52 0,1 0-24 0,-15 0-134 16,5 0 11-16,2 0 11 0,-1 0-92 15</inkml:trace>
  <inkml:trace contextRef="#ctx0" brushRef="#br0" timeOffset="-17704.7">2853 12876 360 0,'2'-1'152'16,"0"-3"-4"-16,2 1-40 0,-3 2 0 16,7-2-14-16,11 0-3 0,-4-3-17 0,3 4-14 15,0-4 5-15,4 4-6 0,-2-4-18 0,0 4 11 16,0 0-19-16,0 1-33 0,-10 1 0 0,6 0-75 15,-2 0-15-15,-1 0-66 0,-2 0-130 16,-2 0-13-16</inkml:trace>
  <inkml:trace contextRef="#ctx0" brushRef="#br0" timeOffset="-17514.57">2965 12971 334 0,'-1'0'112'0,"2"4"-17"16,2-3-8-16,1-1-9 0,3 0 7 0,13-1 36 16,-5 1-17-16,-7 0-18 0,8 0-42 15,4 0 24-15,1 0 8 0,1 0-45 0,-1 0-4 16,4 0-89-16,0 0-99 0,0 0-145 0,-1 0 11 16,-2 0-7-16</inkml:trace>
  <inkml:trace contextRef="#ctx0" brushRef="#br0" timeOffset="-17191.57">3577 12729 212 0,'1'-6'274'0,"-1"1"-48"0,1 1-19 15,0 1-52-15,3-1-20 0,-3 0-16 0,3 3-27 16,0-1-15-16,1-1 13 0,1 3-12 16,1 0 1-16,6 0-18 0,2 0-1 0,6 0 7 15,26 17-14-15,-23-10-28 0,4 1 17 16,0 0-12-16,-2 1-15 0,2 2 18 0,-1-1 1 16,0 0-7-16,-3 0 5 0,-2 1-23 15,3-1-21-15,-5 1 15 0,-1-2-45 0,-8 0 12 16,3 0-2-16,-1-2 4 0,-7-1-5 15,1-1 3-15,-2-1-51 0,-4-1-27 0,1-2-61 16,-2-1-118-16,-2 0 21 0,2-1-101 0,-1-2 2 16</inkml:trace>
  <inkml:trace contextRef="#ctx0" brushRef="#br0" timeOffset="-16915.5">3966 12656 226 0,'-2'-2'222'16,"-1"-3"-32"-16,3 2-40 0,-1 0-33 0,1 0 8 16,-4 2-11-16,4-2-18 0,0 1-9 0,-1 0-27 15,-2 2-32-15,2 0 31 0,-2 1-11 16,-3 3 26-16,-4 6-44 0,-4 2 17 0,-4 2-6 16,1 2-4-16,-1 2-30 0,-2 1 36 0,3 1-24 15,-2 2 19-15,1-1-6 0,0 1-10 16,-1 0-4-16,-1-1-3 0,6-1 10 0,1-1-9 15,-4 0-21-15,2-1 3 0,1-1 42 0,5-2-28 16,0-2-13-16,3-5-8 0,2-3 2 16,1 2-111-16,3-7-88 0,4 2 16 0,0-3 18 15,1-2-130-15,10-5 23 0,4-1 9 16</inkml:trace>
  <inkml:trace contextRef="#ctx0" brushRef="#br0" timeOffset="-16397.18">4259 12850 317 0,'-3'-4'213'15,"3"-3"-74"-15,-2 3-6 0,2 2-11 16,-4-1-9-16,4 0-55 0,0 1-16 0,4-2 32 16,-3 4 12-16,1-2-43 0,1 2-30 0,2 0 8 15,-1 0 20-15,1 2-25 0,-2-2 3 16,6 0 39-16,-3 2-24 0,-1 1-22 0,-5-3 1 16,7 0-3-16,16 7 13 0,-13-1 11 15,3 1-3-15,-6-1-4 0,1-1-11 0,0 0-8 16,-3 1 6-16,-1-2-23 0,-2 0 2 15,1 2 1-15,-1-1-22 0,-2 1 54 0,0-6-33 16,0 0 15-16,0 10-8 0,-14 15-6 0,6-16 15 16,0 3-7-16,-3-4 20 0,0 3-3 15,3-2-7-15,1-3-8 0,1 1-7 0,0-2-11 16,2-2 3-16,1 1 26 0,0-2-14 0,0 1 18 16,1-1-32-16,1 0 17 0,-1-1-21 0,2 1 9 15,-1-2 9-15,1 3-5 0,0-3-9 16,0 1 22-16,0-1 1 0,0 0-1 0,0 0-12 15,0 0 26-15,13 6-56 0,-7-5 49 16,4-1-3-16,11 1 8 0,-1 2-12 0,3-3 1 16,0 2 14-16,-1-2-18 0,-1 2-38 0,1-2 3 15,1 4-40-15,-3-4-37 0,0 0-8 0,-20 0-106 16,8 0-97-16,-3 0-15 0,-5 0 68 16</inkml:trace>
  <inkml:trace contextRef="#ctx0" brushRef="#br0" timeOffset="-16101.91">4657 12804 299 0,'1'-4'176'0,"1"2"-37"0,2 0-26 0,0-1-21 16,6 1-6-16,10 0 4 0,-7 2-11 0,6 0-7 15,2 0-36-15,3 0 42 0,2 0-16 16,-2 0-10-16,2 0-23 0,-2 0 15 0,0 0-5 16,-1 0-3-16,-2 0-4 0,-2 0-91 15,-5 0-10-15,0 0 15 0,-5 0-36 0,-1 0-99 16,-8 0 13-16,0 0-161 0,0 0-9 0</inkml:trace>
  <inkml:trace contextRef="#ctx0" brushRef="#br0" timeOffset="-15842.84">4843 12627 367 0,'0'-5'177'0,"-4"5"-52"0,4 0-24 16,-1 0 9-16,2 0-50 0,-1 3 30 0,0 0-14 16,3 1-34-16,0 1 37 0,3 7-20 15,0 5-8-15,1-3-5 0,-2 3-7 0,3 0 7 16,-2-1-33-16,1 2 19 0,-1-2 6 0,-3 2-21 16,4-2 30-16,-2 0-61 0,-1 0 29 15,1-1 15-15,-3-5-3 0,2 1-3 0,0 3-3 16,3-8-115-16,-7-1-58 0,0-2-187 15,0-1 5-15,2 0 18 0</inkml:trace>
  <inkml:trace contextRef="#ctx0" brushRef="#br0" timeOffset="-15581.69">5245 12489 439 0,'1'-7'227'16,"0"3"-37"-16,-1 1-49 0,0 0-12 0,2 2-2 15,1 0-13-15,1 1-17 0,-1 0 5 0,-1 1-36 16,2 3-24-16,-1-3 10 0,0 3 17 16,11 7-42-16,-6-1 29 0,5 3-5 0,-3-3-13 15,-2 3 5-15,-1-3-25 0,3 1-18 16,-3-4-14-16,2 7 2 0,-6-6-101 0,6 1-43 15,-1-2-62-15,-4 0-114 0,0-2 9 0,-1 0 10 16</inkml:trace>
  <inkml:trace contextRef="#ctx0" brushRef="#br0" timeOffset="-15374.65">5277 12734 470 0,'-2'0'221'0,"1"0"-61"0,4-1-11 0,-3-1-29 16,4 0-37-16,13-1 17 0,1-1-36 16,3-1 22-16,3 0-19 0,2 0-30 0,2 0 18 15,-2 0-19-15,0 1-26 0,0 0 14 0,-2 4-17 16,-13 0-2-16,5 0-71 0,-2 0-58 16,-3 0-105-16,-2 0 16 0,8 11 15 0,-15-11-133 15,0 3 52-15</inkml:trace>
  <inkml:trace contextRef="#ctx0" brushRef="#br0" timeOffset="-14977.67">5484 12854 320 0,'0'-1'203'0,"0"-2"-37"0,4 0-49 15,-1-1 12-15,4 0-14 0,6-1-35 0,-1 1-1 16,6-3-11-16,-7 3 5 0,-1 3-5 0,0-3 2 15,-2 4-20-15,-8 0-14 0,0 0 8 16,10 0-6-16,-3 0 5 0,-7 0-24 0,15 12 8 16,-9-8-31-16,-4 0 18 0,0 1 8 15,-2 1-4-15,0 1-6 0,0 0 11 0,0 1-46 16,0 1 36-16,0 3-3 0,-10 8-33 0,6-13 24 16,2 0 9-16,0-1-37 0,0-2 10 15,1 1 36-15,-1 0-5 0,0-1 6 0,1-1-8 16,-1 2-14-16,0-3 27 0,0 1-24 0,0 1 1 15,-1 1-20-15,0-4 36 0,1 1 4 16,0 3 2-16,1-3-18 0,0 0-5 0,-3 1 19 16,4-2-28-16,-1 2-1 0,1-3 10 15,0 1-32-15,0-1 33 0,0 0 2 0,0 0-7 16,11 2-5-16,-6-2 21 0,2-2-7 0,-1 2-9 16,14 0 3-16,-13 0-31 0,4 0 2 15,6 0-41-15,0 0 35 0,21-8-74 0,-20 4-56 16,-3-1-141-16,4 2 16 0,-2-4 12 0</inkml:trace>
  <inkml:trace contextRef="#ctx0" brushRef="#br0" timeOffset="-14753.91">5852 12658 530 0,'6'-2'158'16,"13"0"-69"-16,2-1-18 0,-11 3-9 0,25-4-79 16,-11 0-58-16,1-2-119 0,1-2 9 0</inkml:trace>
  <inkml:trace contextRef="#ctx0" brushRef="#br0" timeOffset="-14139.98">6283 12598 298 0,'5'-4'188'0,"-4"-1"-21"0,3 0-31 0,-3 0 4 16,4-10-32-16,-2 3-30 0,2-2 2 0,-1-1-12 15,2-2 4-15,-2 1-10 0,-2 1 5 16,0-3-11-16,2 0-12 0,-3 3 13 0,0 5-30 16,-1-3 4-16,2 4 18 0,-2 0 8 15,0 9-23-15,0-7 23 0,0 2-15 16,0 5-8-16,0-9-2 0,0 9 2 0,0-8 1 15,0 8-11-15,0-7-15 0,0 7 14 0,0 0-36 16,0-7 24-16,0 7-14 0,-3-7 22 16,3 9-11-16,0 2 0 0,3-3-3 0,-3 5 12 15,2-4-8-15,2 5-5 0,6 9 8 0,-1-5-1 16,0 4-9-16,2-4-2 0,1 2-1 16,1-3 14-16,2 2 3 0,1-4-17 0,0 1 2 15,2-4 12-15,-4 1-3 0,6-2-1 0,-7-3-16 16,3-1-2-16,-16 0 23 0,12 0-25 15,0 0 22-15,11-12-25 0,-18 5 6 0,6-2-30 16,-2-2 31-16,1-2 4 0,-5-1 0 0,-5 1-4 16,6-1 20-16,-6-1-16 0,1 3 18 15,-1 12-45-15,0-10 22 0,0-4 10 0,-11-15-1 16,6 17-17-16,2 2 6 0,-2-2 22 16,0 3 3-16,3 4-2 0,0 0-29 0,-1 0 20 15,0 2-6-15,0 1 4 0,1 2 1 16,-1 0 1-16,1 0-31 0,0 4 13 0,2-4 19 15,-6 8 4-15,3-2-7 0,2 0-24 16,-3 11 48-16,3 1-17 0,-3-2-4 0,4-6 4 16,0 4 6-16,0 0-17 0,17 21 8 0,-11-19-15 15,7 3-38-15,-3-1 8 0,9-2 2 0,2-1-135 16,2-5-124-16,-3 5 20 0,-2-8-78 16,1 0-11-16,-4-2-15 0</inkml:trace>
  <inkml:trace contextRef="#ctx0" brushRef="#br0" timeOffset="-13433.12">4668 13273 290 0,'-1'2'113'0,"0"-4"-25"0,-1 4 9 0,2-2-13 16,2 1 19-16,0 0-23 0,3 1-9 0,1-1-9 15,13 3-4-15,2 2 7 0,3 1-5 16,6-7 1-16,-1 3 14 0,-1-1-30 0,6 0-4 16,0-1-3-16,-2 1-16 0,3 0 11 0,2 1 19 15,5-3-30-15,1 2-6 0,6-2-5 16,0 2-19-16,0-1 26 0,2-1 6 0,-2 1-11 16,0 2-1-16,-3-3 0 0,2 0 12 0,-4 0-7 15,2 0-2-15,-26 0-3 0,11 0-8 16,3 0-29-16,0 0 1 0,0 0 3 0,1 0 1 15,33-9 1-15,-38 6 3 0,-17 3 1 0,7 0-41 16,1 0 3-16,0 0-44 0,-2 0-63 16,10-12-154-16,-21 10 11 0,0 0 0 0</inkml:trace>
  <inkml:trace contextRef="#ctx0" brushRef="#br0" timeOffset="-12831.83">5328 13407 347 0,'0'0'134'15,"0"0"-19"-15,2-1-8 0,-1 2 13 0,3-4-28 16,-1 3-19-16,0 2-19 0,3-2 18 16,-2 1-9-16,1 0-6 0,-1 0-23 0,9 8-14 15,-5-6 23-15,0 2-4 0,-3-1-4 16,7 4-5-16,-7 1-1 0,-1-1-12 0,-2-4-5 15,1 6 0-15,-3-4-3 0,0-2 3 0,0-4-9 16,0 0 1-16,0 10-2 0,0-3 5 16,0 0-5-16,0-7-4 0,-11 16 10 0,8-12-20 15,-2 2 16-15,2-3 15 0,-6 9-1 16,1-5-4-16,0-4 0 0,0 0-1 0,1 0-2 16,0 0-22-16,2-3 21 0,-4 0-1 0,3 0 0 15,6 0-11-15,-6 0-1 0,-5 0 2 0,-16-12 0 16,13 5 3-16,2 2-2 0,6-5 2 0,-8 1-47 15,9 0 5-15,0 2 3 0,1-1 4 16,-3 3 61-16,7 0-8 0,-1 1-9 0,1-1-1 16,0 5-54-16,0 0 7 0,0-6 2 15,0 6 4-15,12-14 58 0,-7 12-3 0,9-3-3 16,2-1-33-16,2 0 3 0,1 5 8 16,2 0 1-16,1-2-1 0,1 3 25 0,-11 0-19 15,5 0 3-15,5 0-6 0,24 9 1 0,-19-4-31 16,0 0-5-16,5-1 23 0,-3-1-42 0,2 2-39 15,3-5-45-15,-18 0-166 0,13 0-23 16,0 0 11-16</inkml:trace>
  <inkml:trace contextRef="#ctx0" brushRef="#br0" timeOffset="78927.86">7507 14484 232 0,'0'0'43'15,"0"0"5"-15,0 0 23 0,0 0-40 0,0 0 27 16,0 0 45-16,0-13-51 0,0 13-15 0,0 0 15 15,0 0-21-15,0 0 24 0,0 0-8 16,-23-22-5-16,23 22-11 0,0-1-7 0,-1-1-5 16,1 2-14-16,0-3 0 0,-1 0 44 15,1 2 18-15,0-1-10 0,-3 2-4 0,3-3-7 16,0 2 9-16,0-2-28 0,0 1 18 0,0 1 31 16,-1-1-22-16,1 2 8 0,0-3-6 15,-1 1-14-15,1 2 11 0,0-2-24 0,0 1 19 16,-2-1-3-16,2 1-2 0,-1 1 5 15,0-1 3-15,-2 0-26 0,3 1 21 0,0-2 2 16,0 2-4-16,0 0-38 0,0 0 10 0,0 0 11 16,0 0-20-16,0 0-6 0,0 0 15 0,0-2-1 15,0 3 19-15,3 0-29 0,-2 3-6 16,-1 0 13-16,1 0 1 0,1 1-24 0,0 0 23 16,-1 0-6-16,6 9 4 0,-2 1 2 15,-2-3-9-15,-1-1-13 0,6 5 20 0,-5-2 0 16,5 3-16-16,-3-1-9 0,2-4 25 15,0 3-21-15,2 0-3 0,-3 2 27 0,0-1 13 16,1-1-21-16,-1 1-6 0,1 1 8 16,1-1-13-16,-3 1 24 0,3 0-5 0,-2-1-2 15,1 0-25-15,-2 0 13 0,1 1 5 16,0-3 7-16,-6 0-7 0,3 2 1 0,3 1 18 16,-2-6-34-16,1 2-3 0,3 0 16 0,-6-2-4 15,2-3 10-15,-1-2-11 0,-2 0-2 0,3 1 15 16,-3-3-4-16,1 0-21 0,-2 3 21 15,2-3 6-15,-2 1-9 0,3-3 1 0,-1 2-2 16,0-1 9-16,-1 1-14 0,3-1 7 16,-3-1-10-16,-1 2 26 0,2-1-15 0,-2-2-1 15,2 2-20-15,-1 0 21 0,0-3 3 0,-1 2 1 16,0-2 1-16,0 3 6 0,2-2 10 0,-1 1-5 16,0-1 9-16,-1-1 1 0,1 0-15 15,-1 3 12-15,2-3 7 0,-2 0-11 16,-3-3-9-16,3 3 10 0,0-1-7 0,0-2-12 15,-1-1 12-15,1 0-1 0,-3 1-2 0,1-2 12 16,0 0-14-16,-5-11-1 0,7 0-17 16,-5-2 13-16,-2-1-8 0,-1-1 8 0,2 2-16 15,-4-3 16-15,1 1 4 0,-1 0-5 0,-3 0-7 16,3-3 3-16,-7 5-3 0,8-1-5 16,-4 1 11-16,2 0-4 0,-2 0-10 0,1 1 10 15,1 3-9-15,1-3 1 0,0 2 9 16,2 1-6-16,3-1 11 0,0 1-5 0,-3 0 3 15,3 6-5-15,1-2 13 0,4 2-13 16,-2 2 6-16,-1 1-2 0,3 0 3 0,-1 0-8 16,-2 1-1-16,2 0 0 0,-2 0 5 0,2 2-8 15,0-1 13-15,-2 0-9 0,3 0-4 16,-1 0 5-16,-1 1-5 0,1-1 1 0,-1 3 9 16,2 0-6-16,0 0 10 0,0 0-11 0,0 0-10 15,0 0 0-15,0 0 12 0,0 0-6 16,0 0 11-16,0 0-23 0,-3-9 0 0,5 11 22 15,-1 1-12-15,-1 1 15 0,3-1-8 0,-1 2 0 16,-1 1-15-16,7 9 20 0,-3-1-9 0,0 1-14 16,0 0 12-16,3-2 7 0,-3 0 5 15,0 1-6-15,0 1 9 0,3 2-9 0,-2-1-11 16,-1-2 15-16,-3 2-5 0,2 2-3 16,0-2 7-16,-1 2-1 0,0-2 2 0,3 3 5 15,2 0-6-15,-2-2-12 0,0 3 9 0,1-3 2 16,-1-1-12-16,-2 1 8 0,-2-4-1 0,1 3 5 15,1-5-4-15,-1-1 8 0,3 3-6 16,-3-1-13-16,-2-3 19 0,3-1 1 0,-2-3-5 16,1 1-2-16,-3-2-4 0,1 1-3 0,-1-2 2 15,3 0 16-15,-3 0-3 0,2 1-6 16,-2-3-7-16,2 2-3 0,-1 0 16 0,-1-2 0 16,0 0 6-16,0 1-19 0,1-1-2 0,-1-1 10 15,0 0 5-15,0 0-29 0,0-1-7 16,0-1-15-16,0 0-44 0,0-1 9 0,0 0-111 15,-1 1-98-15,1-4 20 0,1 4-150 16,1-5 24-16,0 1 17 0,3-7-3 0</inkml:trace>
  <inkml:trace contextRef="#ctx0" brushRef="#br0" timeOffset="80204.39">7791 14502 283 0,'0'-2'96'0,"3"2"9"0,-2 0-21 15,-1 0-29-15,0 0-14 0,-4 0 34 0,4 3-8 16,-4-2-7-16,3 0-29 0,-4 2-3 0,-7 4-4 16,3-1-1-16,0-1 28 0,-3 2 21 15,-1-1-7-15,4-1-30 0,-5 4 36 0,0 1-2 16,-1-1 9-16,0-1-51 0,-1 2 21 16,-2 1-6-16,-1 1-3 0,1 1-3 0,0 0 17 15,0 1-45-15,-1-1 36 0,1-3-33 0,0 5-21 16,0-4 42-16,3 0-37 0,1 1 27 15,3-3 3-15,-3 0-24 0,7-1 31 0,-2 0-1 16,-1-1 13-16,3-2-20 0,1 0-1 0,-1-2 9 16,1 1-25-16,2-1 19 0,-1-1-3 15,0 1-11-15,2-1 28 0,-1 2-24 0,1-3 7 16,-4 1-3-16,2 1-23 0,1 0 33 16,0-1-22-16,-2 1-1 0,2-2 7 0,-11 6 18 15,3-2-29-15,2-3-8 0,3 4 17 0,0-4-22 16,3 1-6-16,-1-2 26 0,0 1 1 15,-1-1 12-15,5 1-14 0,-1-2-2 0,-2 1 17 16,2 0-46-16,0 1 34 0,1-1-33 0,0-1 7 16,-2 2 15-16,2-2 8 0,-1 0 4 15,0 0-1-15,2 1-8 0,-5-1 11 0,5 0-27 16,0 0-1-16,0 0 16 0,0 0 7 0,0 0-13 16,0 0 2-16,0 0 16 0,0 0-7 15,0 0-10-15,-6 0 22 0,6 0-9 0,0 0 4 16,0 0-33-16,0 0 20 0,-7 0-19 15,7 0 3-15,0 0 22 0,0 0-8 0,0 0 20 16,0 0-38-16,0 0 19 0,0 0 10 16,0 0 14-16,-5 0-42 0,5 0 15 0,0 0 2 15,0 0 4-15,0 0 2 0,0 0 3 16,-10 7 6-16,10-7-13 0,0-3 11 0,4 3-32 16,-3-1 29-16,2-1-26 0,-1 1 36 0,2-2-23 15,8-5-8-15,2 0 24 0,-1 0-20 16,4-4 21-16,-2 2-5 0,2-1-9 0,3 0-2 15,1-1 10-15,1-1 1 0,1 1-9 0,0-1-3 16,1 1 12-16,2 2-6 0,-2-3-14 16,4 2 14-16,-2 0 4 0,3-1-8 15,-3 1 8-15,3-1 12 0,-1 2-17 0,-3 0 2 16,0 1-5-16,-1-2 10 0,-3 2-22 16,2 2-4-16,-5 0 11 0,-3 2 11 0,0-2 3 15,-6 3-9-15,-1 0 2 0,-2 2-7 0,1 1 13 16,-1-2-11-16,-2 0-3 0,-1 3 10 0,-1-2 3 15,0 2-11-15,-1-1 5 0,0 1-13 16,3-2 17-16,-3 2-4 0,0 0-3 0,-1 0 10 16,0 2-27-16,0-4 34 0,-2 4-17 0,-2-1 17 15,3 0-11-15,-2 2 3 0,-2-2-22 16,1 2 14-16,0-2-15 0,-1 1 26 0,1 1-3 16,-11 3-25-16,2 0 8 0,-2 1 34 0,5-1-26 15,2-3-13-15,-8 4 24 0,-1 1-10 16,2 2 7-16,-1-2-7 0,2 2 9 0,-1 0 0 15,-2-2 2-15,1 2-27 0,3-1 13 0,1 1-3 16,0 2 8-16,-1-2 2 0,-4 0-12 0,3 2 8 16,-3-3 1-16,3-1 4 0,-1 5-5 15,0-5-5-15,-2 0-8 0,2 1 23 0,1-4-2 16,2 5-18-16,-4-7 26 0,4 4 3 0,3-5-8 16,3-1-21-16,-1 2 19 0,2-2 8 15,1 1 6-15,0-2-19 0,3 2 6 0,-3-2 4 16,4 1-20-16,-3-1 22 0,0 0-5 15,3 0-3-15,0 0-23 0,0 0-17 0,0 0 14 16,0 0-45-16,-4-4-3 0,7 2 6 0,-2-2-168 16,2 2-143-16,0-1 26 0,0-1 18 0,1 1 14 15,-1-1-29-15</inkml:trace>
  <inkml:trace contextRef="#ctx0" brushRef="#br0" timeOffset="81842.1">12865 14861 306 0,'0'-16'207'16,"-27"-11"-41"-16,26 16 11 0,1 2-10 0,0-2-13 15,0 1 6-15,0-1-16 0,0 3-24 0,0 0-3 16,0 1 18-16,0 7-21 0,0-9 1 0,0 3-16 15,0 6 1-15,0-8-15 0,0 8-19 16,0-6 4-16,0 6-20 0,0 0-11 0,0-6 15 16,0 6-14-16,-2-6-3 0,4 9 2 0,-2 1-7 15,0 3-21-15,6 13 11 0,-2-1-9 16,-3 5 9-16,2 1-12 0,0 3 3 0,-1 1 2 16,2 2 1-16,-1-1-3 0,1 1-6 15,-1-2 6-15,0-2-5 0,3 4-6 0,-4-5 13 16,1 1-18-16,-3-2 8 0,2-2-7 15,0-2 5-15,-2-11 11 0,0 5-20 0,0 2 7 16,0-5 18-16,0 2-12 0,0-2-12 16,0-4 7-16,0 1 3 0,0-2-11 0,0-1 12 15,0-6 0-15,0 7 3 0,0-7 10 0,0 7 6 16,0-7 10-16,0 5 3 0,0-5 26 0,0 0-15 16,0 7-19-16,0-7 11 0,0 7-5 15,0-8-21-15,0 0 0 0,1-4 1 0,0 3 0 16,1-3 11-16,-1-1-19 0,-2 0-1 15,3-11 12-15,-2 17-17 0,0-14 4 0,0-1 7 16,0-2 17-16,0 1-26 0,0-2-9 16,0 1 28-16,0-1-10 0,0 3-13 0,0-5 13 15,0 1-11-15,0-1-6 0,0 1 20 0,0-3-10 16,0 2-21-16,0-1 21 0,0 1-15 16,0-1 0-16,0 1 6 0,0-2-1 0,6 1 16 15,-6 0-20-15,13-19-5 0,-10 20 12 16,2 4-15-16,1-1 28 0,-3 1-12 0,6 0-18 15,-3 0 0-15,3 2-1 0,-2 1-2 0,3 2 18 16,0 0-17-16,3 2 22 0,-4 1-19 0,5 1 3 16,4 0 2-16,-4 3 13 0,0-1-13 15,1-1 1-15,-2 5 13 0,-3-1-8 0,2 2-5 16,-3 0-1-16,-9 0 10 0,7 0-10 16,0 0-4-16,5 0-4 0,10 12 19 15,-13-6-18-15,-1-4 7 0,-3 3 1 0,-1 1-11 16,5 5 18-16,-2 0-7 0,-4 0-9 15,1-1 6-15,-2-2 6 0,1 1-9 0,-3-2 9 16,0 1 9-16,0-8-2 0,0 6-13 0,0 6-5 16,-10 14 2-16,1-12 16 0,2-2-12 15,-2 2 7-15,-1-2-5 0,-3 0 5 0,2-1 4 16,-1-1-1-16,0-4 8 0,-3 3-13 16,4-4 6-16,2 0-5 0,0-2 2 0,0-1 1 15,2-1 2-15,-1 0 7 0,1-1 10 0,1 2-19 16,0-2 0-16,6 0 6 0,0 0 8 0,-8 0-15 15,8 0 17-15,-8 0-8 0,8 0-27 16,-10 0-13-16,0-12-22 0,6 11-8 0,1-1-53 16,1 0 10-16,-1 0-103 0,1 0-105 15,-2 2 23-15,3-2 20 0,-3-1-85 0,3 1 21 16,1 2 10-16</inkml:trace>
  <inkml:trace contextRef="#ctx0" brushRef="#br0" timeOffset="82430.12">13708 14483 425 0,'-1'-1'167'0,"-4"-1"-16"0,1 4-51 0,-1-2 5 16,0 2-52-16,-1 1 8 0,-6 7 17 16,-1 0 6-16,0 2 2 0,1-1 2 0,-2 2-5 15,2 2-26-15,-1 2-13 0,0-2-26 0,1 6 23 16,2 0 25-16,-1 2-52 0,0 1 34 16,4 2-7-16,0 2-24 0,3 0-2 15,-3 2 22-15,2-3-5 0,4 3-16 0,1-15 14 16,0 8-2-16,12 27-8 0,-6-20-20 0,3-2 16 15,5 1 7-15,-2-1-7 0,3 0 2 0,-2 0-10 16,0-3 10-16,3 1-4 0,1-2-3 16,-2-2 1-16,-2 0-13 0,3-3 12 0,1-2-1 15,0 3 2-15,-3-4-11 0,-2-2 6 16,1 0 0-16,-3-3 10 0,-3-4-20 0,-1-1 17 16,-2-2 12-16,0 0-18 0,1-1 29 15,-2-1-12-15,-1 1-8 0,-1-1 6 0,2 0-12 0,-3-1 10 16,3 0-11-16,-2 0-22 0,-1 2-8 15,1-1-57-15,2-2 5 0,-2 1-205 0,-1-1-105 16,3 0 25-16,-3 0 3 0,0 0 10 16</inkml:trace>
  <inkml:trace contextRef="#ctx0" brushRef="#br0" timeOffset="83958.29">14216 14592 252 0,'0'0'159'0,"0"0"-37"0,0 0-1 16,0 0 6-16,0-13-6 0,0 13-26 15,24-21-3-15,-21 15-12 0,-1 0-25 16,5-6 3-16,-5 4 34 0,-1-3-11 0,-1 3-18 16,0 1-6-16,0 7 9 0,0-7-10 0,0-3-29 15,-10-12 15-15,1 9 4 0,2 2-13 0,0 2-4 16,1 3-23-16,1 2 26 0,-3 0-4 16,-1 0-35-16,-2-1 49 0,-2 0-19 0,5 1-7 15,-1 3 8-15,-1 0-8 0,5 1 2 16,-2 0-16-16,7 0-16 0,0 0 39 0,-9 0-24 15,2 0 16-15,-11 9 4 0,10-3-51 0,-2-1 36 16,2 1 1-16,-2 4-12 0,3-1 0 16,1-1 8-16,3-1-7 0,0 0 13 0,2 0-4 15,-1-2 0-15,2-5-5 0,0 7 5 16,0 0-14-16,12 17 8 0,-2-9-11 0,-1 0-2 16,1-4 16-16,3-1 5 0,-1 3 3 0,3-5-22 15,-4 2 18-15,1-2 0 0,-2-1-20 16,3 1-4-16,1-3 19 0,-5 1 4 0,-3-3 13 15,8 5-9-15,-1-1-8 0,-1 0-16 16,0 0 22-16,-5 0 1 0,3 3-2 0,-2-4-19 16,-3 1 31-16,3-2-12 0,-3 2-7 0,-1-3-15 15,-1 2-9-15,1-1 32 0,0-1-28 16,-3 1 15-16,2 0 28 0,-2 1-13 0,0-1 2 16,1 1-15-16,-2-2 24 0,0 2-13 0,-4082 0-3 15,8164-6-2-15,-4082 0-2 0,0 7-5 16,0 0 14-16,-14 9-8 0,6-9 21 0,4 0-25 15,-2-2 9-15,-2-1 5 0,1-2-17 0,0 2 6 16,1-2 4-16,-11 0 3 0,2 4 11 16,0-6-22-16,4 0-11 0,2 0 29 0,9 0 8 15,-10 0 16-15,1 0-13 0,4 0-11 0,5 0-2 16,-18-10 9-16,9 0-9 0,3 2 1 16,0 1 13-16,-1-7-15 0,4 0-4 0,2 4-8 15,1 1 17-15,0 9-8 0,0-14 1 16,11-14-6-16,-2 13 6 0,1-2-2 0,0 3-24 15,-5-1 15-15,5 1 9 0,-1-1-32 16,1 4-16-16,-5 2-12 0,3-3-18 0,-3 4 6 16,1-6-84-16,-1 7-101 0,-3 1-112 0,-2-1 19 15,4 4 12-15,-4-1-21 0</inkml:trace>
  <inkml:trace contextRef="#ctx0" brushRef="#br0" timeOffset="84721.98">14537 14487 288 0,'7'0'106'0,"2"1"-11"0,8 0 2 0,-7-1-45 16,6 0-7-16,15 8 12 0,-13-2 16 15,-1-4-33-15,-1 4-33 0,-4-5 18 0,-4 2-10 16,-2 0 11-16,-2 1-17 0,1-2 23 0,-5 0-12 15,0 1 10-15,0 1-5 0,0-1 5 0,0-3-20 16,0 0 3-16,0 0-13 0,-10 12 8 16,5-8-2-16,1-1 5 0,-12 6 5 0,8-3-2 15,-1-1-1-15,2 0-10 0,-2 4 19 16,0-2-7-16,-1 1 0 0,1-1-1 0,-4 0-1 16,3-2-12-16,-4 2 0 0,4-1 0 0,2-1 1 15,-1-1-1-15,3-2 7 0,3 1-2 0,1 1-1 16,-1-3 1-16,1 2 2 0,2-3-9 15,-1 3 0-15,1-3 0 0,0 0 15 16,0 0-9-16,0 0-5 0,16 10-4 0,-11-9 4 16,12 3-6-16,-2 2 5 0,0-2 7 15,-2-1-19-15,0 1 1 0,2-2 33 16,1 3 0-16,-2-3-5 0,-3 0 1 0,-2-1-23 16,0 2 1-16,-2 0-3 0,-2 2 0 0,1-4 27 15,0 2-2-15,3 6 1 0,-2 1-4 16,-2-3-1-16,-1-2-1 0,-2 3 5 0,1-2 4 15,-3-3-20-15,0 2 13 0,0 0-1 0,0-5-1 16,0 0 13-16,0 8 0 0,0-2-2 0,0-6-2 16,-13 16 1-16,9-12-11 0,0 1-5 15,2 0 15-15,-2-1 30 0,0-1 12 0,-1 0-10 16,1 1-11-16,-1-3 18 0,0 2 1 0,0-3-5 16,-2 1-19-16,1-1 7 0,-3 0-1 15,4 0-12-15,-3 0 12 0,1 0-5 0,0 0-10 16,0 0-6-16,-2 0 0 0,-2 0-17 0,4 0 16 15,-1 0-10-15,-7-9 12 0,10 9-6 16,0 0-7-16,2 0-20 0,-2-3 16 0,2 3-2 16,-3-3-43-16,2 3-33 0,4 0 9 15,0 0-101-15,0 0-73 0,0 0-138 0,0 0 22 16,-6-4 23-16,8 1 10 0</inkml:trace>
  <inkml:trace contextRef="#ctx0" brushRef="#br0" timeOffset="84962.85">15136 14761 430 0,'3'-2'204'0,"-1"0"-19"15,0-1-26-15,0 0-15 0,-2 3-6 16,5 0-44-16,-2 0-16 0,-1 0-32 0,0 0-4 16,1 0-73-16,-1 0-58 0,-1-1-90 15,0 0-157-15,-1 1 2 0,2-2-2 0</inkml:trace>
  <inkml:trace contextRef="#ctx0" brushRef="#br0" timeOffset="85836.75">15245 14425 333 0,'2'-3'167'15,"-2"-1"-39"-15,3 1-16 0,-3 0-14 0,4 0-1 16,-3 1-27-16,0-1-8 0,1 2-12 0,-1 0 8 15,0 1-13-15,1 0-8 0,0 1 20 16,-1 3-10-16,1-2 3 0,-1 3-22 0,-1 1 14 16,1-1-1-16,-1 3-26 0,5 10 24 0,-2-3-16 15,-1 3 9-15,-2-10-15 0,0 3 8 16,0 3 0-16,0-2-13 0,0-2-30 0,0-1 2 16,0 0 37-16,0-3 6 0,0 1-33 15,0-7-11-15,0 5 50 0,0-5-35 0,0 7 58 16,0-7-22-16,0 0-11 0,0 7-3 0,0-7 6 15,7 8-2-15,-3-8-1 0,3-1-34 0,-2 1 11 16,3-2 16-16,-2 2-1 0,4 0-32 16,-10 0 34-16,7 0 17 0,-1 0-49 0,3 0 18 15,-2 0 10-15,-2 0 1 0,5 0 0 16,-3 0-24-16,5 0 28 0,0 0-17 0,18 7-26 16,-19-4 40-16,0 0-12 0,-3-1-7 0,-2 3 10 15,1-3 15-15,5 7-20 0,-3-4-27 0,3 3 32 16,-1 1-31-16,-2-3 27 0,-1-1-19 15,-1-1 21-15,-3 2 3 0,-1-1-25 0,2 1 21 16,-2-2 8-16,-1-1-9 0,-2 0-11 16,2 2 18-16,-2-1 16 0,0 1-33 0,0 0 14 15,2 0-36-15,-2-5 14 0,0 0 1 0,0 7 28 16,0-7-9-16,0 8-15 0,-13 6 34 16,9-10-8-16,-6 4-11 0,3-1 12 0,-1-2-17 15,1-1 6-15,1-1 5 0,1 0-18 0,-3 0 30 16,4-2 8-16,-1 2-23 0,2-2-23 0,-5 2 5 15,4-2 40-15,-2 1-48 0,1-2 21 16,-2 1 17-16,1 1-29 0,1-2-15 0,0 0 2 16,3 2-78-16,-4-2-18 0,6 0-32 15,0 0-82-15,0 0-106 0,-9 0 23 0,1 0 19 16</inkml:trace>
  <inkml:trace contextRef="#ctx0" brushRef="#br0" timeOffset="86174.43">15310 14382 336 0,'23'-3'115'0,"-4"-1"-3"0,-7 4-3 0,4 0-14 16,5 0-11-16,2 0-7 0,-3 0-24 0,3 0-8 15,0 0-2-15,-3 0-6 0,-3 0-2 0,-2 0-6 16,-4 0-27-16,-5 0-26 0,2 0-2 15,-8 0-18-15,0 0-70 0,0 0-142 0,8 0 10 16,-3 0-2-16</inkml:trace>
  <inkml:trace contextRef="#ctx0" brushRef="#br0" timeOffset="86783.11">15111 14761 226 0,'2'1'111'0,"2"-1"-21"16,-1 1-8-16,2 1-3 0,-3-2-9 0,2 1-52 16,-3-1 14-16,2 2 23 0,-2-2-14 0,2 0-1 15,-1 1-4-15,0 0 33 0,0-1 20 0,-2-1 3 16,3 1-22-16,-1 0 6 0,-2-1 2 15,3-1-29-15,-3 2 20 0,0-3 18 16,0 1-24-16,0-1-12 0,0 0 0 0,0-1 2 16,-3 3 13-16,1-2-17 0,2 0-25 0,-3 1 15 15,2-1-19-15,-2 1 26 0,1-1-6 0,1 3-47 16,-2-2 24-16,2 0-4 0,-1 2-6 16,1-1 2-16,0 1 6 0,-2 1-13 15,3-1 15-15,-1 2-44 0,1 0 3 0,0 0-95 16,0-1-101-16,0 1-121 0,0 0 25 0,0 0-43 15,1-1 2-15</inkml:trace>
  <inkml:trace contextRef="#ctx0" brushRef="#br0" timeOffset="87701.67">16011 14544 288 0,'0'0'110'0,"0"0"18"0,0 0-5 0,-17 0-32 16,17 0-12-16,-22-18 3 0,20 18-10 15,-3 0-8-15,2 0-3 0,1 0 10 0,-1-2-18 16,2 2 15-16,-2 0-11 0,0 0-21 16,2 0-6-16,0 2-2 0,0-2-8 0,1 0 9 15,1 3-31-15,0-3 43 0,3 1 9 0,0 1-14 16,1-2 19-16,3 0-25 0,10 4 5 15,-1-4-10-15,1 3-4 0,4-1-36 0,0 0 12 16,0-1 28-16,-2-1-2 0,-1 2-14 16,-1 0 5-16,0 1-14 0,-9-2 26 0,4-1-4 15,-7 1 3-15,-1-1-4 0,1 0 15 0,-1 0-1 16,-5 0-20-16,0 0 6 0,0 0 35 16,0 0-12-16,6 0-12 0,-6 0-4 0,0 0-2 15,0 0 9-15,7 0-24 0,-7 0 31 16,0 0-18-16,0 0 8 0,6 0-16 0,-6 0 3 15,0 0 4-15,0 0-9 0,0 0-32 0,9 0-39 16,-3 0 5-16,-5 2-90 0,-4-2-96 16,3 0-134-16,-2 0 53 0,1 2 18 0,0-4 13 15,-1 2-19-15</inkml:trace>
  <inkml:trace contextRef="#ctx0" brushRef="#br0" timeOffset="90940.93">16287 14918 226 0,'13'-14'127'0,"-13"14"-15"16,33-31-14-16,-23 23 26 0,-1-3-35 0,-1 4 1 15,-1 0 16-15,0 0-16 0,-2 0-35 16,2-2 2-16,2-2 5 0,-2-2 9 0,-3 4-12 15,3-4 9-15,0 3-38 0,0 0 37 0,1-4-18 16,0 0-3-16,1 2-16 0,-4-1 8 16,3 1-6-16,0-2 0 0,0-1-8 0,0 0-22 15,-2 0 51-15,2-1-28 0,-2 2-3 16,-1-4 11-16,3 1-32 0,-5-1 25 0,0 3 19 16,2-2-47-16,-3 2 22 0,2-3-1 0,-3 5 5 15,-1 13-6-15,0-9 5 0,0 0 7 16,0 1 7-16,0 1-12 0,0 1-12 0,0 6-6 15,0-7 6-15,0 7-6 0,0-10-7 16,0 3 2-16,0 7 23 0,0-5-22 0,0 5-6 16,0 0 3-16,0-7 2 0,0 7-3 0,0 0 2 15,0-7 4-15,0 7-4 0,0 0-24 16,0 0 23-16,4-8 1 0,-4 8 7 0,0 3-9 16,0-3 6-16,0 4-3 0,-2 0 3 15,2 0-9-15,-1 1-4 0,-1 12 13 0,2-10 16 16,0 1-1-16,0 3-30 0,0 4 12 0,0-1 16 15,0 2-18-15,0 0-13 0,0 2 0 16,0 0-10-16,10 14 28 0,-5-18-6 0,-1 1 0 16,1-1 6-16,4-2-28 0,0-1 20 0,0 0 4 15,-2-4 9-15,7 2 1 0,2-4-14 16,-8 0 13-16,7-3 2 0,-6 0 2 0,2-2-19 16,-1 0 5-16,1 0 9 0,4 0-9 0,0 0-2 15,19-14 8-15,-17 8 5 0,-2 1-5 0,0-3-15 16,-2-1 18-16,-2 2 4 0,1-5-5 15,-5 6-16-15,2-5 18 0,-1 0-16 16,-4-3 11-16,0 5 0 0,-2-1-19 0,1-5 14 16,-2 3 4-16,-1 3 6 0,0 9 17 0,0-10-16 15,0 0-9-15,0 0 6 0,-10-16 8 16,6 13-9-16,0 2-5 0,-2-1-18 0,-1 2 18 16,5 3 7-16,2 2-5 0,-5 0 2 15,5 1-7-15,-2 1 11 0,1-1-11 0,0 3-5 16,1-2 13-16,0 3-6 0,0 0 5 0,0 0 2 15,0 0-2-15,0 0 10 0,0-7-33 0,0 7-2 16,0 0 25-16,0 0 2 0,-4-7-8 16,4 10 6-16,0 0-17 0,1 1 7 0,-1 1 6 15,2 2 17-15,-1-2-25 0,3 13 7 16,-4-10 4-16,8 18-10 0,-1-10 1 0,-1 2 2 16,1 0-17-16,2-1 31 0,-2-2-9 0,0 1-1 15,2-1-5-15,-1 0 9 0,0-3-9 16,-1 2 5-16,2-2 15 0,-3-1-19 0,3-2 3 15,0 2 3-15,-4-4-29 0,4 5 1 16,-1-5-139-16,-5 2-140 0,0-4-72 0,1-1 20 16,-3-2 20-16,2-1-11 0</inkml:trace>
  <inkml:trace contextRef="#ctx0" brushRef="#br0" timeOffset="91899.51">14911 15163 259 0,'-15'0'227'0,"15"0"-36"16,0 0-25-16,0 0-6 0,0 0-17 0,-13 0-25 15,13 0-6-15,0 0-39 0,0 0 15 0,0 0-19 16,0 0-5-16,0 0 11 0,18-9-20 16,6 9-31-16,-10 0-9 0,8 0 32 0,6 0-39 15,7 0 17-15,3 0 8 0,3 0-4 0,52 11-8 16,-39-8 6-16,6 1-28 0,5-1 47 15,4 1-49-15,4 0 1 0,0 1 17 0,4 2 13 16,-3-3-7-16,-1 1-32 0,-2-5 1 0,-3 4 20 16,-8 1 15-16,0-2 7 0,-7 0-27 15,-6-1 3-15,-6 0-1 0,-5 1-4 0,-2 0 11 16,-4-2-1-16,-4 2-2 0,-5-3 4 0,-2 1-41 16,-11-1-26-16,3 0 8 0,-2 0-10 15,-1 0 6-15,-8 0-84 0,6 0-33 0,-6 0-131 16,0 0-52-16,13 7 14 0,-9-6 5 15</inkml:trace>
  <inkml:trace contextRef="#ctx0" brushRef="#br0" timeOffset="92620.54">15450 15487 259 0,'0'1'117'0,"0"2"-16"0,0-2-14 15,0 2-11-15,0-2 28 0,4 3-13 16,-2-2-10-16,2 0 5 0,-3 3-11 0,4-2-8 16,-1 1-16-16,0 1 10 0,-2-1-14 15,5 1-3-15,-1 8 0 0,-2-4-38 16,0 1 15-16,0-2 13 0,-4-1-14 0,3 0-20 15,-3 0 0-15,0-2 0 0,0-5 33 0,0 0-16 16,0 9 31-16,0-2-20 0,0 0-10 0,0-7 17 16,0 7-40-16,0 1 33 0,0-2-1 15,0-6-31-15,-11 14 17 0,8-12-17 0,-1 2 22 16,2-2-8-16,-3 2 1 0,1-2-17 16,-1-1 23-16,-2 0-13 0,2-1 6 0,-3 0 0 15,8 0 22-15,-10 0-37 0,-2 0 1 0,-18-16 29 16,16 9-21-16,1 0-14 0,2-3 36 15,1-2-14-15,2-1-4 0,0 3-1 0,-6-1 4 16,8-2-11-16,-2 1-16 0,-1-2 18 16,6 6 8-16,-1 1-8 0,2 3 9 0,2 0-22 15,0 4 29-15,0 0 6 0,0-6 2 0,0 6-30 16,9-14 6-16,-4 12 8 0,9-4-8 16,0-1-7-16,6 1 22 0,1 1-13 0,2 2 17 15,3-1-23-15,2 0 18 0,0-3 1 0,4 7-45 16,2-3 6-16,-1 3 0 0,0-2 9 15,0 2 6-15,-17 0 15 0,8 0-21 0,1 0 2 16,0 0 1-16,-4 0-2 0,-1 0 38 0,-1 0-42 16,-6 0 31-16,-2 0 3 0,-1 0-10 15,-1 0-1-15,-1 0 12 0,-1 0-23 0,-7 0-17 16,18 10-28-16,-13-7 6 0,1-1-116 16,-1-1-115-16,-1-1 22 0,-1 1 14 0,-3-1 13 15</inkml:trace>
  <inkml:trace contextRef="#ctx0" brushRef="#br0" timeOffset="93714.32">17330 15166 509 0,'0'0'142'0,"0"0"-16"0,0-12-18 0,14 12-44 16,-14 0 35-16,0 0-33 0,0 0 3 15,0 0 5-15,0 0-43 0,0 0 13 0,0 0-19 16,0 0-12-16,0 0 35 0,-18 4-3 16,0 0-40-16,1 6 15 0,-2-3 25 0,1 1-6 15,-2-2-13-15,2 5 24 0,-1-2-60 16,1-2 35-16,4-1 2 0,-4 1-32 0,10-3 41 15,-1 0-16-15,2-3-7 0,-2 1-7 0,5-1 27 16,-1 2-27-16,1-3 5 0,0 0-13 16,3 2-12-16,-2 0 32 0,2 0 0 0,-4-1 3 15,5-1-2-15,0 0-27 0,0 0 35 16,0 1-6-16,3 1-16 0,0-2 15 0,0 0-22 16,1 0 33-16,0 1-8 0,1-1-23 0,0 3-23 15,1-2 28-15,11 5 6 0,1 0-4 16,1 1-7-16,-3-3 9 0,1 1-6 0,4 1-1 15,-1 5 19-15,-2-3-24 0,1 1-15 0,-2-1 32 16,3 1-10-16,1 1-7 0,-6-1 14 16,4 0-4-16,-5-1-11 0,0-3 6 0,-1 3-13 15,-4-1 1-15,0-3 9 0,-3 0 2 16,2-1 11-16,-4 1 7 0,1-1-19 0,0 1-12 16,-1-2-7-16,1 0 23 0,-1 1 0 15,1-1-2-15,0 1-9 0,0 0 20 0,-1-1-4 0,2 1-31 16,-2 0 7-16,3-1 9 0,-2 0 12 15,0 1 9-15,-1 0-18 0,-2-1 34 16,5 1-43-16,-3-3 5 0,-1 3 14 0,0-1-23 16,2 0-15-16,-1 1 5 0,-2-2-97 0,0-1-46 15,0 0-128-15,1 0-26 0,-2 0 14 0,-1 0 6 16</inkml:trace>
  <inkml:trace contextRef="#ctx0" brushRef="#br0" timeOffset="94616.11">17736 15093 226 0,'-2'-2'219'0,"0"-1"-29"15,0-1-89-15,4 3 12 0,0-2 14 16,-1 0-26-16,4 2-8 0,-1-2-18 0,14-1-44 16,0-2 35-16,1 2 7 0,-1 2-52 0,1-1 32 15,0-1-6-15,-1 1-8 0,-3-1-8 16,-3 3-8-16,-2-1 8 0,-1 0 1 0,-1 0-25 16,-2 0 13-16,-1 2 4 0,2 0 6 15,-4 0-27-15,-3 0 26 0,0 0-41 0,0 0 37 16,8 0-29-16,-8 0 12 0,0 0-3 0,4 0-25 15,-4 0 16-15,0 0-10 0,10 7 30 16,-11-5-3-16,-1 2-14 0,-8 7-25 0,0 2 38 16,-2-4 3-16,1 3-21 0,-4 0-10 15,2-1 16-15,-3 0-7 0,3 0 21 16,-1-1 5-16,0 1-21 0,1 1 21 0,-1-3-7 16,2-1-11-16,0 1-21 0,1 2-2 0,3-6 12 15,2-1 23-15,1 2-19 0,0-2 33 0,-1 0-16 16,-1-1-2-16,5 1-29 0,-2-1 18 15,0-1 17-15,-1 1 4 0,4 2-30 16,-2-3 10-16,0 2 11 0,2-1-33 0,0 0 25 16,1 0 10-16,0-1-24 0,0 1 28 0,0-3-12 15,0 0 3-15,0 0-22 0,14 9 31 0,1-2 7 16,3-2-16-16,3-5-36 0,2 6 11 16,2 0 7-16,-2-5 23 0,0 0 9 0,2 5-43 15,-3-5 5-15,0 2 27 0,-1-3-4 16,-2 2-9-16,-1 1 3 0,-5-3 14 0,-2 0-20 15,-1 0 37-15,-5 0-24 0,-1 0-25 0,3 0 21 16,-3 0-1-16,-3 0 1 0,5 0 4 16,-6 0-9-16,0 0 30 0,0 0-22 0,0 0 2 15,8 0-25-15,-8 0-21 0,0 0 3 16,6 0-58-16,-6 0-15 0,7 0-43 0,-7 0-59 16,0 0-101-16,0 0 13 0,7 0-51 15</inkml:trace>
  <inkml:trace contextRef="#ctx0" brushRef="#br0" timeOffset="95128.18">18539 15027 265 0,'-6'2'80'15,"-11"1"29"-15,2 1-61 0,-4 1 15 16,2 1 12-16,-2 1-23 0,1-2 20 0,1 2-17 15,-2-2-49-15,6 0 27 0,-2 2 26 0,7-4-55 16,2 1 4-16,-2-2 22 0,6-1 4 0,-3 1-16 16,2-2 3-16,1 2 14 0,-1-1-33 15,0-1 1-15,1 0-1 0,2 2 9 0,-3 2-1 16,3-3-17-16,0 0 30 0,0 1-25 0,0-2-1 16,0 0 0-16,0 0 40 0,11 8 10 15,-4-7-8-15,7 6-5 0,5-5-3 0,-3 4-1 16,2-1 12-16,-2-1-6 0,1 3 5 0,1-1-35 15,-2-1 3-15,0 2 4 0,0-1-11 16,-3-1 13-16,-1 0-12 0,0 3 14 16,-2-2-2-16,-2-1 10 0,-1-4-26 0,-3 1 21 15,-1-2-12-15,1 5 0 0,0-3-1 16,-1 0 4-16,0 0-2 0,1-1-2 0,1-1-49 16,-2 3-30-16,1-1-36 0,-3 0-89 15,4 0 17-15,0-1-188 0,0-1-7 0</inkml:trace>
  <inkml:trace contextRef="#ctx0" brushRef="#br0" timeOffset="96249.11">18909 14637 356 0,'6'-8'153'0,"-1"2"-42"16,-2-1 17-16,-2 0-15 0,3-1-15 0,-4 4-11 16,0-3-13-16,0 7-6 0,0-7-4 15,0 1 0-15,0 6-25 0,-13-26 10 0,2 14-21 16,1 2-13-16,-1 2 21 0,-4-2-6 16,1 3 7-16,1 0-13 0,-1 3-8 0,1 0-11 15,1 4-15-15,3-1 30 0,1 1-12 0,0-1-24 16,8 1 7-16,-7 0 16 0,-5 0 5 15,0 0-22-15,-11 13 22 0,15-8 10 0,-3 2 1 16,2 0-39-16,3 3 37 0,-1-5-20 0,5 2-1 16,-2 0 2-16,1-1 3 0,3 1 12 15,0 0-21-15,-1 0-14 0,1 0 2 0,0 0 1 16,0 5 29-16,19 13-29 0,-11-15 33 16,5 1 4-16,-3 0-13 0,5-1-15 0,-1 1 27 15,-1-4 3-15,1-2-21 0,0 5-6 0,-2-2-1 16,1-1 0-16,-2-1-12 0,-1 1 19 0,2 1-16 15,-1-3 26-15,-3 0-26 0,-3 2 14 16,4-3 11-16,-4 1-1 0,5 3-8 0,-1 1 2 16,-4-1-3-16,0-3 6 0,-2 2 0 15,1-3-1-15,-2 0-14 0,2 0-12 16,-2 0 11-16,0 1 12 0,1-1 15 0,-2-3-44 0,-1 5 14 16,1-2 18-16,-1 1-12 0,0-3-1 15,0 5 0-15,0-7-1 0,0 0 11 16,0 5 14-16,0-5-12 0,0 8-14 0,0-8 14 15,0 9 0-15,-10 3-1 0,9-8 0 0,-3-1 2 16,-5 7-3-16,1-7 2 0,4 0-8 16,-1-1-4-16,1 1-7 0,-1-2 25 0,-1 1-7 15,-3-2 4-15,6 0-24 0,-4 0-1 0,7 0 26 16,0 0 2-16,-14 0-10 0,1 0 18 16,-10-14-20-16,13 10 0 0,3 0 10 0,3 1 19 15,-2-1-5-15,2-1-7 0,0 1-12 0,1-1 19 16,-5-6-1-16,3 2-9 0,2 0 19 15,1 3-22-15,1-2 6 0,1 8-16 0,0-8 5 16,0-1 17-16,13-10-10 0,-4 6-27 0,-3-1 11 16,5 2 9-16,2-1-2 0,-2 0-2 15,2 2 3-15,-3 2 12 0,0-4-16 0,1 5-20 16,-2 1-1-16,-1 2 4 0,-1-1-89 16,-2 3-46-16,-2-1-79 0,-1 1-91 0,0-1 18 0,-1 1-42 15</inkml:trace>
  <inkml:trace contextRef="#ctx0" brushRef="#br0" timeOffset="97064.5">19185 14570 252 0,'3'-6'145'0,"5"-4"-43"0,0 4-31 15,-2 2-7-15,2 1-10 0,-1 3-4 0,-1-2 44 16,-2 1-11-16,3 1-31 0,-1 0-8 0,0 0 30 15,-6 0-32-15,0 0-5 0,6 0-16 16,-6 0-3-16,8 0-1 0,3 10-21 16,-8-7 2-16,-1-1-1 0,0 0 1 0,-2 2 41 15,0 1-11-15,0 1-5 0,0-1-3 16,-3 0-20-16,0-1-7 0,3-4-4 16,-7 9 1-16,4-4 38 0,1-2-8 0,-1 3-5 15,-1-4 4-15,3 2-8 0,-3-1-2 0,4-1-30 16,-2 1 2-16,-1 2 3 0,0-4 0 0,3 1 45 15,-3 1 2-15,2-1-21 0,-1 1 4 16,1 1-1-16,0-2-3 0,1 2 0 0,0-4-13 16,0 0 1-16,0 0 17 0,0 8-1 0,0-2-1 15,11 5-3-15,-7-7-28 0,-3 2-1 16,8 6 4-16,-2-4-5 0,-4 1 20 0,2-2-10 16,4 4-27-16,-6-3 3 0,1 1 5 15,-3-1 13-15,0-3 3 0,-1 2 28 0,0-2-1 16,0 2-34-16,0-1 15 0,0 1-2 0,0-7 12 15,0 0-16-15,0 7 11 0,0-7 0 16,0 9 1-16,0-4-1 0,-9 8 30 0,6-9 2 16,1-1-2-16,-2 1-4 0,-1-2-2 0,0 1-3 15,-1-1 9-15,-2 2-5 0,4-3-14 16,-3 2 8-16,0-2-5 0,1 0 17 0,-1 0 6 16,1 0-33-16,-1-1 8 0,-1 0-2 0,0 0-1 15,-3 0 3-15,0 0 0 0,0 0-2 16,-2 0 2-16,3 0-7 0,1 0-8 0,-1 0 0 15,3 0-34-15,7 0 3 0,-9 0 3 0,9 0-45 16,-7 0-43-16,7 0-77 0,-7 0-131 16,7-5 24-16,-9-4-31 0</inkml:trace>
  <inkml:trace contextRef="#ctx0" brushRef="#br0" timeOffset="97470.08">19515 14784 486 0,'3'-4'216'0,"-3"1"-36"16,4 1-25-16,-1-2-12 0,-2 2-43 0,0-1-2 15,-1 3-26-15,4-1 23 0,-1-1-11 0,-3 0-19 16,1 3-23-16,0-2 7 0,0 2-29 16,-2 0-45-16,1-1 1 0,1 3-31 0,-1-3-5 15,2 2-54-15,-1-2-82 0,-1 2-135 0,-1-1 14 16,1-1 1-16</inkml:trace>
  <inkml:trace contextRef="#ctx0" brushRef="#br0" timeOffset="99690.93">18862 14616 264 0,'0'0'84'0,"12"0"-5"0,-12 0 26 0,0 0-38 16,0 0 0-16,0 0-1 0,15 0-9 0,0-5-3 15,-12 2-9-15,-3-1 23 0,4 0-1 16,-3 0-16-16,-1 0 11 0,3-2-15 0,-3 3-4 15,0-1-5-15,0 0-6 0,0-1-1 0,0 5 12 16,0 0 9-16,0 0-49 0,0-7 42 0,0 7-2 16,0-8-6-16,0 8-42 0,0-7 21 15,0 7 5-15,0-7-35 0,0 7 35 16,-12-15-8-16,10 11-25 0,-8-6 15 0,-2 1 16 16,3 6-23-16,0 0 1 0,1-1 2 0,-7-1 1 15,1 0 11-15,4 2 0 0,0 1-1 0,2-2-10 16,0 1 14-16,1 2-19 0,0 0-1 15,3 1 20-15,-2-1 10 0,0-1-16 16,1 2-11-16,-2 0 1 0,7 0-1 0,-6 0 11 16,-1 0-3-16,7 0-29 0,-11 0 12 15,-1 0-1-15,-8 14-11 0,12-9 4 0,2 0 35 16,-2 0-19-16,3 0 22 0,-3 4-12 16,3 0 3-16,-1-1-29 0,2 2 3 0,0-5 0 15,-3 7 34-15,0-3-11 0,5-1 17 0,0 1-6 16,2-2-3-16,-2 0-22 0,-1 0 0 0,3-2 0 15,-1 2 1-15,1-1 10 0,0-1-3 16,0-5 15-16,0 0-3 0,0 9 1 0,10 12-9 16,-3-12 10-16,4 1-1 0,2-2 13 15,2 0-24-15,-5-3 11 0,3-2-11 0,0 2 2 16,-2-3-29-16,0 0 44 0,-1 1 0 16,-1-3-30-16,-1 1 21 0,-1 1-13 0,0-2 20 15,0 0-26-15,-2 0 41 0,-5 0-32 16,7 0 31-16,0 0-21 0,-7 0 26 0,9 0-27 15,-2 0 20-15,-1 0-1 0,9-13 7 0,-11 10-12 16,0-1 5-16,1 1 5 0,-1-1-15 0,2 2 30 16,3-8-26-16,-2 0 0 0,-3 5-27 15,0-2 4-15,-2 0 27 0,0 3-10 0,0-2 2 16,-2 6-8-16,0 0-11 0,0-6-2 16,0 6-3-16,0-8 15 0,0 8 17 0,0-8-1 15,0 8 3-15,0-7-43 0,0 7 0 0,0-6 27 16,0 6-2-16,0 0-7 0,0 0 3 0,0-8-3 15,0 8 4-15,0 0-8 0,0 0-7 0,0-6 8 16,0 6 4-16,0 0-4 0,-9-7 3 16,9 8 13-16,3 0-14 0,-3 0 5 0,0 3-35 15,-3 1 28-15,3 0 3 0,3 2-10 16,-3 0 3-16,1 1 7 0,-1 1-31 0,0 4 34 16,0 4 0-16,0 1-3 0,0 0-25 0,0 2 25 15,0-1 14-15,0 2-21 0,0 1-6 16,0-2 12-16,-10 23 2 0,10-34 0 0,0 9 8 15,0 1-19-15,0 0-2 0,0 0 1 0,0 1 16 16,0-3-22-16,-12 17 14 0,12-22-23 16,-3 0 38-16,3-2-15 0,0-3-14 0,-2 1 21 15,2-1-4-15,-1-3-14 0,1 2 1 0,0-1 19 16,0-1-6-16,0 2-19 0,0-2 27 16,0 0-2-16,0 0-2 0,0 0 5 0,-1-1-3 15,1-3-26-15,0 0 35 0,0 0-8 16,0 6-1-16,0-6 2 0,0 0-12 0,0 7 17 15,0-7-10-15,0 0-7 0,0 5 0 0,0-5 7 16,0 0 9-16,0 7-2 0,0-7-17 0,0 0 4 16,0 0-9-16,0 8 10 0,0-8 11 15,0 0-27-15,0 0 21 0,0 0 3 0,0 0-7 16,0 5 2-16,0-5 17 0,0 0-25 0,0 0-7 16,0 0 26-16,0 0-8 0,0 0-6 15,0 7-9-15,-2-2 16 0,2-5 2 0,0 0-6 16,0 0 6-16,-1 0-20 0,1 0 13 15,1-1-12-15,-1-2-33 0,2 0 4 0,2 2-139 16,3-10-116-16,-3-3 21 0,3 1 20 0,1-2-75 16,2-2 16-16,-3 0-45 0</inkml:trace>
  <inkml:trace contextRef="#ctx0" brushRef="#br0" timeOffset="101167.03">19434 14607 222 0,'0'-2'111'0,"0"1"-25"0,1-2-2 16,-2 3-23-16,3 0 2 0,-2-1-5 15,0 1-21-15,0-3 18 0,0 0-3 0,0 3-15 16,0 0-3-16,0 0-5 0,0 0 20 0,0 0-16 15,0 0-21-15,0 0 27 0,0 0-4 0,-26-8 1 16,20 6-1-16,-2 1-5 0,3 0-1 16,-11-2-5-16,0-1-1 0,0-1 4 0,1 0 19 15,-1 1-19-15,1-3 4 0,4 5-14 16,0-1 3-16,5 0 14 0,-2 1-5 0,3-1-8 16,0 3-9-16,2 0 14 0,-1-2-37 0,-2 2 3 15,3-1 15-15,0 1 13 0,-1 0 1 0,1-2-8 16,1 2-13-16,-1 0 12 0,2 0 6 15,-3-2 0-15,2 1-2 0,2 1-9 0,0 0-31 16,0 0 34-16,0 0-6 0,0 0-13 16,0 0 39-16,0 0-21 0,0 0 5 0,0 0-37 15,-8 0 8-15,3 11 1 0,5-7 1 0,0-1 26 16,0 0 12-16,1 1-27 0,-1-1 4 16,-1 0-1-16,1 3 2 0,-1-1 9 0,-1 0-3 15,2-5 6-15,0 0-11 0,0 9 11 16,0 3-26-16,-7 19-14 0,2-16 39 0,1-4-26 15,1 0-9-15,2-1 36 0,-2 6-29 16,0-3 30-16,-1-4-5 0,2-1 0 0,1 1-22 16,0-2 24-16,0-1-6 0,1-2-5 15,0 3 2-15,0-2 8 0,0 0 8 0,-2-2-33 16,2 3-4-16,-1-3 34 0,1 0-23 0,0 1 23 16,-1 0-12-16,1-2-8 0,0 0 13 15,0 1 4-15,0-1 2 0,-2-2-10 0,2 2 19 16,0-2-17-16,0 0 1 0,0 0-6 0,0 0 0 15,0 0-2-15,0 0 4 0,0 0-4 16,0 0-13-16,0 7 17 0,0-7 0 0,0 0 3 16,0 0 0-16,0 0-1 0,15 10 4 0,-14-10 7 15,1-1 1-15,2 1-13 0,1 0 11 16,0-1-25-16,1 0-13 0,0 1 33 16,-1 0-11-16,-5 0 8 0,0 0-31 0,10 0 3 15,0 0 2-15,3-7 32 0,-3 7-8 16,-3 0-4-16,12-2-5 0,-13 2 2 0,3 0 9 15,0 0 5-15,-2 0-24 0,3 0 21 0,-4 0-14 16,3 0-11-16,3 0 1 0,8 11 22 16,-10-8-1-16,-3 0-32 0,0-1 51 0,8 4-18 15,-6-1-9-15,-3-1 8 0,0 0-4 0,0-1 19 16,-1 1-24-16,-2-1-23 0,3 1 30 16,-5 2-12-16,1-3-8 0,-1 2 18 0,2-1 6 15,-1 1-28-15,-2 0 5 0,0 0 23 0,1 0-30 16,-1-1 48-16,0 2-23 0,0-6-19 15,0 0 27-15,0 8-2 0,0-1-16 0,0-1 27 16,0-6-5-16,-10 15-16 0,6-8-3 16,-4 6-1-16,-3-2 0 0,5-3 19 0,3-3-2 15,-5-1-10-15,0 2-11 0,5-2 0 0,-3 0 23 16,0-1-11-16,-4 6-4 0,-3-3 2 16,8-2-9-16,-3-1 20 0,-1-1-28 0,1 0 20 15,3 1 22-15,-1 0-19 0,1-2 19 0,-3 0 2 16,4 0-20-16,-1 2 33 0,1-2-19 15,-2 1 15-15,2-1-14 0,-2 0-2 0,1-1 21 16,0 0-15-16,1 0 10 0,0 3-20 16,0-3 5-16,4 0 15 0,0 0-14 0,0 0 5 15,-7 0-11-15,7 0 3 0,-9 0-23 16,9 0 16-16,-6 0-8 0,6 0 18 0,0 0-28 16,-7 0 2-16,7 0 6 0,0 0 1 0,-7 0-18 15,7 0 5-15,0 0-19 0,0 0-47 16,0 0-13-16,-10 0 8 0,10 0-151 0,-2-10-158 15,2 8 29-15,0 0 31 0,2-1 26 0,1 3-19 16</inkml:trace>
  <inkml:trace contextRef="#ctx0" brushRef="#br0" timeOffset="102079.48">19764 14800 219 0,'0'0'123'0,"0"0"-17"0,0 0-15 0,0 0-10 16,0 0-13-16,0 0 57 0,0 0-28 0,0 0 3 16,0 0-21-16,0 0-9 0,0 0-9 15,0 0-15-15,16-10-3 0,-10 8 0 0,4 2-8 16,-1 0-21-16,1 0-4 0,6 0 6 0,-1 0 12 16,1 0 0-16,-3 0 17 0,0 0-37 0,-3 0 7 15,2 0 1-15,-4 0-1 0,0 0 0 16,0 0-16-16,-8 0 0 0,8 0 4 0,-8 0 8 15,7 0-16-15,-7 0-4 0,9 0 10 16,-9 0 16-16,8 0 16 0,-8 0-4 0,6 0-3 16,-6 0-13-16,0 0-18 0,0 0 24 0,0 0-20 15,10 12 4-15,-13-12 14 0,1 0-21 16,-3 0 0-16,0-2 1 0,-1 2 4 0,0-1 27 16,0 1-23-16,-1-2 5 0,0 2 15 0,7 0-6 15,-7 0-10-15,1 0 12 0,6 0-5 16,-11 0-10-16,-3-7 9 0,10 6 16 0,-1 1-39 15,0-1 9-15,2 1 9 0,-2-2-45 0,2 2 2 16,-1 0 7-16,3 0 3 0,1 0-80 16,0 0-59-16,-2 2-129 0,3-1 20 0,1-1-90 15,1 1 13-15</inkml:trace>
  <inkml:trace contextRef="#ctx0" brushRef="#br0" timeOffset="103282.79">19833 14720 229 0,'0'0'100'0,"0"0"-35"0,0 0 43 16,0 0-50-16,0 0-4 0,0 0 5 0,0 0-5 15,0 0-15-15,0 0-17 0,-19 7 28 0,20-4-35 16,1 1 25-16,5-1 12 0,-5-1-30 16,0 2-11-16,3-3 3 0,-3 2 24 0,1-1-26 15,2-1 1-15,-2 0 34 0,2-1-6 16,0 0-4-16,-3 0-3 0,-2 0 22 0,0 0-30 15,0 0 45-15,8 0-57 0,-8 0 38 0,12-12 5 16,-10 9-16-16,-1 1-2 0,1-2-26 16,-4 1 1-16,4 1 28 0,-2-1-16 15,0 1-29-15,-3-2-10 0,1 1 41 0,2 1-12 16,-2 0 6-16,0 1-18 0,-1-2 13 0,0 3-15 16,1-1 7-16,-2-1 4 0,0 4-6 0,2-1 11 15,-2 2-14-15,3 0-11 0,-1-1-15 16,-1 1 28-16,3 1-8 0,0 1-12 0,0-1 24 15,0 0-4-15,2 0 4 0,1 1-10 16,2-1 10-16,-3 0 13 0,5 0-2 0,-4-1-33 16,1-1 18-16,0 0-9 0,0 2-27 15,1-3 40-15,0-1-29 0,-1 0-1 0,-1 0 33 16,-3 0 4-16,0 0-8 0,0 0-19 0,0 0-4 16,9 0 22-16,1-12 2 0,-9 9-16 15,-1 3-3-15,0-2-21 0,-1 0 5 0,-3 1-51 16,2-1 4-16,-2 1-57 0,-1-1-97 0,1 0 15 15,0 2 16-15</inkml:trace>
  <inkml:trace contextRef="#ctx0" brushRef="#br0" timeOffset="104132.37">20113 14625 560 0,'0'-6'143'0,"0"1"20"0,2 0-32 15,0 0 15-15,0 1-17 0,1-2-18 0,-3 4-4 16,0-3-25-16,0 2 8 0,1 1-16 15,-1-1-12-15,1 1 2 0,-1 0-15 0,0 2-3 16,2-3-10-16,-4 6 6 0,2-1-26 0,0 0 19 16,-1 3 4-16,1 0-11 0,-1 0-9 0,-4 13-1 15,2-3 3-15,0 3-8 0,0-4-8 0,-1 3-5 16,1-5 19-16,1-2 2 0,2 0-22 16,-3-4 28-16,3 0-17 0,-1-1-5 0,1-1 12 15,-1 0-7-15,1 0-26 0,0-2 28 16,0-2-3-16,0 0 10 0,0 0-16 0,0 0 6 15,15 8-7-15,-11-8 7 0,1 0-3 0,1-1-2 16,-1-2-6-16,2 3 10 0,0-1-8 0,-7 1 3 16,6 0-1-16,1 0-9 0,19-5-7 15,-12 4 14-15,1-3 0 0,-15 4 1 0,12 0 12 16,-3 0-13-16,-3 0-6 0,2 0 4 16,-1 0 8-16,-7 0-25 0,8 0 22 0,0 0-1 15,6 12-2-15,-11-9 2 0,1 1 9 16,8 6-34-16,2 0 25 0,-5 2-14 0,0 0 16 15,0-1 2-15,-3-1-10 0,-3-1-4 0,-1-2 6 16,2 1 6-16,-2-3-2 0,1 2-12 0,0 0 20 16,-3 0 0-16,0 0-18 0,0-1 13 15,0-6-4-15,0 7-24 0,0 0 9 0,0 4 28 16,-12 10-17-16,10-12 1 0,-2-1-5 16,1 0 7-16,-5 3-9 0,0-4 25 0,-4 4-24 15,-2-6 24-15,5 2-10 0,-1 2 7 0,0-4-17 16,3-2-4-16,-2 0 21 0,1 1-10 15,0-2-4-15,1 1-5 0,1-1 11 0,1-2-1 16,-3 0-7-16,1 3-7 0,3-3 16 16,-2 0 8-16,0 2-24 0,-1-2 20 0,2 2-4 15,1-2-2-15,0 1 2 0,4-1-4 0,0 0-30 16,-9 0-27-16,9 0 6 0,-8 0-66 0,-2-12-35 16,6 10-47-16,1-2-98 0,0 0 22 15,-1 1 19-15,1-2 12 0,-2 1 11 0</inkml:trace>
  <inkml:trace contextRef="#ctx0" brushRef="#br0" timeOffset="104592.87">20109 14551 385 0,'0'1'76'0,"5"-1"31"16,0 0-15-16,4 0-13 0,10 1 11 0,-7-1-12 15,3 0-7-15,4 0-8 0,2 0-32 16,-1 0-3-16,2 0 35 0,-7 0-8 0,2 0-5 15,-6 0-5-15,0 0 3 0,-3 0-1 0,-1 0-3 16,-7 0-6-16,8 0-14 0,-1 0-25 16,-7 0-1-16,8 6-83 0,4 3-17 15,-9-7-68-15,1 0 14 0,-2 1 13 0,-2-1-178 16,0-1 31-16</inkml:trace>
  <inkml:trace contextRef="#ctx0" brushRef="#br0" timeOffset="105293.82">20685 14873 270 0,'0'0'125'0,"0"0"-18"0,0 0-16 16,0 0-9-16,0 0-13 0,27 2 0 16,-19-2-8-16,1 0-5 0,7 0-5 0,-1 0 26 15,1 0-21-15,-2 0 19 0,0 0-4 0,-3 0 16 16,0 0-14-16,-2 0 0 0,-3 0-17 16,1 0 4-16,-7 0-16 0,10 0 11 15,-1 0-6-15,-9 0-34 0,8 0 23 0,-2 0-3 16,-6 0-18-16,9 0-49 0,-9 0 5 0,6 0-95 15,-6 0-95-15,0 0-125 0,9 6 38 0,-10-8-30 16</inkml:trace>
  <inkml:trace contextRef="#ctx0" brushRef="#br0" timeOffset="113534.14">21000 15137 247 0,'0'0'138'0,"0"0"-23"0,0-13-16 0,0 13-13 16,22-24 3-16,-22 19-11 0,0 0-10 15,0-2 27-15,0-3-22 0,0-1-8 0,0-2 23 16,0-4-15-16,0 1-11 0,0 0-16 0,0-2 16 16,12-16 3-16,-9 16-17 0,-3 4 13 15,2-3-8-15,1 0-36 0,-2 3 28 0,2-2 7 16,-2 2-9-16,2 2-8 0,-2 2-2 16,-1 1-12-16,1 0 9 0,3-6-2 0,-3 2-9 15,2 4 13-15,-3 2-19 0,1-1 6 0,0 3-26 16,1 0 13-16,-2 1 10 0,2-1 1 15,2 1-6-15,-3 1 2 0,-1 0-2 0,2-1-8 16,-2 2 4-16,0-1-5 0,0 0-1 16,0 1 2-16,0 0-26 0,0 1 42 0,0-3-6 15,0 3-24-15,0-1 19 0,0 0-4 16,0 2-11-16,2 0 20 0,-2 0-3 0,0 2-16 16,-2-1 4-16,2 1 2 0,2 3-8 0,-4-2 8 15,2 1-2-15,0 2 10 0,0 0 7 0,0-1-23 16,0 2 2-16,0 0 12 0,0 4-11 15,0 0 5-15,0-2-27 0,0 1 13 0,0 1 18 16,0 0-3-16,13 13 1 0,-11-13-6 16,5 3 1-16,-3-6 8 0,5 3-15 0,-1-2 24 15,0-2-9-15,6 0-23 0,-5-1 9 0,1-1 5 16,-1-2 8-16,10-1 2 0,-6 2-19 16,-4-2 34-16,1-2-41 0,-10 0 29 0,9 0 4 15,0 0-26-15,-2 0-3 0,14-14 25 0,-7 6-9 16,0-2 12-16,-2-1 2 0,-1 0-12 0,2-5-17 15,-8 4 16-15,3-5 7 0,-2 1-13 16,-1 0 17-16,0 0 4 0,-2 2-7 16,-3 3-3-16,1 0 13 0,-1 1 0 0,0 2-4 15,0-2-10-15,0 0 2 0,0 2 8 0,0-2 6 16,0 5-13-16,0 5-9 0,0-9 10 16,0 9-8-16,0-8 15 0,0 8-3 0,0-7-1 15,0 7-15-15,0-6 10 0,0 6-4 0,0 0-6 16,0 0-4-16,0-7 8 0,0 7 3 15,-6-6-2-15,6 7-2 0,0 2 0 16,0-1 0-16,2 1-3 0,-2 2 14 0,2 0-7 16,-2 2-12-16,2 12 4 0,-2-13 14 0,3 24 1 15,2-11-13-15,1 2-5 0,-1-2 7 16,0 3-2-16,-1-5-23 0,2 1 40 0,4-2-13 16,-3-2 2-16,-1-1-13 0,0 5-6 15,2-3 27-15,2-5-47 0,-5-3-26 0,3 3 7 16,2-1-143-16,-4-6-171 0,-2 0 25 0,0 1-14 15,-1-1 10-15,-3-3 13 0</inkml:trace>
  <inkml:trace contextRef="#ctx0" brushRef="#br0" timeOffset="114306.56">19506 15319 320 0,'-3'-2'96'0,"2"1"7"0,-1 0-12 0,-1 1-37 16,3-2 4-16,-1 2-9 0,4 0 35 0,1 2-10 15,-4-2-7-15,27 1-17 0,-14-1-3 0,8 0 1 16,7 0-12-16,4 0-2 0,4 0-5 15,4 0 11-15,5 0-17 0,48 9 28 0,-38-8-38 16,0 3 17-16,0-4-5 0,0 4-1 16,5 0 2-16,-3 2-17 0,-2-1-9 0,4 0 14 15,-5-2 6-15,2 1-12 0,0 1 0 16,-1 1-16-16,-1-2 33 0,-8-1-34 0,4 1 18 16,-9-4 11-16,1 4-12 0,-1 0-2 0,-8-2 1 15,3 0 3-15,-8-2-2 0,-1 3 14 0,-5-3-25 16,-2 0 8-16,-9 2 1 0,0-1-15 15,0-1-1-15,-3 1-49 0,-3-1-36 0,-5 0-22 16,0 0-70-16,0 0-143 0,0 0 9 16</inkml:trace>
  <inkml:trace contextRef="#ctx0" brushRef="#br0" timeOffset="115080.05">20106 15575 262 0,'0'0'174'0,"-2"-1"-42"15,2 1-34-15,0 0-10 0,4 0-12 0,-3 1-21 16,-1-1-20-16,4 2-6 0,0 0-2 0,1-2-3 15,-1 5-3-15,2-2 11 0,-4 1-4 16,2-2-3-16,0 2-14 0,5 7-7 0,-1-1-1 16,-2-3-1-16,2 2 29 0,-4 1-7 15,-2-4-2-15,1 2 19 0,-2-3-4 0,-1-5-4 16,0 0-20-16,0 10-2 0,0-4-24 0,0-6 0 16,0 7 47-16,0-7-15 0,-10 15 19 15,6-9-6-15,3-4-14 0,-3 4-1 0,1-5-4 16,-3 3-11-16,-6 3 2 0,6 1-2 0,-5-6 2 15,2 2 15-15,1-4-11 0,0 0 0 16,-2 0-1-16,2 0 5 0,8 0-19 0,-11 0 0 16,-3 0 0-16,-13-12 22 0,14 8 0 15,4-2-23-15,-2-4 15 0,2 3-2 0,4 0 7 16,-6-2-2-16,5-3 1 0,5 4-9 0,-4 0 1 16,2 0 13-16,2 3-3 0,1 0-1 0,0-1 0 15,-3 4-56-15,3 2 4 0,0 0 43 16,0-7-3-16,0 7 0 0,0-7 8 0,12-3-3 15,-8 5 10-15,7-2-18 0,2-1-1 16,5 2 1-16,-3-1 0 0,4 3-4 0,2-1-1 16,-1 2 6-16,2 2 12 0,2-2-18 0,-1 2 6 15,3 1 0-15,-3-4 0 0,-2 4 13 16,-10 0-16-16,2 0-1 0,6 0 1 16,-4 0-6-16,0 0 2 0,2 0-1 0,17 13 17 15,-24-10-10-15,3-1-1 0,-2 1-7 0,-2-1-2 16,-1-2 10-16,-1 2-1 0,-1 1 2 0,11 0-1 15,-4-1-7-15,0-1 2 0,-1 2 32 16,-3-3-17-16,0 0-1 0,1 2 0 16,-1-2 0-16,4 0-101 0,1 0-85 0,-2 0 14 0,-2 0-180 15,4-11-26-15</inkml:trace>
  <inkml:trace contextRef="#ctx0" brushRef="#br0" timeOffset="116136.8">21518 14519 252 0,'0'-14'204'0,"0"14"-36"0,-15 0-38 15,15-12-2-15,0 12-17 0,-16-16-25 0,16 15-6 16,-1-1 11-16,1 1-25 0,0 1-42 0,0 1 14 16,0 2 10-16,0-2 0 0,0 3-17 0,1-1-29 15,-1 2 28-15,3 0 9 0,2 11-31 16,-3-1 7-16,7 0 3 0,-3 3 4 0,2 1-15 15,1 0 13-15,0 2-31 0,0 2 48 16,1-2-39-16,-2 3 31 0,0 1 5 0,1 0-21 16,-2 0-22-16,1 1 21 0,-2-1-14 15,-2 3 16-15,-1-2 7 0,4 0-27 0,-6 1-14 16,1 1 10-16,-2-16 30 0,0 8-40 0,0 3-2 16,0 0 14-16,0 3 11 0,0 0 14 15,-12 26-3-15,7-26-3 0,3-2 3 0,-1-2-32 16,-1-1 32-16,-1 1-29 0,1-3 12 0,-1 1 23 15,-1 0-2-15,-3 0-11 0,4-5 3 16,-4 4-23-16,1-1 27 0,-1-2 26 0,-3 2-25 16,1 0 20-16,0 1 1 0,-2-2-6 0,0 2 4 15,4 1-14-15,-5-3 8 0,3 1-1 16,-3-3 6-16,5 4-21 0,-4-2-4 0,3-1 17 16,-2 0-4-16,-2 1 9 0,4-5 8 0,-2-1-14 15,3 0 4-15,0-1-4 0,3-3-8 16,3 0-4-16,-3-2-1 0,2-2 9 0,3 2-2 15,-4-4 7-15,5 2-2 0,-4 0 8 0,4-2 9 16,-3 2-11-16,2-1 10 0,-1 0-7 0,0-1 6 16,1 0 1-16,1 1-4 0,0-2-6 15,-1 2-1-15,1-2-5 0,-2 2 6 0,2-2-19 16,-1 0-11-16,2-2-40 0,-2 2-37 16,2 0 6-16,-1-2-205 0,2 0 23 0,-1-2 20 15,0 0-128-15,3 2 26 0,3-12 18 16,-1 7 1-16</inkml:trace>
  <inkml:trace contextRef="#ctx0" brushRef="#br0" timeOffset="157134.37">2039 17065 252 0,'0'0'98'0,"0"0"0"16,0 0-20-16,0 0 21 0,0 0-12 0,0 0-11 15,0 0-12-15,0 0-9 0,0 0 5 16,-3-9 8-16,11-5 1 0,3-2-35 0,-4-2 11 16,3 0 8-16,-1-2 1 0,0 5-5 0,-2-7-5 15,0 0-32-15,1-1-6 0,-2 4 0 16,0-1 0-16,-1-1 1 0,-2 4 32 0,-2-3-2 15,-1 13-17-15,0-3-7 0,0 1 18 16,0-1-4-16,0 0-17 0,0 1-10 0,0 0-2 16,0 1 8-16,0 3-10 0,0 5 4 0,0-10 8 15,0 3 1-15,0 7-13 0,0-7 10 16,0 7 0-16,0-8 1 0,0 8-16 0,0-8 14 16,0 8-1-16,0 0-21 0,0-7 19 0,0 7-1 15,0 0 0-15,0 0-18 0,-6-8 17 0,6 10 9 16,-3 0-16-16,2 3 3 0,0 0-1 15,-3-1-10-15,4 2 3 0,-1 1-1 0,-1 10 22 16,-1-1-16-16,1 1 1 0,0-5 1 16,2 1-1-16,0-4-9 0,0 1 3 0,0 4 27 15,10 15-15-15,-6-14 25 0,3 0-27 0,-2-6 0 16,4 2 1-16,-4 0 2 0,1 0 7 16,3-2 18-16,-4-2-29 0,1-2 1 0,2-1 2 15,1-2-2-15,-4 1-26 0,1-3 3 16,-6 0 35-16,7 0 11 0,7 0 10 0,0 0-24 15,24-14-4-15,-19 7 10 0,-3-1 13 0,5 1-25 16,-4 0-8-16,-2-2 2 0,-1-2-11 0,-2 1 17 16,-1 0 11-16,1 0-11 0,-7-1-14 15,5-1 39-15,-2 1-14 0,-6 0 10 0,1 3-2 16,1-7-52-16,0 4 0 0,-4 2 43 16,0 9-23-16,0-10 30 0,0 2 0 0,0 0-20 15,0 1-14-15,0 7 42 0,0-9 2 0,0 2-40 16,0 7 24-16,0-7-25 0,0 1 27 15,0 6 11-15,0-8-36 0,-11-2 11 0,9 7 16 16,1-1 6-16,1 4-26 0,0 0 32 16,0 0-13-16,0 0-18 0,0 0-16 0,0-5 52 15,0 5-21-15,0 0 4 0,-13-9-37 0,12 9 42 16,-1 1-42-16,0 0 24 0,-2 2-34 16,1 1 7-16,1 1 40 0,-5 4-6 0,2 0 7 15,3 0 8-15,-2 0-35 0,1 0 11 0,1-1 19 16,0-2-39-16,0 2 27 0,2 12-9 15,-3-5 16-15,3-9-32 0,0 4 17 0,0 1-36 16,0-3 27-16,0 2-1 0,0-2 11 16,0 4 3-16,0 0-7 0,0 2-15 15,7-2 32-15,-7-1 3 0,18 11-23 0,-10-10-10 16,-2-3 33-16,-1-3-10 0,4 2-20 0,5 2-6 16,-5-7 2-16,7 2-82 0,0-1-19 15,-2-2-74-15,4 1-152 0,1-1 12 0,0 2-70 16</inkml:trace>
  <inkml:trace contextRef="#ctx0" brushRef="#br0" timeOffset="157714">2780 16693 412 0,'-3'0'184'0,"1"0"-32"16,-2 0-21-16,4 0 3 0,-3 0-38 0,2 0-42 15,0 1 7-15,0-2 6 0,1 1-5 16,1 0 9-16,1-1-10 0,4-1-9 0,10 0-13 16,2-5-22-16,6 1 19 0,-3 4-12 15,5-5 0-15,-1 0 10 0,-2 2-9 0,-1 0-6 16,-3 0 2-16,0 2 6 0,-2-2-29 0,-5 3 11 15,-2 0-12-15,-1 1 20 0,-2-1-12 16,-1 0-5-16,1 1 0 0,-2-1 0 0,-1 2 1 16,2 0-79-16,-6 0-34 0,0 0-18 0,0 0-48 15,7 0-78-15,-7 0-80 0,5 0 30 16</inkml:trace>
  <inkml:trace contextRef="#ctx0" brushRef="#br0" timeOffset="158039.72">3004 16808 301 0,'0'3'153'16,"-2"-3"-25"-16,2 1-29 0,2 2 9 0,-2-3-27 15,5 0-9-15,-3 1-9 0,2-2 20 0,0-1-10 16,1 1 5-16,2-2-8 0,8-1 0 16,0-2-39-16,1 1 1 0,-5 2 8 0,3-4 20 15,-2 2-7-15,-5 2-32 0,1-1 35 0,-4 1-23 16,2 1 3-16,-1 0-36 0,-2 0 6 16,2 1 19-16,-1 0-1 0,0 0-5 0,-1-1-14 15,0 1 8-15,1-1-34 0,-2 0 2 16,1 2-37-16,-3 0-26 0,0 0-25 0,0 0-36 15,0 0-181-15,0 0 13 0,9-11-70 0</inkml:trace>
  <inkml:trace contextRef="#ctx0" brushRef="#br0" timeOffset="158633.18">3341 16586 312 0,'0'-3'158'0,"0"-1"-30"16,0 2 12-16,0-1-39 0,0 2-15 0,1 2-10 16,-1-1-8-16,2 2 18 0,-2 0-38 15,0 3-11-15,4 0 16 0,-3 0-18 0,-1 1 10 16,4 7 18-16,0-1-28 0,-2 0 7 15,-1-3-4-15,2-1-5 0,0 0-8 0,-3-8 4 16,0 7-42-16,0-1 2 0,0-6 1 0,0 9 49 16,0-2-27-16,0-7 24 0,0 7-55 15,0-7 36-15,0 9-8 0,0-9 43 16,0 6-6-16,0-6-11 0,0 0-1 0,0 0 11 16,0 0-23-16,2 10-21 0,-2-13 33 0,0-1-19 15,-2 0 10-15,-1-1-26 0,3-2 6 0,0 1 13 16,-1-1 0-16,1-1-19 0,-3-9 0 0,3 4 19 15,0-1-4-15,0 14 2 0,0-10-16 16,0 1-2-16,0-4 9 0,17-12 14 0,-8 10-43 16,1 2 18-16,4 0-18 0,0 2 29 15,3 3-22-15,-2 0 38 0,3 2-18 0,-4-1 15 16,1 5-26-16,-3-1-14 0,0 3 17 16,-2 0 12-16,-3 0-11 0,-7 0-8 0,7 0 3 15,13 13 9-15,-10-4-22 0,2 2 0 16,-3 0 0-16,-3 1 23 0,4 2-2 0,-3-1-14 15,-2 3 1-15,0-3 20 0,-1 2 10 0,0-4-26 16,3 1 17-16,-4 0-1 0,-2-2-9 0,-1-3 2 16,1 0 11-16,0-1-35 0,1-1 23 15,-2 0 2-15,0 1 11 0,1-1-32 0,-1-2 5 16,0 2 33-16,0-2-30 0,0 1-22 16,3 0 5-16,-3 1-91 0,1 0-46 0,-1-5-79 15,0 0 20-15,0 0-135 0,4 7 20 0</inkml:trace>
  <inkml:trace contextRef="#ctx0" brushRef="#br0" timeOffset="159402.54">3883 16549 215 0,'0'-5'152'0,"0"1"11"0,0 1-23 0,0 2-31 16,0-2-21-16,0 0 7 0,0 2-11 15,0-1-10-15,0 0-26 0,2 2 6 0,-2 0-6 16,3 2-8-16,-3 0-11 0,3 2-14 0,-2 0 18 15,6 13 11-15,-1-2-11 0,-1 0-2 16,4 3 4-16,-3 0-39 0,1 0 0 16,-1 2 36-16,1-4 10 0,0 4-38 0,-3 0 37 15,2-3-18-15,1 2-5 0,-1-2-12 0,-1-1 0 16,-1-1-15-16,0-1 31 0,0-6-9 16,0 5 6-16,-2-3-32 0,0-1 28 0,-1-3-5 0,0 1-1 15,1-3 8-15,-1 0-19 0,0 0-1 16,0-1-8-16,-1 0 23 0,0-2 8 15,3 2 26-15,-3-2-4 0,1 1 13 0,-1-2 2 16,-1-3-20-16,-2 2-29 0,2-2 13 0,-1-1 11 16,0-2-11-16,0-1-8 0,-2-7 3 0,-3-2-12 15,0-2 30-15,-1-1-24 0,-2 1 5 16,1-1-9-16,-4 0-9 0,0 0 17 0,3 2-8 16,-4-2-1-16,4-1-2 0,-2 3 6 0,3-2-19 15,2 2 0-15,0 0 22 0,2 2-5 16,3-6-11-16,0 3 8 0,2 9-3 0,0-6-2 15,13-16-9-15,-3 16 6 0,4 1-7 16,-2 1 18-16,3 0 8 0,-1 2-23 0,2 1-12 16,0 1 19-16,0-1-11 0,-1 3-4 0,-1 2 11 15,0 0 6-15,-2 3 11 0,-4-1-8 0,-8 3-2 16,9 0-32-16,-3 0 30 0,0 0 0 16,-1 0 8-16,17 11-10 0,-14-4-2 0,2 3 2 15,-3-4-8-15,2 4 0 0,-1 0 8 16,-3-2 1-16,0 5-8 0,-4-2 10 0,2-1-5 15,-2-2 1-15,-1-8 13 0,0 10-10 0,0 2 0 16,-11 15-2-16,1-12-6 0,2-1 16 0,1 1-14 16,-4-5 8-16,-2 6-12 0,3-5-5 15,-4-2 23-15,2 0-1 0,3-2 16 0,2-2-15 16,0-1 4-16,2-3-4 0,0 2 6 0,1 0-11 16,-1-3-7-16,0 0-34 0,1 0-19 15,2 1 5-15,-1-1-99 0,3 0-95 0,0 0 18 16,0 0-165-16,-9-12 22 0,8 7-8 15</inkml:trace>
  <inkml:trace contextRef="#ctx0" brushRef="#br0" timeOffset="159656.97">4517 16824 310 0,'3'1'138'0,"-2"-1"27"16,1 3-51-16,-2 1 8 0,3 1-17 0,-4 0-24 16,-1 2 6-16,2 10-22 0,0-9-10 15,0 4-6-15,-10 22 11 0,8-14-14 0,-1-1-5 16,-3 0-87-16,2-2-24 0,-5-4-75 0,8 1-194 15,-2-3 11-15</inkml:trace>
  <inkml:trace contextRef="#ctx0" brushRef="#br0" timeOffset="160686.87">5516 16213 290 0,'0'-2'129'15,"4"-3"-41"-15,-2 2-11 0,1 0 8 16,2 1-32-16,0 0-4 0,1 2 15 0,1 2-11 16,10 0-8-16,-10-2-5 0,18 11-2 0,-8-6-7 15,-2 4-27-15,-2-1 23 0,1 0-2 16,-3 1-2-16,-1 0-3 0,-5 1-2 15,1-3-2-15,-3 0 13 0,-1-1-4 0,1 2 18 16,-2-2-19-16,-1-1-1 0,1 2-1 0,-1-3 0 16,0-4-19-16,0 0-9 0,0 10-2 0,0-5 3 15,0-5-2-15,0 10 4 0,-16 7 0 16,8-10 23-16,2 0 0 0,-2-5 10 0,1 1 6 16,0 2-24-16,1-4 11 0,-7 5-17 15,4-3 17-15,-1 0-5 0,2-3 2 0,3 2-4 16,-2-1-31-16,7-1 2 0,0 0 12 0,-10 0 0 15,4 0-1-15,6 0 2 0,-12 0-1 16,-13-11-4-16,15 7 14 0,-1-3-1 0,-1 0-1 16,3 0 2-16,-2-2-1 0,0 1-1 0,1-2-11 15,1-4-8-15,4 7 2 0,-1 0-19 16,-2-6 1-16,3 2 29 0,2 1 9 0,2 0-1 16,1 0-1-16,0 10 1 0,0-7 2 15,0-5-37-15,14-14 9 0,-5 11 3 0,-2 3 43 16,2 1-30-16,0 3 0 0,3-3-1 0,0 2-1 15,1 2-2-15,0 0-12 0,1-1 2 16,0 1 46-16,1 3-9 0,1-1-3 0,2 2-3 16,-2-1-14-16,5 2-3 0,-4 1 1 0,2-4-1 15,2 3 0-15,-2-1 1 0,-1 1 14 16,3 0-26-16,-2-1 3 0,-6 3-2 0,-4-1 14 16,1 0 8-16,-4 1 15 0,1-2-31 0,-2 1-1 15,0 1 1-15,1-2-30 0,-1 2 2 16,-1 0 42-16,-1 0-5 0,2 0 0 0,0 0 0 15,-5 0 3-15,0 0-1 0,8 0-72 16,-2 0-36-16,-6 0-84 0,8 0 16 0,-8 0 9 16,6 0-135-16</inkml:trace>
  <inkml:trace contextRef="#ctx0" brushRef="#br0" timeOffset="161030.34">6235 16147 291 0,'5'-2'103'0,"1"2"-14"0,0-2 9 15,3 0-39-15,8-3-1 0,0 2-1 0,-1-1-7 16,2 0 30-16,-4 0 7 0,-2 2-11 0,0-1-22 16,-4 0-8-16,2 2-2 0,-2-2-36 15,-2 1 9-15,-2 2-10 0,3-1-51 0,-3 0 11 16,1 0-63-16,-2 1-91 0,0 0 10 15,3 0-215-15</inkml:trace>
  <inkml:trace contextRef="#ctx0" brushRef="#br0" timeOffset="161286.37">6293 16266 295 0,'4'0'167'0,"2"-2"-15"0,2 1 6 15,8-6-37-15,-1 5-9 0,1-4-45 0,-3-2 15 16,1 5 3-16,0-2-25 0,-5 1-7 16,-1 3 3-16,-2-1-1 0,-3-1-4 0,3 1-3 15,1 2 2-15,-4 0-45 0,0 0 1 16,-1-2-75-16,2 2-74 0,-4 0-128 0,0 0 15 15,0 0 12-15,0 0 7 0</inkml:trace>
  <inkml:trace contextRef="#ctx0" brushRef="#br0" timeOffset="162686.7">6809 16244 379 0,'0'0'207'0,"-15"0"-16"15,15 0-31-15,0 0-4 0,0 0-31 16,0 0-9-16,0 0 0 0,0 0-39 0,0 0 11 16,0 0-11-16,0 0 5 0,0 0-13 0,-17-21 0 15,17 20-37-15,2-1-1 0,-2 2-2 16,1 2 2-16,0-2-12 0,2 1 12 16,0 1-1-16,3 1-10 0,8 5-8 0,1 1 9 15,-1 0 15-15,-1 6-19 0,3-6-13 0,1 1 8 16,2 2 1-16,-3-2-8 0,3-2 11 0,-1 1-1 15,-4 0-5-15,0-1-1 0,-1-3-8 16,-6-1 19-16,1-1-34 0,0 0 24 0,-3 1-15 16,0-2 15-16,-1 0 4 0,0-1-6 15,-2 1-6-15,2-2 20 0,1 0-18 0,-1 0 11 16,-4 0-24-16,0 0 18 0,0 0-2 0,7 0-7 16,11-18 1-16,-11 10-5 0,-3-2 11 0,2-5 2 15,-2-2-16-15,1-1 30 0,0-2-17 16,-5 1 3-16,1-1-13 0,-1 1 10 15,0 9 2-15,0-4-4 0,-11-16-9 0,7 11 1 16,-1 5 22-16,0 0-13 0,-2 1 3 16,1 4-20-16,2 1 29 0,0-2-29 0,2 6 20 15,-2-3 10-15,3 2-13 0,-2 1 5 0,2 0-14 16,0 1 2-16,1-1 3 0,-2 1 18 16,2-1-12-16,0 0-1 0,-1 1 0 0,0-1 2 15,1 0-12-15,-3 2-3 0,2 0 3 0,1-2 9 16,0 4-17-16,0 0 24 0,0 0-23 0,0 0 7 15,0-7-6-15,0 7 10 0,0 0 10 16,0-8-8-16,0 8-1 0,0 0-8 0,0-6 15 16,15-3-13-16,-11 6-6 0,3 2 13 15,9-3 12-15,0-2-17 0,2 3-21 0,2 1 18 16,-1-1 4-16,1 1 2 0,2 0 4 16,3 2 0-16,-1-1-1 0,0-1-3 0,7 1-15 15,1-1 4-15,1 1 19 0,4 0-15 0,1-5 15 16,3 6 2-16,3-4-28 0,2 1 3 0,-1 2 7 15,-1 0 6-15,2-2 11 0,-1-1-7 16,-4 1 6-16,1-1 0 0,-6 1-16 0,0 1 0 16,-4-3 2-16,1 2 10 0,1-1-17 0,-7 1 30 15,3 0-14-15,-7 0-13 0,0 1-2 16,-7 0 8-16,-1 1 3 0,-5-2 9 0,-3 3-7 16,3 0 4-16,-2-2-10 0,-3 1 17 15,4 0-9-15,-4 0-1 0,2-1-18 0,0 2 22 16,-2-3-15-16,1 2-10 0,-2 0-10 0,3-2-54 15,-2 0 7-15,-1 3-52 0,-4 0-11 16,1 0-75-16,-5 0-158 0,1 0 25 0,-4 0 2 16,-2 0-21-16</inkml:trace>
  <inkml:trace contextRef="#ctx0" brushRef="#br0" timeOffset="163313.04">7258 16180 262 0,'-1'-1'187'0,"-2"-1"-31"0,3 0-23 16,-1 2-69-16,0-1-8 0,1 1 26 0,0 1-9 16,1 1-9-16,0 0 2 0,2 0-21 15,-2 3-5-15,0-3-5 0,-1 1 14 16,3 2-21-16,-1 1 15 0,0 0-15 0,-2-1 9 15,1 2-10-15,0-2-3 0,2 10-1 0,-2-3-32 16,0-3 0-16,1-1 27 0,-1-4-3 0,-1 2-16 16,1-2 19-16,-1-1 17 0,2-1 19 15,-2-2 8-15,1 0-9 0,-1-2-12 16,1 2-2-16,-1-5-1 0,3 0 9 0,-2-1-6 16,8-8-8-16,-7-2-8 0,1 1-5 0,2 1-16 15,0 1 13-15,4-1 2 0,-1 2 5 0,-3 2 0 16,1 0-20-16,1 1-23 0,4-1-2 0,-2 3 30 15,6 0-6-15,-3 0 18 0,-4 1-19 16,2 4-12-16,-4 0 16 0,3-1-14 0,-2 2 14 16,-2 1 10-16,2 0-10 0,-7 0-5 15,0 0-2-15,7 0 2 0,-7 0-10 0,15 11 12 16,-10-7-2-16,4 7-17 0,-4-2-2 16,-1-1 21-16,5 5-2 0,-1-2-14 0,-3-1 18 0,-1-1-11 15,-2-2 9-15,2 0-20 0,-1-2 16 16,-1 0 2-16,-2-2 5 0,3 1-10 0,-1 1-35 15,-2 0 12-15,0-3 3 0,3 0-87 0,-1 1-23 16,-2 0-64-16,0-1-156 0,3-2 20 16,-1 3-8-16</inkml:trace>
  <inkml:trace contextRef="#ctx0" brushRef="#br0" timeOffset="163906.06">7687 16211 421 0,'0'-3'189'15,"-1"1"-25"-15,0 0-24 0,1 0-33 0,0 0 18 16,-1 2-39-16,2 0-2 0,-1 2-17 0,2 0-11 16,-2 0 2-16,3 3 11 0,-2 0-26 0,2 2-10 15,3 10-19-15,-1-1 24 0,-1 4-25 16,1-1 35-16,0 1-22 0,1 1 0 0,-1-1-1 15,-3 1-14-15,5-1 6 0,0-1-4 16,-4-2-16-16,-1-1 9 0,2 2-10 0,0-8 18 16,-3 0 11-16,-1-3-29 0,2 0 21 0,-1-2 3 15,-1-2-8-15,1 1 4 0,-1-1 7 16,3-2-28-16,-3 0 37 0,0-1-35 0,0 0 26 16,0 0-8-16,2-10 5 0,-2 3 8 15,0-10-8-15,0 7-10 0,0-4-1 0,-11-23 5 16,6 18 2-16,1-3-7 0,-5 1-12 0,3-2 12 15,0 3-9-15,-3 2 22 0,7-1-15 16,-5 1 14-16,5 2-39 0,-1 2 23 0,3 1-7 16,0 13 6-16,0-9 2 0,0 0-8 0,0-2-17 15,18-13 19-15,-13 15 5 0,-1 1-6 16,3 3 1-16,-1-1 6 0,0 3-2 0,-2-2-4 16,-1 3-15-16,-1-1 14 0,2 2 1 0,1-1 14 15,0 0-18-15,-1 2-3 0,1 0 18 16,-5 0-1-16,0 0-29 0,0 0 7 15,8 0-18-15,-8 0 25 0,19 12-20 0,-15-7 32 16,0-3-4-16,-2 3-8 0,2-2 21 0,-2 1-23 16,0-2 4-16,-2 2 9 0,0 0-32 15,-1-1 24-15,-2-1 16 0,3-2-9 0,-7 10-22 16,-10 1 40-16,8-1-8 0,-1-4-38 0,-1 3 12 16,1 1 5-16,-4-3 6 0,3 3-39 15,4-3 0-15,0 0-11 0,2-2 5 0,-2-2-100 16,2 1-94-16,3 0 18 0,0-3-132 0,1 2-22 15,1-3-11-15</inkml:trace>
  <inkml:trace contextRef="#ctx0" brushRef="#br0" timeOffset="164718.87">8104 16189 222 0,'-2'-3'129'0,"0"-2"-29"0,0 3-19 0,-1-4-6 16,-4082 2 3-16,8161 0-8 0,-4080 1-32 0,-1 0-15 15,-2 1 30-15,-1 0-5 0,4 1-8 0,-4 0-12 16,2 0-6-16,0 1 19 0,6 0-12 16,-8 0-25-16,-4 0 19 0,2 0-11 0,-1 0-1 15,-10 13-1-15,16-8-5 0,-1-2-1 16,3 1 21-16,-8 7-21 0,7-5 9 0,0 2-20 16,0-2 21-16,0 0-16 0,4 0 0 15,0-6-1-15,0 0 2 0,0 0-1 0,0 7 0 16,15 3 19-16,-7-10-1 0,10 3-3 0,-8-3 0 15,-2 0 10-15,6 0 0 0,18-10-18 16,-16 5-1-16,-2-4 13 0,2 1-2 0,-7 3-2 16,-1-2 9-16,0 2 7 0,-5 1 5 15,1-2 0-15,-1 4 3 0,-2-4-10 0,4 2-16 16,-2 0 18-16,-1 1-1 0,1 2-4 0,-1-2 2 16,0-1 7-16,0 3-21 0,-1-2 11 0,2 1 4 15,-2 1-15-15,-1-1 0 0,3 0 6 16,0-1-18-16,-3 3 15 0,0-1-3 0,3 0 10 15,-1 1-31-15,-2 0-27 0,0 0 47 0,0 0-7 16,0 0-4-16,0 0 0 0,12 14 6 16,-9-11 6-16,-1 4-12 0,6 6-26 0,2 3 35 15,1-1 5-15,0 4-1 0,0-1-11 16,-1 2 8-16,2-2-10 0,2 3-25 0,1-3 45 16,-4 3-14-16,3-3-8 0,-4-2 3 0,0 2 14 15,1-5-14-15,-1 1-1 0,0-1-8 16,-3-1 24-16,-4-5-19 0,3-1 5 0,-4 1 7 15,1-4-8-15,1 1 6 0,-3 0-23 0,2-3 40 16,1-1-31-16,-4 0 18 0,0 0-22 0,0 0 25 16,6 0-15-16,-6 0-6 0,14-12 33 15,-10 8 10-15,2-10-24 0,0 0 36 16,-1 0-1-16,-1-1-23 0,-2-2-3 0,-1-3 23 16,8 1-11-16,-9 0-7 0,2 1-4 0,-2-3-6 15,4 1 3-15,-4 2-15 0,3-1 17 16,-2 0-2-16,0 0 1 0,3 1-9 0,-3 0 11 15,3 2-11-15,-3 2 2 0,3 3 8 0,0 2-20 16,-1 4 10-16,-3 5-4 0,0-7-5 16,0 7-22-16,0-7-54 0,0 7 7 0,0-8-102 15,0 8-157-15,0-7 25 0,0 7-59 0,0 0 16 16,0-9 52-16</inkml:trace>
  <inkml:trace contextRef="#ctx0" brushRef="#br0" timeOffset="167622.15">19274 17250 328 0,'0'0'174'0,"0"0"-33"15,0 0 9-15,0 0-26 0,0 0 7 0,0 0 13 16,0-13 18-16,0 13-12 0,0 0-42 16,0 0 1-16,0-13-19 0,-9-5-10 0,14 3 9 15,3-5-18-15,0 1-19 0,-5-1-4 0,6 0-2 16,-2-2 2-16,3-3-1 0,-4-2-5 15,6 5-2-15,-5-4-1 0,3 1-12 0,-1 0 7 16,1 0-1-16,-5 0 1 0,0 1-13 0,1 2 8 16,1 2-10-16,-3 4 8 0,1-3-1 15,-4 2-4-15,3 0 1 0,-4 3-3 0,2 3-10 16,3-3 6-16,-5 2-3 0,0 12 3 16,0-9 0-16,0 2-10 0,0 7 10 0,0-9-4 15,0 9 1-15,0-6-11 0,0 6 6 16,0 0-8-16,0-8 6 0,0 8 3 0,0 0-9 0,0 0 0 15,0 0 0-15,-2-11 0 0,3 13 0 16,-2 0 0-16,0 3 11 0,-3 0-11 0,4 0-11 16,-2 1 4-16,0 9 6 0,1-1 2 0,-4 4-15 15,3-2 8-15,2-1-3 0,0-7 13 16,0 6 0-16,0-2-8 0,16 20 6 16,-7-18-4-16,-8-2 9 0,9 3-5 0,3-2 8 15,-2-3-6-15,5 1 1 0,7-4 0 0,-4-2 8 16,5 0-23-16,3-5 19 0,-1 0-11 15,-15 0 2-15,8 0 7 0,1 0-7 0,18-12 7 16,-20 7-5-16,0-3 0 0,-4 1-10 0,1-2 16 16,-3 1-6-16,-2-4 5 0,-1 0-5 15,-6 2 6-15,4-4-8 0,-3 4-8 0,0-1 10 16,1-5-5-16,-3 0 4 0,3 0-1 0,-3 0-2 16,0-1 3-16,-1 2 2 0,1 4-11 0,-2 0 7 15,0 11 2-15,0-9-1 0,0 2-9 16,0 0 20-16,0 0-10 0,0 7 7 0,0-8-5 15,0 0 0-15,0 8-3 0,0-7 1 16,-12-4-8-16,10 7 7 0,0 1-7 0,-1 1-2 16,-1-1 6-16,3 2 3 0,-1 1 1 0,0 0 5 15,-2 0-18-15,2 2 12 0,0 2-3 16,-1 0 0-16,0-1-9 0,2 2 19 0,-1 1-15 16,1 0 9-16,1 2-6 0,-4 10-4 15,4-3 12-15,0-2-8 0,-1 0-2 0,1-5 3 16,0 4 6-16,0-1-7 0,0 4 15 0,0 0-6 15,0-1 3-15,16 18-11 0,-9-15 10 0,2-4 0 16,-2 0-4-16,2-3-1 0,1 2-1 0,6-2 3 16,-6-1 0-16,3-1-3 0,-4-3-3 15,-2 0-15-15,-1 0-23 0,2-1-29 0,-1-1-34 16,-3-1 10-16,2-2-125 0,-1 2-100 16,3-2 23-16,-2 2-121 0,-6-2 64 0,0 0 12 15,12 0-5-15</inkml:trace>
  <inkml:trace contextRef="#ctx0" brushRef="#br0" timeOffset="168096.02">20193 16617 430 0,'-1'0'210'15,"1"0"-61"-15,0 0-4 0,1 0 0 16,2 0-23-16,0-2-37 0,4 2 1 0,1 0-17 16,13 0 16-16,-10 0-15 0,5 0-16 0,5 0 11 15,21-9-10-15,-19 6-30 0,-5 3 7 16,2-3 9-16,-3 1-2 0,0-1-29 0,-2 3 29 15,-5-2-15-15,-1 0 3 0,0 2-18 0,-3-1 3 16,-1 1 23-16,1-2-19 0,-4 0-12 16,2 2-55-16,-4 0 6 0,0 0-49 0,0 0-36 15,9 0-37-15,-9 0-139 0,0 0-25 16,5 0 11-16,-5 0-32 0</inkml:trace>
  <inkml:trace contextRef="#ctx0" brushRef="#br0" timeOffset="168430.03">20288 16796 293 0,'2'1'177'15,"2"-2"-45"-15,1 1 14 0,1-2-18 0,-1 2-14 16,5 0-9-16,10-4-12 0,-11 4-13 0,21-6-16 16,-11 4-1-16,-1 1-2 0,-1-1-11 0,-4-1-15 15,-1 1-20-15,-2 2 26 0,0-2-4 16,-3 2-16-16,3-1 8 0,-10 1 5 0,0 0-35 16,9 0 42-16,-3 0-18 0,1 0 3 15,-7 0-13-15,10 0-6 0,-4 0 9 0,-6 0-20 16,7 0 18-16,-7 0-44 0,9 0 20 0,-9 0-27 15,8 0 4-15,-8 0-138 0,8 0-115 0,4-10-53 16,-10 7 12-16,2 0-23 0</inkml:trace>
  <inkml:trace contextRef="#ctx0" brushRef="#br0" timeOffset="170152.7">21029 16488 314 0,'0'-14'193'0,"0"14"-51"0,0 0-39 0,0 0 14 16,0-12-13-16,0 12-5 0,0 0-41 15,0 0 34-15,0 0-27 0,0 0-2 0,0 0-2 16,0 0-39-16,0 0 22 0,16 22 12 15,-16-12 2-15,0 7-2 0,7 21-2 0,-4-18-29 16,2 3 33-16,-3-3-20 0,0 1 5 0,5 0-23 16,-3-2 23-16,3-2-7 0,-2-3-11 15,-3-2-13-15,1 0 9 0,6 0-3 16,-7-3 5-16,1-3-6 0,-2 0 8 0,0-2-19 16,1 0 21-16,-1-1-14 0,-1-1 3 0,0-2-32 15,1 3 2-15,-1-3-131 0,0 0-53 16,0 0-140-16,8-10 26 0,-1-2-40 0,-1 2-1 15</inkml:trace>
  <inkml:trace contextRef="#ctx0" brushRef="#br0" timeOffset="170593.02">21346 16494 239 0,'-6'1'128'0,"-1"2"-20"0,-4 5-15 0,-3-1-10 16,1 3 12-16,0 2-12 0,2-2-37 0,3 2 8 16,2 0-6-16,-3 0 8 0,9 0-5 15,-6 1-21-15,3-1-1 0,3-12-11 0,0 11 1 16,0-3 12-16,13 16-4 0,-3-10-30 0,-1 1 19 15,4-1-16-15,-2-6 1 0,2 0-1 16,-3-2 0-16,0-4 24 0,2 0-3 0,-2-1 0 16,-1-1 3-16,5 0 13 0,0 0-13 15,21-12 21-15,-19 5 8 0,0-1 0 0,0 3 0 16,-5-4 19-16,0 1 13 0,-1-4-44 0,-3 3 33 16,-2 0-7-16,-1 1-7 0,-3 0-12 15,-1 8-3-15,0-12-7 0,0-1 20 0,0-3-16 16,-17-13 9-16,7 15-41 0,0 2 27 0,-2 1-17 15,2 2 1-15,-1-2 6 0,-1 4-16 16,-5 0-21-16,5 0 4 0,1 3-33 0,5 0-37 16,6 4 5-16,0 0-85 0,-9 0-28 0,9 0-68 15,-8 0-105-15,8 0 23 0,0 0 8 16,0 0-2-16</inkml:trace>
  <inkml:trace contextRef="#ctx0" brushRef="#br0" timeOffset="171045.97">21750 16448 226 0,'0'2'163'15,"-2"1"-9"-15,-1-1-18 0,2 3-41 0,-2-3-3 16,-3 4-21-16,1 5-11 0,-3 4 31 0,1-1-27 16,2-2-13-16,1 4-7 0,1-1-11 15,2-1 11-15,-2-3-20 0,3-1 12 0,0-1-27 16,0-9 1-16,0 8-2 0,0 0-1 0,0-1 0 16,0-1 22-16,0 2 12 0,11 13-30 15,-3-8 18-15,-3-6-4 0,3-1 2 0,0 0 6 16,-2-4-13-16,0 1-5 0,2-3-6 0,-2 0-16 15,-6 0 25-15,15 0 10 0,15-12 12 16,-12 7 6-16,-4-7-11 0,-1 3 9 0,4-2-28 16,-6-1 36-16,1 0-25 0,-1 2 36 0,-6-4-7 15,1 2 0-15,-2 0-10 0,-2 1-4 0,-2 2 5 16,0 9-3-16,0-9-19 0,0 2 11 16,-13-12 2-16,5 8-6 0,-3 2-15 0,-4 3 0 15,2 0-8-15,-6 0-24 0,3 2-39 16,-3 0-33-16,0 3 7 0,5 1-63 0,14 0-19 15,-15 0-72-15,3 0 17 0,2 0-144 0,1 0 11 16,9 0 10-16</inkml:trace>
  <inkml:trace contextRef="#ctx0" brushRef="#br0" timeOffset="171406.37">22176 16431 299 0,'1'0'149'0,"-1"0"-20"15,3-2-7-15,-2 2-34 0,0 0-4 0,1 2-2 16,0-2-22-16,-1 2-6 0,4 1-7 0,-1 0 7 16,0 3 0-16,6 3-30 0,4 2 6 15,-1 1-1-15,-1-1 8 0,2 0 16 0,-1 1-23 16,-1-1 7-16,0 0-18 0,-2-4 23 0,5 2-31 16,-7-4-10-16,0 0 14 0,-1-1-11 15,-3-1-8-15,2 0 2 0,-1-2-56 0,-2 2-20 16,1-2-18-16,-4-1-84 0,0 0 12 15,0 0-194-15</inkml:trace>
  <inkml:trace contextRef="#ctx0" brushRef="#br0" timeOffset="171684.91">22352 16434 244 0,'0'-1'136'0,"-1"-1"-29"0,-2 2-16 15,-3 0 30-15,-7 5-7 0,2 4-22 16,-5-1 14-16,4 4-33 0,-4-1-3 0,2 2-39 16,-2 4 24-16,2 0-5 0,-2 0 4 0,3 0-33 15,-2 0 21-15,2 1-1 0,-6-3-12 0,6-2 8 16,1 1-18-16,3 0-2 0,2-1-96 15,-2-1-46-15,0-6-55 0,8-2 14 0,0-2 11 16,0-2 12-16,1 0 6 0,1-3 11 16,1-2 4-16</inkml:trace>
  <inkml:trace contextRef="#ctx0" brushRef="#br0" timeOffset="172212.37">22673 16339 304 0,'-10'9'90'0,"-2"-3"6"0,2 3-8 0,0 1-11 16,-2-1-8-16,4 2-6 0,0 1-6 0,1 2-7 16,4-4-25-16,-1 0 20 0,0-1-8 15,2 0-3-15,2-1 19 0,0-8-8 0,0 8-3 16,0 3-7-16,12 16-44 0,-5-15 1 15,-1-2 2-15,5 0-1 0,-2-1 56 0,0-4-27 16,7 0 3-16,-5-4-1 0,0 1-4 16,0-1 12-16,-11-1-21 0,9 0-3 0,-1 0 1 15,6 0 10-15,7-12 15 0,-8 5 3 0,-3 0 34 16,-2 3-21-16,2-5 5 0,-5 0-12 16,3-3 20-16,-3 1-10 0,-2 3 3 0,0 0-23 15,-3-1 7-15,0 1-2 0,0-4-12 16,-12-12 8-16,5 7-12 0,1 1 3 0,-3 0-7 15,1 0 4-15,-4 1 7 0,5 5-36 16,-2-2-3-16,3 6-34 0,1 0-9 0,1 2 5 16,0 0-114-16,-1 2-39 0,0 2 14 0,2-2 19 15,3 2 11-15,0 0-194 0,0 0 4 16</inkml:trace>
  <inkml:trace contextRef="#ctx0" brushRef="#br0" timeOffset="172494.81">22986 16419 212 0,'2'2'145'0,"0"3"-44"0,-2-2-13 0,7-1 27 16,-7 1 3-16,1 1 9 0,1-1 4 0,-2-1 7 15,3 0-1-15,-3 0-6 0,3 0-26 16,-3-1 1-16,0 1-13 0,1-2-13 0,-2 0-5 16,1-2-2-16,0 1-22 0,0 0 1 15,0-2-23-15,-2 1-29 0,1 1-23 0,1-5-23 16,-1 4 4-16,-1-1-90 0,2 0-83 0,0 1 16 16,0-3-179-16,0 3 38 0,0 2-9 15</inkml:trace>
  <inkml:trace contextRef="#ctx0" brushRef="#br0" timeOffset="173283.93">23351 16264 217 0,'-8'-12'116'0,"3"-3"-19"0,-2 6-11 0,2 3-13 16,0 0-8-16,-1 1-8 0,0 0 7 0,0 2-7 15,0 0-6-15,1 2 14 0,0-2-8 0,-2 2-21 16,1 0-3-16,0 1-3 0,-2 0-9 15,8 0-3-15,-13 0-1 0,2 0-1 0,-1 0 17 16,-14 14-6-16,14-7-28 0,3 0 0 0,-2 1 1 16,0 3 18-16,0 2-25 0,4-5 0 15,0 6 1-15,1-4 1 0,4 1 0 16,-1 4 1-16,-1 0 0 0,4-4 1 0,0 2 0 16,0-13-1-16,0 5 3 0,0 3 3 0,0 0-4 15,11 3-1-15,-7-7 41 0,1-1-11 0,7 8-6 16,0-4-4-16,0-3 0 0,0-3 2 15,-12-1-7-15,12 0 11 0,0 0-11 0,5 0 0 16,-2 0-2-16,17-15 0 0,-15 7 6 16,-4 3 10-16,1-3-11 0,-4 3-1 0,0-4-3 15,-2 2-16-15,0 0 0 0,-3-1-1 0,1-3 27 16,1 4-1-16,-5-1-3 0,1 1 5 16,2 1 6-16,-3 1-2 0,-1-2-22 0,3 3 11 15,-1-1 18-15,0 0-35 0,-3 0 15 16,3 0-14-16,0 1 18 0,-2-1 12 0,1 2 12 15,1-1 14-15,-3 1-5 0,4-1-11 0,-1 1-1 16,-2-1 0-16,-1 1-9 0,0 0 16 0,3 1-17 16,-3-1-10-16,1 1 2 0,0 1-8 15,2-1 3-15,-3 2-8 0,0-2-3 0,0 2 0 16,0 0 10-16,0 0-11 0,0 0-15 16,11 14 24-16,-5-1-1 0,-1 3-1 0,-2 1 9 15,1 3-20-15,-1 1 8 0,1 1-18 0,-2 2 15 16,1 1 16-16,-3-3-25 0,4 2 10 0,-4-2 7 15,0 2-30-15,0-5 17 0,2 0 1 16,-2 1 10-16,1-2 0 0,-1-5-22 0,0-1 27 16,1-3 8-16,-1-9-15 0,0 6-7 0,0-6 6 15,0 9 19-15,0-4 8 0,0-5 10 16,0 7-5-16,0-7 2 0,0 0-2 0,0 7-8 16,0-7 3-16,0 0-2 0,3 7-38 0,-3-8-14 15,3-4-44-15,-3 0-13 0,0 1 5 16,1-2-137-16,0 0-151 0,-1-2 24 0,0 3 25 15,0-2 17-15,4-13-48 0</inkml:trace>
  <inkml:trace contextRef="#ctx0" brushRef="#br0" timeOffset="173801.95">23870 16240 246 0,'4'0'87'0,"12"-5"19"0,-3 0-25 15,2 0 4-15,4 0-6 0,-2 1-7 0,2 1-10 16,-1-2-6-16,-1 3-7 0,-3-2-5 0,-4 1-5 16,-1 0-3-16,0 2 20 0,-5 0-6 0,2 1-5 15,-2 0 4-15,0-3-13 0,0 3-5 16,-1 0-2-16,0 0-3 0,1-2-29 15,-4 2-42-15,0 0-15 0,0 0-39 0,0 0-56 16,6 5-125-16,-7-3 6 0</inkml:trace>
  <inkml:trace contextRef="#ctx0" brushRef="#br0" timeOffset="174219.94">23890 16455 262 0,'6'0'114'0,"1"-1"-17"0,-1 1-9 15,1 0-37-15,13 0-5 0,-12 0 20 0,2 0-16 16,0 0 2-16,6 0-2 0,-2 0 8 16,0 0-7-16,-2 0 6 0,-1 0-5 0,-2 0-26 15,0 0-4-15,-2 0-3 0,0 0-4 0,0 0 6 16,1 0-2-16,-2 0 12 0,10-9-10 15,-9 7-2-15,0 2-3 0,-1 0 0 16,-2 0-16-16,3-1 0 0,-1 1 25 0,0-1-2 16,1 1 0-16,-2 0-5 0,-1 0-9 0,0 0-2 15,-2 0-41-15,4-3-104 0,-3 1-184 0,-2 0 13 16,2 1-47-16</inkml:trace>
  <inkml:trace contextRef="#ctx0" brushRef="#br0" timeOffset="176678.93">24777 16128 259 0,'0'0'108'0,"0"0"-8"16,0-12 7-16,0 12-13 0,0 0-14 16,0 0-7-16,0 0-10 0,0-12-7 0,20-5 4 15,-20 17-7-15,0-3-4 0,0 1-8 16,-3-1 9-16,3-1-1 0,0 1-3 0,-1-3-7 16,-1 3-1-16,2 3 2 0,-4-7-12 0,2 2-2 15,-2 2-3-15,0-2 9 0,-1-7-34 16,-4 5 27-16,3 2 7 0,2 1-26 0,-2-2 16 15,3 2-6-15,-5 2 1 0,5-1-21 0,0 1 2 16,-2 1-1-16,0-2-4 0,-2 2 7 16,1 1-9-16,-2 0-4 0,2 0 2 0,-2 0-3 15,-2 0 31-15,-2 0-4 0,-13 14 3 16,12-9 2-16,2-1-7 0,3-1 0 0,-1 2-6 16,5 0 10-16,-3-2-17 0,4 3-11 0,-2-1 13 15,3-3 4-15,0 4-26 0,-1-1 11 0,3 2 18 16,0 0 5-16,0-7-15 0,0 10 14 15,15 14-24-15,-4-15 17 0,3 2 7 0,4-2 2 16,-1-2-2-16,0 1 0 0,1-3-3 16,-2-3-30-16,4 1 45 0,-7-2-28 0,-7-1 15 15,3 0-16-15,0 0 31 0,0 0-16 16,15-12-19-16,-11 5-8 0,1 3 44 0,-2-3-16 16,0 2 9-16,-4 0-24 0,0-1 14 15,-5 4 9-15,4-3-14 0,-3 3-3 0,-1-3 24 16,-1 3-9-16,1-1-1 0,-2 0 12 15,3 2-9-15,-3-4-13 0,0 3-6 0,2-1 19 16,-2 1-25-16,1-1 13 0,-2 3 17 16,1-3-8-16,0 1-31 0,-1 0 8 0,1 0 8 15,-1 2 8-15,3-1-17 0,-2 0-3 16,-1 1 32-16,0-1-14 0,1 1 12 0,-1 0-18 16,-1 2 0-16,2-1 6 0,-1 3-10 0,0-2 1 15,0 1 9-15,0 1 13 0,0 2-35 16,0-1 27-16,0 3-7 0,0-2-6 0,0 3 2 15,0 4-2-15,0 6 4 0,0-2 8 0,0 5-24 16,0 0 19-16,0-1-11 0,0 0-14 0,0 0 16 16,0-4 24-16,0 1-24 0,0-3-23 15,0-3 5-15,0 1 29 0,0-5 17 0,0-2-18 16,0 0 21-16,0-6-20 0,0 9 1 16,0-3-5-16,0-6 6 0,0 8-19 0,0-8 1 15,0 7 7-15,0-7 14 0,0 7-2 0,0-7-1 16,0 0-2-16,0 5-13 0,0-5-28 0,0 0 3 15,9 8-106-15,-9-10-62 0,2 1-134 16,-2-4-8-16,2 3 9 0,1-2-68 0</inkml:trace>
  <inkml:trace contextRef="#ctx0" brushRef="#br0" timeOffset="177247.87">25195 16024 212 0,'-3'-1'105'0,"-1"1"-6"0,-2 0 9 16,1 1-33-16,0 0-12 0,1 3-17 0,-2-3 2 16,1 1 0-16,1 4 4 0,-5 4-32 15,-1 0 33-15,4 4-18 0,2-4 8 0,0-1-19 16,0 0-12-16,4 2 21 0,-1-3-19 15,-2 6 18-15,3 0-6 0,0-14 9 0,0 10 6 16,0-2-5-16,10 16-26 0,-7-14 1 16,6 2-2-16,-2-5 0 0,1-3-2 0,5 3-1 15,0-1 1-15,-3-5 0 0,8 3-13 16,-18-4 0-16,11 0 59 0,3 0-12 0,17-13 1 16,-15 6-4-16,0-2 40 0,-2 0-12 15,0 1-13-15,-4-4-2 0,2 2 11 0,1 0 2 16,-3-2-16-16,-1 0 6 0,-3 2 2 0,3-2-2 15,-7 1-2-15,0 3-4 0,-2 1 3 16,1-3-7-16,-1 10-13 0,0-5 14 16,0-2-12-16,-10-5-17 0,0 2 7 0,4 5 10 15,-2-2-23-15,-1 3-4 0,0 1-22 0,1 0-55 16,1 3 7-16,0 0-102 16,7 0-114-16,-7 0 20 0,0 0-107 0,7 0 12 15,-10 0-29-15</inkml:trace>
  <inkml:trace contextRef="#ctx0" brushRef="#br0" timeOffset="178546.09">19920 17561 277 0,'0'0'220'0,"0"0"-49"15,0 0-50-15,0 0 13 0,0 0-6 0,0 0-49 16,14 0 19-16,-14 0-18 0,0 0-9 15,0 0-10-15,24-17 21 0,-19 21-53 0,2-2 35 16,-5 2-33-16,4-2 30 0,-2 3-21 0,0-1-18 16,8 4-7-16,-6 1 16 0,2-1-3 15,-3-3-13-15,-1 2-1 0,5 3 13 0,-7-3-5 16,0 2-24-16,2-1 31 0,-3-3-9 16,-1 1 11-16,0-2-11 0,0-4-23 0,0 0 10 15,0 7 8-15,0-7 10 0,0 7-14 16,-11 5-1-16,6-10-3 0,-6 7-21 0,-5-5 26 15,-1 2-9-15,1-4 1 0,-1 1 12 16,9-3-7-16,-5 0-1 0,-1 0-22 0,1 0 14 16,3 0 10-16,-13-11-23 0,9 10 18 15,1-8 18-15,3 1-22 0,-2 1-2 0,4 0-13 16,3-1 17-16,0 3-23 0,4-5 41 0,0 4-28 16,-1-2 13-16,2-1-2 0,0 1-4 0,0 1-4 15,0-6-2-15,14-11 19 0,-11 12-8 16,3 1-3-16,5-1-20 0,-2 2 22 0,1 1-3 15,1-1 2-15,-1 3-28 0,5 2 7 16,-4-1 22-16,1 4 2 0,-2-1-19 0,-1 0 19 16,8 0-10-16,2 0-17 0,-3 3 20 0,2-2 8 15,-1 2-4-15,2-3-19 0,-1-1 6 0,1 3 19 16,-5-1-31-16,3 0 32 0,-5-1-4 0,6 3-20 16,-11 0-6-16,2 0 29 0,2 0 4 15,-1 0 13-15,5 0-40 0,0 0 17 0,14-12-10 16,-15 12-1-16,-4-4-68 0,-1 2-46 15,-1-1-65-15,4-2-131 0,-2 0-15 0,-2-2 14 16,-3 2-45-16</inkml:trace>
  <inkml:trace contextRef="#ctx0" brushRef="#br0" timeOffset="178857.92">20618 17536 298 0,'-3'-1'206'0,"3"1"-45"0,0-1-13 15,4 1-24-15,1 0-8 0,-1 0-25 0,4-2-2 16,0 2 5-16,9-1-28 0,-7 1-26 0,6 0 20 16,-2 0-15-16,0 0 1 0,-3 0-17 15,2 0-30-15,-4 0-1 0,-1 0-65 0,-1 0-34 16,1 0-46-16,-8 0-100 0,8 0-74 0,-8 0 6 16</inkml:trace>
  <inkml:trace contextRef="#ctx0" brushRef="#br0" timeOffset="179072.03">20647 17720 257 0,'4'0'188'0,"5"2"-16"0,11-1-73 0,0-1 27 16,-9 0-29-16,4 0-18 0,4 0 12 15,-3 0-39-15,0 0 32 0,9 7-17 16,-15-5-19-16,-6-1-35 0,1 0 0 16,0-1-108-16,-5 0-18 0,0 0-207 0,0 0 9 15</inkml:trace>
  <inkml:trace contextRef="#ctx0" brushRef="#br0" timeOffset="180206.13">21155 17720 219 0,'-2'-4'268'0,"1"2"-36"0,-2-1-39 0,2 0-20 16,0 1-16-16,1-1-39 0,-1 0-3 0,-2 2 0 16,3 0-12-16,0 1-24 0,0 0 3 0,0 0-40 15,0 1 8-15,0 0-9 0,3 2 3 16,-2 0-19-16,0 2 19 0,2-1-27 0,-2 1 23 16,5 10-3-16,1-1-6 0,0 3-13 0,1 0 6 15,3 10-24-15,-2-5 28 0,3 4-12 16,1-1 3-16,-2-1 7 0,1 0-20 0,-2-2-5 15,0-3 12-15,-2-3 1 0,0-1-8 0,-1 0 8 16,0-6-3-16,-3-1-11 0,1-3 18 16,-3 0 3-16,-2-5 5 0,0 0 3 0,9-15 5 15,-8 5-12-15,2-4-2 0,2-3 3 16,-4 0-1-16,2 0 7 0,-3 0-9 0,2-1 8 16,1 0-2-16,1-4-19 0,2 0 5 0,-2-1 8 15,0 0-8-15,2-3-7 0,1-1 13 0,0 1 4 16,0-1-1-16,-1 1-16 0,1-2 18 15,0 2-7-15,0-1 1 0,-1 1 7 0,-2 2 6 16,0-1 3-16,-3-1-2 0,2 4-9 16,-2 0 14-16,1 3-23 0,0 4 1 0,0 3 6 15,-2-2 2-15,0 6-15 0,1 1 16 0,3-9-11 16,-4 4 15-16,2 5-8 0,-1 0-16 0,-1 7 0 16,0 0 9-16,0-8 5 0,0 8-3 15,0-10-14-15,0 10 11 0,0-7 0 0,0 7-13 16,0-8 10-16,0 8 6 0,0-7-17 15,0 7 1-15,0-6 8 0,0 6 4 0,0-7-2 16,10-2-21-16,-9 4 23 0,1 5-5 16,-2-4-12-16,4 0-3 0,-2 3 10 0,4-4 8 15,-2 3 1-15,9-6-9 0,4-3 8 16,-5 5-23-16,4 1 9 0,-2-4-1 0,1 3-8 16,2-1 21-16,-2 3-20 0,-1 0 12 0,0-4-8 15,2 2 6-15,-5 2 3 0,3-3 4 16,-1 3-9-16,-5 3 3 0,1-2 7 0,0 0-4 15,4-1-6-15,2 2 1 0,2-1 2 0,2 0 13 16,2 2-4-16,6-4 3 0,0 2-11 16,5 1 6-16,-4-1-8 0,5 3 0 0,4-2 6 15,-3-1 0-15,0 0 5 0,8 3-11 16,-1-1 7-16,6-2-6 0,-2 2-2 0,4-1 1 16,-1 0 4-16,0 0 11 0,-2 0-4 0,1 2 0 15,-2 0-8-15,-2 0 8 0,-2 0-12 0,-3-3-2 16,2 3 5-16,-22 0 3 0,11 0-4 15,3 0-6-15,5 0 0 0,-1 0 17 16,0 0 3-16,1 0-16 0,0 0 18 0,0 0-24 16,-2 0 5-16,-1 0 3 0,1 0 1 15,-3 0-2-15,-3 0 15 0,-3 0-19 0,-4 0 19 16,-3 0-7-16,-6 0-1 0,0 0-12 16,-4 0 14-16,0 0-9 0,-9 0 8 0,8 0 3 15,-8 0-18-15,8 0 13 0,-8 0 0 0,6 0 5 16,-6 0-5-16,8 0-19 0,-8 0-25 15,0 0-22-15,0 0-30 0,7 0-12 0,-7 0 9 16,0 0-112-16,9-2-77 0,-10 4 23 16,-2 1 21-16,1-1 19 0,-2 1-173 0,0-2 50 15,-1 2 9-15,-8 4-4 0</inkml:trace>
  <inkml:trace contextRef="#ctx0" brushRef="#br0" timeOffset="181417.69">21655 17662 386 0,'0'0'207'0,"0"-14"-25"0,0 14 2 16,0 0-11-16,-17-29-27 0,16 26-6 0,1-1 6 16,0 1-17-16,0-1-18 0,0 1 3 0,0 0-26 15,0 2-7-15,-2-2-7 0,2 3 0 16,0 0-18-16,0 0-11 0,0 0-1 0,-2-3-7 15,-1 6 0-15,2 0-1 0,-3 1-7 16,1-1-13-16,2 2 10 0,-2 1 0 0,-4 9-17 16,1 2 11-16,-1 0-2 0,3-3-8 15,4-2-9-15,-5 3 22 0,1-2-10 0,2-3-14 16,1-3 6-16,-2-1 5 0,3 1-2 0,-3-4-6 16,3 1-5-16,-2 0 16 0,2-1-3 15,0 0-8-15,-1 0-8 0,1-1-1 0,0-2-42 16,0 0-62-16,1 2 12 0,3-5-113 0,-3 0-168 15,14-4 25-15,-8 1-28 0,2-4 32 16,-4 2 7-16</inkml:trace>
  <inkml:trace contextRef="#ctx0" brushRef="#br0" timeOffset="181862.48">21803 17605 293 0,'-2'2'104'0,"0"2"-11"0,-2 1-18 16,3-2-8-16,-2 3-8 0,-1 0-3 0,2-1-12 16,0 0 21-16,2 2-16 0,-1 0-3 0,1-1 3 15,0 0-4-15,0-6-6 0,0 7-3 16,0 5-6-16,13 13-22 0,-5-16-2 0,-1 3 0 15,0-4-1-15,-1-3 41 0,0-1-21 0,1-1-6 16,7 4-1-16,-5-5-5 0,-3 0-2 16,1-1-2-16,-7-1 0 0,0 0-7 0,6 0 0 15,-6 0 46-15,7 0-14 0,4-12-7 16,-5 8 41-16,-3 0-7 0,-2-3-3 0,2 3 1 16,-3-3 0-16,1 0 10 0,-1 1-7 0,0-1-9 15,0-1 5-15,0 8 1 0,0-7 8 16,-9-15-12-16,4 8-8 0,2 4-17 0,-3 1 9 15,2 2-6-15,-1 1-2 0,1-1-3 0,0 3-7 16,0-1 2-16,3 2-5 0,-1-2 12 16,-2 4-15-16,0-3-28 0,0 1-32 0,-1-1-4 15,3 1-30-15,-2 1 10 0,0-2-68 16,3 3-13-16,-3 0-53 0,-4 1-94 0,4-1 22 16,-1 1-87-16,3 0 5 0</inkml:trace>
  <inkml:trace contextRef="#ctx0" brushRef="#br0" timeOffset="182283.63">22063 17578 328 0,'-2'2'136'15,"-3"0"-9"-15,2-1-14 0,-1 0-24 0,2 2-11 16,-1 1-9-16,-1 1-17 0,0 1 28 0,-2 8-4 16,0-2-8-16,3-1-60 0,-1 0 1 0,2-2 20 15,-1 1 0-15,3-10 19 0,0 8-32 16,0-1 7-16,0 3 3 0,0 2-3 0,0-2-2 16,14 7-2-16,-12-10-2 0,2-2 14 15,-2-2-1-15,4 1-3 0,-2-2-4 0,1-1-42 16,-1-2 3-16,1-1 16 0,3 2 16 0,14-10 13 15,-11 2 8-15,-1-3 6 0,2-1-2 0,-7 0 19 16,4-2-29-16,-3 1 5 0,-2 1 32 16,-2 2-20-16,0 0 6 0,-1 3-10 15,-1 7 10-15,0-7-28 0,0 0 16 0,-15-8-8 16,5 5-3-16,1 2-4 0,2 2-8 16,1 2 1-16,-3 1-9 0,3 0-23 0,-1 1-16 15,3-1-10-15,1 2-37 0,3 1 7 0,0 0-75 16,0 0-45-16,-9 0-80 0,9 0 22 15,0 0-117-15,0 0-17 0</inkml:trace>
  <inkml:trace contextRef="#ctx0" brushRef="#br0" timeOffset="182576.03">22244 17558 256 0,'2'0'165'0,"1"0"-21"0,2 0-32 15,-1 0 6-15,1 3-46 0,-1-2 19 0,1 3-28 16,11 3 14-16,-5 2 7 0,0-1-32 0,3 0-12 16,-5 1 12-16,4 1 7 0,-2 1-29 15,1-6-13-15,6 5 21 0,-5-1-16 0,-1 0 4 16,1-1-29-16,6 2 1 0,-5-1 0 15,-2-3 13-15,-2-1 2 0,-3 0 4 0,-2-3-11 16,1 3-2-16,-2-5-66 0,0 2-17 0,-2-1-21 16,-2-1-46-16,0 0-103 0,0 0 14 0,0 0-102 15</inkml:trace>
  <inkml:trace contextRef="#ctx0" brushRef="#br0" timeOffset="182825.79">22461 17527 237 0,'-8'2'126'0,"3"-2"-16"0,-10 8-37 16,0-1 6-16,-1 0 3 0,2 3-23 0,0-1-12 15,-2 3 6-15,0 0-7 0,3 1 28 0,-1 3-9 16,-2-3-7-16,3 1-7 0,-4 1-8 15,6-3-1-15,-2 5-9 0,-1-3-1 0,2-2-4 16,5 1-3-16,2-5-55 0,-1 0-43 16,1-3-33-16,1-3-48 0,4 2-167 0,-3-3 2 15</inkml:trace>
  <inkml:trace contextRef="#ctx0" brushRef="#br0" timeOffset="183347.65">22701 17561 320 0,'0'0'105'0,"0"1"-20"0,0 1-35 16,0 0 18-16,0 1-27 0,0-2 16 0,0 2 6 15,0 2-17-15,0 0-26 0,-2-2-17 16,0 1 21-16,2 1 9 0,-2-1-13 0,2 2-4 16,0-6-8-16,0 0 18 0,0 9-10 0,0-4 6 15,0-5 0-15,0 10-4 0,0-3 4 16,0-7 3-16,0 7 6 0,0-7-7 0,9 16-6 15,-4-14-19-15,-1 2 1 0,0-4 0 16,-2 2 27-16,3 0-4 0,0-2-3 0,-1-2 22 16,1 1-1-16,0 0 0 0,-5 1-27 0,0 0 24 15,11-8 24-15,-7 3-10 0,-1 3 28 0,-1 0-14 16,0-3-4-16,2 1 3 0,-3 1-29 16,2 0 4-16,-2-1-6 0,0 0 18 0,-1 0 3 15,0 0-15-15,0 4-3 0,0 0-15 0,0 0-6 16,0-6 3-16,0 6 9 0,0-7-8 0,-10-2 9 15,9 5-22-15,-2 3-2 0,0-2-6 16,-3 1-3-16,3 1 2 0,-3 0-26 0,2 0-28 16,0-1-14-16,-2 0 8 0,3 1 5 0,0 1-77 15,-1 0-24-15,2-1-90 0,-2 1 19 16,2-1 18-16,-1-1-103 0</inkml:trace>
  <inkml:trace contextRef="#ctx0" brushRef="#br0" timeOffset="183632.78">22864 17624 394 0,'2'2'79'0,"-1"0"-11"0,2 1-9 16,-3-1-6-16,3 1 34 0,-3-2 11 15,3 3-12-15,-3-2-9 0,0-1-10 0,0 2 47 16,0-2-6-16,2-1 1 0,-1 2-18 0,-1-2-13 16,3 0 17-16,-3 0-7 0,0-2-41 0,0 2 0 15,0-1 9-15,0-2-4 0,1 0-23 16,-2 1-3-16,2-1-23 0,-1 0-35 0,0 3 1 16,1-2-109-16,-2 0-56 0,0-1-135 15,1 1 22-15,-3-1-36 0,3-1-50 0</inkml:trace>
  <inkml:trace contextRef="#ctx0" brushRef="#br0" timeOffset="184248.97">23130 17512 331 0,'0'-5'137'0,"0"-1"-21"15,0 0 2-15,0 4-25 0,0-3-13 0,0 3-7 16,-2-3-8-16,0 3-6 0,-1-1-6 16,-1 1-9-16,-1 0-7 0,1 1-4 0,-1 1-4 15,-1 0-2-15,-1 1 18 0,1 1-11 0,0-2-5 16,-16 9-1-16,13-6-25 0,0 2 2 0,-2 2-6 15,-5 2-2-15,9 0-5 0,-1-1-7 16,0-3 10-16,6 2 3 0,-4-2 0 0,0-2 14 16,4 3-8-16,0-1-1 0,0-2 0 15,2-3 20-15,0 0 0 0,0 8-3 0,0-8-1 16,0 7-3-16,15 3-1 0,-10-8-22 0,2 0 9 16,-4 1 0-16,3-3 1 0,2 0-2 15,-2 0-25-15,-6 0 13 0,7 0 2 0,4 0 4 16,11-13 1-16,-9 6-2 0,-3-1 4 15,2 0 11-15,-3 3-7 0,-4 0 22 0,1-2 3 16,-2 4-1-16,0-2 2 0,-1 3-15 0,1-1-5 16,-4 0 28-16,5 2-49 0,-5-2 54 0,2 2-27 15,1-2-3-15,-3 2-9 0,4 1-2 16,-3-2 17-16,1 1-9 0,-2 1-28 0,3 0 36 16,-3 0-3-16,0 0-18 0,0 0 10 15,0 0-20-15,6 12 26 0,-4-9 11 0,-1 4-25 16,0-1-9-16,1 1 16 0,-5 0 8 0,3 3-2 15,0 4-3-15,0 2-2 0,0 3 1 16,0 0 2-16,0 0 2 0,0 0-18 0,0 0 13 16,0 1-9-16,0-3 14 0,0 0-41 15,0-3 40-15,0-2 14 0,0-2-42 0,0 0 36 16,0-3-13-16,0-7 0 0,0 7-56 0,0-7-49 16,-5 9-68-16,5-10-135 0,0 0 17 0,1-2-105 15</inkml:trace>
  <inkml:trace contextRef="#ctx0" brushRef="#br0" timeOffset="184546.08">23421 17509 214 0,'5'3'64'0,"11"6"-3"16,-6-3-24-16,3 2 9 0,-6-2-1 0,1 1 11 16,2 1 5-16,-2 0-38 0,4 1 13 15,-1 1-7-15,1-1-29 0,3 1 20 0,0-2 0 16,0 1-16-16,-5-3 8 0,1 2 26 0,-1-2-34 15,0-2-42-15,-6-2-13 0,1 1-89 16,-2-3-175-16</inkml:trace>
  <inkml:trace contextRef="#ctx0" brushRef="#br0" timeOffset="184830.25">23514 17452 334 0,'-2'2'88'0,"2"0"-7"0,0 1 11 0,-3 2-10 16,1 0-20-16,0 1 3 0,-3 6-9 15,3 1-6-15,-7 0-6 0,4 3 34 0,-7-4-8 16,1 3-53-16,-1 2-5 0,-4-3 0 15,1 1 27-15,-2-3 5 0,0 2-20 0,2-3 0 16,-2-2 27-16,3 2-22 0,5-1-2 0,1-5-60 16,4 2-62-16,-3-4-10 0,3-1-66 0,4 0 11 15,0-2-196-15</inkml:trace>
  <inkml:trace contextRef="#ctx0" brushRef="#br0" timeOffset="185382.17">23756 17523 269 0,'1'1'87'15,"-2"-1"-35"-15,0 0 11 0,2 0 15 16,-2 3-46-16,2-1 10 0,-2 0-19 0,-1 1 8 0,2 0 20 16,-1 1-20-16,2-1-16 0,-2 2-10 15,0 0-3-15,1-1 16 0,0 2 27 16,-2-1-49-16,2-5 13 0,0 0 11 0,0 7 9 15,0-7-11-15,0 8-17 0,0-2 11 0,11 6 3 16,-9-8-7-16,-1 0-9 0,11 5-6 0,-4-3 11 16,-2-2-8-16,-2-2-10 0,5-2 46 15,-5 0-32-15,2 0 10 0,1 2 6 0,-7-2 6 16,0 0 3-16,0 0-2 0,7 0-2 16,-7 0 2-16,15-12-4 0,-12 10-2 0,0-1-1 15,-3-2 30-15,1 0-6 0,0 1-4 16,-2-2 4-16,1 2 29 0,-1-1-48 0,1 5 30 15,0 0 0-15,0-7-5 0,0 7-1 0,0-10-16 16,-9-2 5-16,5 9-8 0,2-2-23 0,-2 3 7 16,1-2 28-16,-1 2-23 0,-2 1-11 15,2-3 14-15,-1 3-8 0,-2 0-38 16,1 0 11-16,3-1-1 0,0 1-48 0,-1 1-16 16,1 0 10-16,3 0-41 0,0 0-32 0,0 0-124 15,0 0-56-15,-6 0 3 0</inkml:trace>
  <inkml:trace contextRef="#ctx0" brushRef="#br0" timeOffset="185718.56">23971 17558 382 0,'0'0'135'0,"0"0"-7"0,0 3-33 16,0-3-16-16,2 1 19 0,-2 1-19 0,3-1-11 15,-3 0-6-15,1 2-5 0,-1-3-30 0,0 1 39 16,0 2-10-16,1-3-8 0,1 0 35 16,-4 2-16-16,4-2 32 0,-2 0-9 0,0 1-4 15,0-1-8-15,0 0-17 0,0-1-14 0,0-1-5 16,-2 2-2-16,4-3-3 0,-2 2-2 15,0-2-14-15,0 1 26 0,1-1-28 0,1 0-6 16,-1 0-13-16,1 1-6 0,-2-1-47 16,1 1-14-16,-1 0 5 0,3 0-85 0,-3 0-83 15,0 1 19-15,2-3-152 0,0 2 1 16,3-1-31-16</inkml:trace>
  <inkml:trace contextRef="#ctx0" brushRef="#br0" timeOffset="186133.96">24189 17411 298 0,'0'-3'153'0,"0"1"-26"0,0 1-12 0,0 1-6 15,0 0-14-15,0 0-11 0,0 1-10 16,0 1-9-16,0 1-7 0,0-1-4 0,0 3-32 16,0-3 14-16,0 5-10 0,0 0-10 0,0-1-2 15,0 3-2-15,0 2 15 0,0 4-20 16,0 0 19-16,-10 19 26 0,6-17-31 0,3 0 15 15,-4 1 2-15,1 0-36 0,4-1 0 16,-4 1 34-16,2-3-10 0,-1-1 9 0,3-3-34 16,-1-1 22-16,1-3-31 0,0 1 6 15,0-8 19-15,0 0-2 0,0 7 6 0,0-7 3 16,0 10-11-16,0-10-19 0,0 5-8 0,0-5 9 16,0 7 3-16,0-7-81 0,0 0-80 15,6 9-142-15,-2-9-22 0,-4-2 3 0,0 1 2 16</inkml:trace>
  <inkml:trace contextRef="#ctx0" brushRef="#br0" timeOffset="186612">24546 17411 231 0,'2'-3'123'0,"2"3"-13"0,2-3-4 0,1 1-15 16,8-2-10-16,2-4-10 0,1 2-8 0,2 0-27 15,-1-2-4-15,-2 0-4 0,1 4 5 16,-5 0 7-16,2 1-4 0,-7 1 3 0,0-3-5 16,-1 5-7-16,-1-1-14 0,1 0 1 15,-3 1-4-15,0 0-5 0,0 0-25 0,-3-2-1 16,-1 2-62-16,0 0-19 0,0 0-61 16,0 0-97-16,0 0-58 0</inkml:trace>
  <inkml:trace contextRef="#ctx0" brushRef="#br0" timeOffset="186940.27">24566 17596 270 0,'-1'0'173'0,"1"0"-43"0,1 0-7 15,2-1-40-15,-2 2 25 0,3-2-7 16,0 2-8-16,4-2 6 0,0 2-29 0,0-1 0 16,2 0-16-16,7 0-8 0,0 0-6 0,3 0-34 15,-3 0 31-15,2 0-25 0,0 0 8 16,-4 0 10-16,1 0 2 0,-5 0-21 0,2 0 10 15,-4 0 10-15,0 0-33 0,-3 0 0 16,2 0-52-16,0 0-78 0,-8 0-56 0,9 0 14 16,-1 0-174-16,0 0-12 0</inkml:trace>
  <inkml:trace contextRef="#ctx0" brushRef="#br0" timeOffset="200257.72">25157 17273 283 0,'-13'-15'132'0,"13"15"-15"0,0 0-6 0,0 0-18 15,0 0-4-15,0 0-13 0,0-12-20 16,0 12-8-16,0 0-1 0,0 0-1 0,-19-19-4 15,22 14-7-15,-3 4 22 0,2-5 10 0,-1 3-24 16,2 0-24-16,7-8 3 0,-3 4 8 16,4-3 7-16,-1 1-11 0,-1 2-2 0,2-2 24 15,-1 2-40-15,-3 4 17 0,1-1-7 0,1 0-10 16,-3 3-2-16,-1-1 7 0,2-1 14 16,-2 2 0-16,0 1-9 0,0-1-25 0,-5 1 0 15,0 0 0-15,9 0 24 0,-2 0-21 0,-1 0-10 16,16 14 37-16,-11-6-39 0,-2-2 18 0,0 0-10 15,0 4 23-15,0 3-1 0,1-2-2 16,-5-2-3-16,-1-1-10 0,0 1-26 0,-1-2 36 16,0 1-27-16,-3-3 36 0,0 4-15 15,0-9 10-15,0 9-11 0,-18 16 20 0,7-10-20 16,-1-2 3-16,10-3-7 0,-8 2-4 16,-4-1 19-16,-1-1-7 0,3-1 5 0,0-2 14 0,3 0-16 15,3-3-13-15,0 0 4 0,0-1-23 16,1-1 10-16,1 1 30 0,1 0-32 0,0-2 40 15,0 2-16-15,1-2 14 0,-1-1 0 0,1 3 4 16,-2-3 14-16,3 0-26 0,-2 0 11 16,1 0-32-16,0 0 21 0,0 0 0 0,-1 0-17 15,2 3 20-15,1-3-6 0,0 0-8 0,0 0-4 16,0 0 5-16,0 0 4 0,0 0-22 16,0 0 34-16,-9 0-19 0,10 0-2 0,-1 1-19 15,4-1 17-15,-1 1-15 0,0-1-2 16,3 3 21-16,-3-1 7 0,1-2-24 0,3 1 37 15,0 0-38-15,-2-1 12 0,2 3-10 0,-2-3-5 16,10 8 17-16,-4-4 0 0,5 2 30 16,-8-1-43-16,1 1 3 0,-3-4 18 0,0 3 20 15,0 0-4-15,-3-2-36 0,0 1 1 16,2 0 26-16,-4 0-5 0,2 0-4 0,0-1 8 16,-1 2-5-16,1-1 2 0,-3-1-26 0,1 2 26 15,-1 1-9-15,0 0 8 0,0-6-7 16,0 0 11-16,0 8-17 0,0-2 26 0,0-6-12 15,0 7 6-15,0-1-37 0,0-6 20 16,0 8 19-16,0-8-10 0,0 8-8 0,-12 4 0 16,11-9-7-16,-1 1 22 0,-1 1-9 0,-1-3 1 15,0 1 20-15,0 1-12 0,-2-1-4 16,1-1-14-16,-1 1 8 0,-9 0 15 0,-2 1-2 16,5-1-4-16,1-2 12 0,-8 1 16 0,6-2-14 15,1 2 9-15,2-2-3 0,-8 2-5 16,2-2-12-16,4 0 0 0,12 0 8 0,-10 0 5 15,0 0 2-15,1 0-13 0,2 0-2 16,1 0 8-16,6 0 1 0,-10 0-25 0,2 0 13 16,8 0-2-16,-5 0 11 0,5 0-10 0,-9 0-5 15,9 0-12-15,-8 0 9 0,8 0 2 0,-8 0-14 16,8 0-28-16,-7 0-15 0,7 0-48 16,-9 0 8-16,-3-11-103 0,7 8-148 0,1 3-31 15,0-4 24-15,2 0-10 0,-2 0-6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5-02-27T14:59:03.627"/>
    </inkml:context>
    <inkml:brush xml:id="br0">
      <inkml:brushProperty name="width" value="0.05292" units="cm"/>
      <inkml:brushProperty name="height" value="0.05292" units="cm"/>
      <inkml:brushProperty name="color" value="#FF0000"/>
    </inkml:brush>
  </inkml:definitions>
  <inkml:trace contextRef="#ctx0" brushRef="#br0">2204 4886 343 0,'0'-12'147'0,"0"12"-24"0,0 0 14 16,0-14-5-16,25-2-26 0,-22 13-11 15,-3-2 19-15,0 2-9 0,1-2-40 0,-2 1 16 16,2-1 10-16,-1 5-2 0,0 0-17 0,0-7 1 16,0 7-19-16,0-8 12 0,0 2 0 15,0 6-23-15,0-10 11 0,0 2-1 0,0 1-29 16,-14-13 18-16,9 10-16 0,-2-1 10 0,1 1 2 15,1 2-19-15,0 2-4 0,-4-4 10 16,-4 0 6-16,3 5-10 0,-2-2-14 0,1 4 7 16,3-2 6-16,-2 5-23 0,4-1 5 0,-2 1-18 15,1-1 27-15,7 1-5 0,-7 0-5 16,-1 0 16-16,8 0-29 0,-9 0 20 0,-7 10-23 16,4-3 19-16,1 1 5 0,4-5-9 0,1 3 11 15,1-1-13-15,2 0-3 0,0 2-10 16,1-3 3-16,2 2 10 0,0-6 7 0,0 0-11 15,0 7 7-15,0 0-10 0,0 5 14 16,0 1 1-16,10 6-9 0,-3-5 13 0,2-3 6 16,-1 3-34-16,-2-6 24 0,3-1-11 0,2 2 13 15,-3-5-1-15,4 4-14 0,-5-3 7 0,2 0 13 16,2 3-4-16,-2-2-8 0,-1-1-4 16,-1-1-12-16,-1 2 21 0,-1-4-33 0,-1 3 38 15,1-2 1-15,-1-1-6 0,1 1-6 0,-4 2-9 16,9 6 11-16,0-6 3 0,-1 7 9 15,-2-6-22-15,-3 0 4 0,3-2 18 0,1 1-33 16,-6 1 25-16,0-1-26 0,2-2 13 16,-3 1 31-16,2 1-26 0,-3 0 2 0,1-1-9 15,-1 1 1-15,1 0 29 0,-1-5-29 0,0 10 8 16,-10 8 8-16,5-10-11 0,-2-3-2 16,0 1 24-16,-3 3-5 0,-1 2-20 0,-2-4 22 0,1 0-22 15,2-1 13-15,2-5-4 0,1 3 13 16,1-2-7-16,1 0 7 0,-1-2-16 0,6 0 10 15,0 0 13-15,0 0 10 0,-8 0-6 16,-1-11-2-16,6 7 1 0,-3-9-10 0,5-1 2 16,1 1 10-16,0 5-12 0,0-4-8 0,0-4 3 15,16-15 2-15,-9 14-10 0,0 2 14 16,1-7-19-16,1 6-2 0,1 1 15 0,3 1-18 16,-4 2 14-16,-3-4-1 0,3 5 6 0,-1 1-8 15,-5 0-7-15,2 8 1 0,0-6-24 16,-5 2-18-16,2 3-63 0,0-1 11 0,-1-1-91 15,-1 5-68-15,0 0 19 0,0-6 18 0,0 6-124 16,0-9 21-16,0 3 13 0,0 6 41 0</inkml:trace>
  <inkml:trace contextRef="#ctx0" brushRef="#br0" timeOffset="729.61">2480 4652 307 0,'0'0'154'0,"4"-2"-23"0,-1 1-1 15,4 1-34-15,-1 0-7 0,2-2 7 16,0 4-12-16,-1-4-10 0,3 2 4 0,-1 0-35 16,3 0-22-16,-2 0 2 0,13 14-28 15,-14-9 0-15,-5 0 55 0,2-1-13 0,-3 1 0 16,-2 1-1-16,3-1 1 0,-4-1-15 0,0-4-29 15,0 0 12-15,0 12 24 0,-14 9-10 16,10-15 14-16,-1 1-11 0,4-2 0 0,-2-1-3 16,0 1-40-16,-1-2 53 0,2 0-15 0,0-1-14 15,-2 1 9-15,0-1-6 0,0 1-29 0,1-1 27 16,0 0 8-16,0 0 22 0,-2 1-46 16,3-3 29-16,-1 2-33 0,2-2 8 15,-1 1-6-15,0 0 1 0,2 0 15 0,0-1-13 16,0 0 29-16,0 0-2 0,0 0-11 0,0 0 8 15,15 5-21-15,-11-5 9 0,1 1-2 0,-1 0 14 16,0-1 4-16,1 4 2 0,1-2-19 0,7 5 4 16,-4-2-16-16,1 1 13 0,0 3-4 15,-3-2-6-15,1 4-5 0,3 1 17 0,-3-1-4 16,-3-4-16-16,-1-2 31 0,-2 3 0 16,2 0-3-16,-4-2-11 0,0 1-34 0,0-7 44 15,0 7-2-15,0-7 0 0,0 8 20 0,-14 15 3 16,7-11-39-16,-2-2 48 0,2-2-25 0,-2-1 22 15,-1 0 18-15,0 1 14 0,-2-1-17 16,2-3 2-16,1 3 4 0,2-6-10 16,1 0-7-16,1 2-12 0,1-1 12 0,-2-2-13 15,6 0 11-15,0 0-11 0,-7 0-3 0,7 0-7 16,-7 0 3-16,7 0-18 0,-12-13-2 16,7 9 7-16,3 1-6 0,-1-1-29 0,-2 2-1 15,5-3-43-15,-4 3 7 0,3-1-99 0,-2-2-28 16,2 2-131-16,1-1-30 0,0-1 23 15,0 0-45-15,0 5-13 0</inkml:trace>
  <inkml:trace contextRef="#ctx0" brushRef="#br0" timeOffset="1066.98">2992 4828 293 0,'3'-2'277'0,"-1"1"-21"0,1 0-72 0,-2 1-8 15,2-3-36-15,0 3-19 0,-1 0 0 16,-1 0-18-16,1 0 6 0,0 0-21 0,0-2-28 16,0 2 8-16,-1 0-4 0,2 0-4 15,-3 0-29-15,0 2 24 0,4-2-18 0,-4 0 19 16,2 0 3-16,-2 0 21 0,0 3-9 0,0-6 12 15,0 3-12-15,0 0-16 0,0 0-11 16,0 3 6-16,1-3-6 0,1 0-6 0,-2 0 13 16,0-3-12-16,0 3-22 0,0 0-21 15,-2 0-10-15,1 0-18 0,1 3-32 0,0-6-35 16,0 3 9-16,-1 3-99 0,-2-3-93 0,1 0-108 16,-1 0 23-16,2 0-24 0,-1 0 16 0,2 0 93 15</inkml:trace>
  <inkml:trace contextRef="#ctx0" brushRef="#br0" timeOffset="1767.15">3238 4668 226 0,'1'-1'294'0,"-2"-2"-48"16,2 0-40-16,-1 2-37 0,-1 0-13 0,1 1-38 15,-2 0 4-15,1 1-13 0,1 0-14 16,0 2-15-16,-2 0-4 0,2 1-17 0,0 0 0 0,-2 2-11 15,4 1 2-15,-4 1 13 0,2 1-23 16,0 3-5-16,0 1-5 0,0 0 4 16,-10 19-3-16,9-19-13 0,1-5 18 15,-4-1-39-15,4 0 11 0,0-1 17 0,0-6-5 16,0 0-1-16,0 5-5 0,0-5-13 0,0 0 28 16,0 0 0-16,0 7-19 0,0-7-19 0,13 6 15 15,-11-8 4-15,3 1 7 0,7-6-8 0,-3-3-1 16,5 3 0-16,1 0-1 0,-4 2-8 15,-1 1 11-15,6-2-5 0,-6 3-14 0,1-1-5 16,-5 1 18-16,1 1 5 0,-2 0-8 16,0 2 4-16,1-2-3 0,-1 2 2 0,-1-1-22 15,-4 1 25-15,0 0-17 0,7 0 8 0,-7 0-9 16,7 0 3-16,1 0 14 0,-8 0-17 0,24 17 27 16,-11-7 1-16,-3-3-17 0,2 2-14 0,-2 1 10 15,-2 1 10-15,2-2-8 0,-4 0 2 16,-1-1-8-16,-1 1 9 0,-1-3-1 0,-2 2 3 15,0-3 1-15,1 1-4 0,-1-2 5 16,-1-4-1-16,0 7 0 0,0-1 1 0,0 4-4 16,-12 11-9-16,7-13 7 0,-5 3 16 15,4-4 5-15,-1-2 2 0,1-1 3 0,-2 2-11 16,-6-3 22-16,5 2-13 0,-1-1 8 0,2 1-11 16,0-5 3-16,1 2-6 0,1-2 7 0,-1 2-6 15,2-1-13-15,-1 0-4 0,-1 0 1 0,2-1-5 16,-1 0-14-16,1 2-13 0,-2-1-5 15,7-1-37-15,0 0-9 0,-9 0-32 0,1 0 9 16,8 0-87-16,-6 0-42 0,6 0-107 16,-6 0-27-16,6 0 23 0,0 0 11 0,-18-11 14 15</inkml:trace>
  <inkml:trace contextRef="#ctx0" brushRef="#br0" timeOffset="2239.43">3207 4584 272 0,'0'0'131'0,"-1"1"-51"0,-2-1 18 0,3 1-10 16,3-1-19-16,-2 0-8 0,3 0 63 0,1 0-32 15,1 0-1-15,2-1-22 0,10 0-2 16,-7 1 3-16,6 0-9 0,0 0 21 0,23-10-7 16,-23 8-13-16,1 0-16 0,-3-1 9 15,-5 1-48-15,1 2 29 0,-2-1-22 0,-3 0 8 16,-2 0-22-16,5 1 46 0,-5-2-30 16,0 2 19-16,0-1-1 0,1 1-4 0,-3 0-27 15,2-2 40-15,0 1-23 0,0 1-8 16,-3-1-22-16,4 1-18 0,-1 0 4 0,-3 0-149 15,2-2-113-15,-2 1 20 0,-1-1-96 0,0 1-6 16</inkml:trace>
  <inkml:trace contextRef="#ctx0" brushRef="#br0" timeOffset="3206">3952 4817 412 0,'0'0'202'0,"0"0"-17"16,0 0-14-16,0 0-1 0,0 0-22 15,0 0-21-15,0 0-16 0,0 0 21 0,0 0-13 16,0 0 11-16,0 0-16 0,0 0-28 16,0 0 6-16,0 0 18 0,0 0-19 0,0 0-16 15,0 0 7-15,0 0-12 0,0 0-21 0,0 0 12 16,0 0-13-16,0 0-18 0,0 0 13 15,0 0-19-15,14 0 8 0,-14 0 0 0,0 0-5 16,41-18-10-16,-27 17 15 0,-14 1-19 16,14 0-4-16,4 0-1 0,23-6 8 0,-19 4-8 15,-2 2-3-15,-2-3 4 0,1 1-4 16,-3 2 18-16,-5-1-7 0,-2 0-15 0,-2 0 8 16,1 1 2-16,-5-2-2 0,-3 2-7 0,0 0 18 15,8 0-5-15,-8 0 20 0,0 0 5 0,6 0 33 16,-6 0-14-16,0 0 3 0,8 0 6 15,-8 0-4-15,0 0-11 0,7 0-7 0,-7 0 4 16,0 0-7-16,0 0 0 0,0 0-36 0,0 0-1 16,11 0 14-16,-9 0-20 0,-2 0-31 15,2 0 15-15,-2 0-29 0,1 0-42 0,-1-2-3 16,0 2-46-16,1-1-55 0,-1 1 19 16,-1-2-149-16,1 2-108 0,1-2 28 0,0 0 27 15,-1-1 53-15,0 1 8 0,3-3 12 0,-3 1 2 16</inkml:trace>
  <inkml:trace contextRef="#ctx0" brushRef="#br0" timeOffset="4552.35">4860 4633 209 0,'0'0'203'0,"0"-14"-50"16,0 14-14-16,18-26-11 0,-19 22 1 15,-5-10-26-15,-1 1 3 0,-2 0-6 0,2 5-38 16,-3-3 5-16,-4 2-11 0,-1 3-5 0,0 0-38 16,-4 0 35-16,6 3 16 0,-6-1-33 0,-1 3 8 15,8 1 1-15,-1 0-8 0,-6 0-7 16,-17 12-12-16,18-8 19 0,1 8-43 0,-1-4 27 15,2 4-4-15,7 0 8 0,-4 0-40 0,4 1 46 16,2 0-31-16,1 2 23 0,-1 2-31 0,7-4-10 16,0-13 25-16,0 11 12 0,15 16-21 15,-5-12 10-15,3-4 15 0,2-1-4 16,3-2-20-16,-4-1 38 0,6-4-25 0,1-3 5 16,-12 0 10-16,1 0-49 0,9 0 24 0,-2 0 23 15,18-13-20-15,-20 5 0 0,0-1-18 0,-5 0 39 16,0-1 7-16,3 2 7 0,-2 1-27 15,-5-2 32-15,-1 4-26 0,0 0 43 0,-2 0-44 16,1 5 7-16,-2-3 14 0,-1-1-31 0,1 3 20 16,0 0-1-16,1-1-3 0,-1 2-7 15,-2 0 0-15,0 0-24 0,0 0 27 0,0 0 3 16,0 0-30-16,12 14 11 0,-8-12 9 16,-4 6-8-16,5 8 10 0,0 1-4 0,-1 2-10 15,-3-1 14-15,-1 6 6 0,0-2-13 0,0 2 17 16,0-12-8-16,0 5 2 0,0 4 13 0,-12 23-7 15,9-22-18-15,-6-3 7 0,3 0-3 16,3-2 4-16,-1-2-1 0,1-5-14 16,2-1 7-16,1-2 3 0,-1-1-29 0,-2-3 16 15,2-2-76-15,-2 2 9 0,3-3-102 0,0-4-97 16,0 0-81-16,0-4 3 0,6-10 24 0,-1-4 9 16</inkml:trace>
  <inkml:trace contextRef="#ctx0" brushRef="#br0" timeOffset="4967.7">5208 4548 322 0,'-4'2'188'0,"-5"8"-6"0,-4 4-53 0,1-4-3 16,1 4-35-16,2 1-7 0,1 2-24 16,4-2 10-16,-4 2 10 0,5 2 3 0,1 0-36 15,0-9 26-15,2 4-55 0,0-14 4 0,0 12 27 16,12 15-9-16,-5-15-6 0,4-4-4 16,3 1-11-16,-2-5 20 0,4-2-15 0,-5 0-24 15,-11-2 38-15,18 0-26 0,-2 0 11 0,21-15-14 16,-18 10 14-16,-1-4 28 0,-2-1-3 15,3 2 2-15,-4-2 31 0,-3 1-10 16,0-5 17-16,-4 1-1 0,-1 0-10 0,1-1-3 16,-1-2 11-16,-5-1-3 0,-2 3-16 0,0 6 3 15,0-6-17-15,-19-13 5 0,6 13-3 16,-2 3-14-16,2 0-28 0,-6 1-13 0,1 3-24 16,-4 1-57-16,2 5-54 0,0 1 13 0,-1 0-174 15,10 0 23-15,-4 0-137 0,0 0 26 16,-2 0 21-16,3 0 12 0,0 0-10 0</inkml:trace>
  <inkml:trace contextRef="#ctx0" brushRef="#br0" timeOffset="5697.66">2850 5417 222 0,'-11'-1'232'15,"2"-1"-18"-15,0 0-25 0,1-1-20 16,2 3-3-16,1 0-29 0,5 0-4 0,0 0 6 16,-7 0-21-16,7 0 0 0,-7 0-25 0,7 0 11 15,-8 0-18-15,8 0-4 0,-6 0-5 16,6 0-1-16,0 0-7 0,-8 0 1 0,8 0-15 16,0 0 7-16,0 0-6 0,-9 0-20 15,9 0 14-15,0 0-17 0,0 0 3 0,0 0-6 16,0 0-11-16,0 0-7 0,-10-7 10 15,10 6 3-15,4 2-3 0,0 1-5 0,2-2-10 16,23 0 3-16,-12 0 8 0,8 0-15 16,5 0 4-16,10 0 12 0,4 0-2 0,60-13-15 15,-39 10 3-15,4-3 3 0,6 2 5 0,4 1-4 16,5-2-6-16,1-1 1 0,6 5 10 16,0-5 2-16,2 5-25 0,2-2 13 0,-2-1-10 15,-1 4 2-15,0-3 8 0,-5 2-3 16,-2-2-4-16,-9 0 19 0,-4 2-9 0,-4 1 5 15,-10-4-21-15,-1 4 7 0,-9-2 9 0,-2 1-7 16,-9-1 11-16,0 2-18 0,-2 0 16 16,-6-4-13-16,-3 4 13 0,-7-1-16 0,-5 1-2 15,-2 0-16-15,-5-2-6 0,1 2-27 0,-3-2-65 16,-1 2-15-16,0-2 14 0,-3 1-123 16,-1 1-152-16,0 0 51 0,0 0 24 0,0 0 22 15,-14-2 17-15,8 0 15 0</inkml:trace>
  <inkml:trace contextRef="#ctx0" brushRef="#br0" timeOffset="6283.77">3877 5685 222 0,'-5'1'305'0,"2"-1"-64"0,2-4-31 16,1 0-47-16,1 4-8 0,4-3-45 0,11-2 17 15,-1-2-22-15,3 5-9 0,-1 0-7 0,2-3-4 16,-5 5-18-16,-4 0-21 0,1 0 6 16,2 0-7-16,10 12 1 0,-13-8-15 0,-4 1-14 15,-1-2 11-15,-1 0-3 0,-1 2 9 0,-3 1-18 16,3-3 4-16,-3 6 6 0,0-9-4 15,0 11 9-15,-12 15-18 0,6-13 8 0,-4 0-28 16,0-3 14-16,3-1 6 0,-2-4-2 16,4 1-13-16,-1-1-1 0,2-1 6 0,0-1 12 15,1 1-9-15,1-1 4 0,-1-2-10 0,2 0-1 16,-1 2 14-16,0-1-14 0,2-1-11 16,0-1 15-16,0 0 12 0,0 0-24 0,0 0-10 15,13 6 15-15,-9-5 11 0,2 0-10 0,1 0-26 16,11 5 29-16,-2-3 14 0,-2 0-12 15,8 2-10-15,-8 2-4 0,0 2-9 0,-1-1 26 16,1-2-13-16,-3 5 7 0,-3 1 7 0,-1 2 3 16,-4-4-10-16,0 2 2 0,-1 7 7 0,-2-11 2 15,0 4 1-15,-15 19 6 0,10-11 14 16,-5-4-1-16,-3-1 1 0,-5-1 18 0,0 1-5 16,-1-5 22-16,-4 2-6 0,-4-3 24 0,3-1-10 15,-3 1-16-15,-2-6-11 0,-2 2-3 16,0-5-3-16,-1 2-10 0,18-2 1 0,-9 0 4 15,-4 0-12-15,-26-12 1 0,31 7-2 16,0-1-21-16,3-2-59 0,0-2-44 0,9 0-41 16,3-7 13-16,3 1-292 0,4 6 28 0,12-22 28 15,1 6 24-15,-2 4 21 0,6-2 15 0,-2-1-55 16</inkml:trace>
  <inkml:trace contextRef="#ctx0" brushRef="#br0" timeOffset="7065.91">6281 5039 373 0,'2'-1'273'0,"-2"-1"-46"0,-2 4-53 0,0-2 11 16,-2 1-32-16,-1 1-27 0,-12 3 3 0,-2-2-19 16,-3 7-29-16,-1-3 5 0,-1 4 5 0,3-4-31 15,4 1-15-15,-1-1 17 0,0 1-2 16,1 1-22-16,6-7 7 0,2 1-8 0,1 1-6 15,2 0-4-15,0-2 3 0,0 0-5 16,2-1-10-16,2 3 11 0,-2-4-9 0,3 1-13 16,-2 1-5-16,2 0 12 0,-3 0-1 15,3-1-17-15,1 0 8 0,-1-1-12 0,1 0 25 16,0 0-4-16,0 0-11 0,0 0 19 16,0 0-7-16,14 11-9 0,-9-9 0 0,8 5 6 15,0 1-16-15,2 1 13 0,0-2-16 0,2 1 24 16,0 2-8-16,-1-1 1 0,3 1-1 0,-5 0-3 15,7 1 6-15,-4 3-6 0,1-2 3 16,3 2 4-16,-1 0 9 0,-1-2-14 0,2-2 1 16,0 3 1-16,-1-2-10 0,1 0 7 0,0-3-3 15,-3-1-19-15,1 6-14 0,0-6-74 16,0-3 10-16,3 1-316 0,-5-5 58 0,-8 0 0 16,2 0 35-16,16-14 13 0,-13 6-79 15</inkml:trace>
  <inkml:trace contextRef="#ctx0" brushRef="#br0" timeOffset="7786.42">6937 4960 304 0,'-1'-3'264'0,"0"-1"-23"0,-2 0-62 0,3 2-8 15,-1 0-16-15,2-1-12 0,-1 1-13 16,5-1-38-16,-1 0-1 0,15-1-8 0,3-1 4 16,3-2-19-16,2 2-11 0,4 0-2 0,5 4 8 15,-4-5-41-15,2 4 18 0,-2-1-8 16,0-1-2-16,-4 1-17 0,-3-1 26 0,-4 3-19 16,-2-1-14-16,-6 2 16 0,-4-3-6 15,0 3-3-15,-9 0-7 0,0 0 30 0,4 0-23 16,-4 0 14-16,0 0-15 0,0 0 4 0,0 0 2 15,13 6 1-15,-16-2 1 0,1 0-7 16,-10 4-7-16,-2 0-6 0,1 2 19 0,-6 3-19 16,1 0 3-16,-5 1-3 0,3 2 11 15,-1 0 5-15,-2 0-9 0,-1 0 18 0,0 0-17 16,0-1 7-16,2-1 6 0,0 0-12 0,-1 1 1 16,6-2 8-16,1 1-21 0,2-5-2 0,0 1 20 15,2-1-10-15,2-3-10 0,5 1 13 16,0-5-8-16,0 3 7 0,2-5 3 0,-1 2-19 15,4 1 29-15,-2-1-12 0,2-2-2 16,0 0 6-16,0 0-1 0,12 5 3 0,9-8-12 16,-11 3 0-16,7 0 14 0,3 0-4 15,7 0-12-15,32-9 2 0,-29 9 5 0,4-2 4 16,-2-1-10-16,2 3-3 0,3 0 6 0,-19 0-6 16,9 0 19-16,1 0-7 0,4 0-14 15,-1 0 2-15,31 10 4 0,-33-8 9 0,-8 0-3 16,3-2-1-16,-7 3-14 0,2-3 0 0,-6 3 14 15,-3-2-18-15,-10-1 14 0,0 0-5 0,8 0-35 16,-8 0-34-16,6 0 7 0,-6 0-41 16,0 0 10-16,0 0-149 0,13-14-141 0,-13 12 16 15,4-3 29-15,-4 3 30 0,1-5 1 16,-1 3 6-16</inkml:trace>
  <inkml:trace contextRef="#ctx0" brushRef="#br0" timeOffset="8305.57">8397 4812 267 0,'-4'-1'252'0,"4"1"-39"0,-4 1-20 15,-2 1-33-15,1 0-33 0,-14 3-30 0,3 5 20 16,0-3-13-16,-3-1-13 0,-2 5-13 0,1 1 11 16,-2-2-13-16,-1 0-10 0,2 2-17 15,-2-2-6-15,3 3 5 0,2-5 7 0,-1 2 2 16,2-1-18-16,4-2 4 0,2-2 16 0,2-2-27 16,0 1 1-16,6-3-7 0,0 4 12 15,1-5-10-15,-2 2-10 0,2 0 7 0,-2-1-13 16,4 1 0-16,-1-1 7 0,1 0-2 0,0-1 2 15,0 0-5-15,0 0 12 0,0 0-27 16,13 3 11-16,-8-3-18 0,3 2 12 0,9 1 2 16,-3-1 12-16,4 3-7 0,3-3-4 15,-1 3-14-15,2-1 12 0,2 2 0 0,-4-1 2 16,2 2 10-16,1 0-13 0,2 2 2 16,-1 1-1-16,-1 0-5 0,1 0 6 0,1 0-6 15,-5 2-2-15,1-3 4 0,-1 1 0 0,-5-3 10 16,3 3-16-16,-8-3 4 0,6 2-16 0,-9-6 30 15,2 2-22-15,-2-1 4 0,-2 0 14 16,-1-1-22-16,-3-2 19 0,2 2 10 0,0-1-14 16,0-1 3-16,-2 0 0 0,1 0-17 15,0-1-24-15,-1 2-55 0,3 0 8 0,-4-2-137 16,0 0-164-16,0 0 28 0,0 0 22 16,0 0 20-16,0 0-58 0</inkml:trace>
  <inkml:trace contextRef="#ctx0" brushRef="#br0" timeOffset="9133.57">9348 4640 244 0,'-2'-7'239'15,"-2"-7"-43"-15,-1 3-18 0,1 2-35 0,-5-4-5 16,-1 4-67-16,-1-1 32 0,0 0-15 0,-5 3-14 15,4 2 5-15,-2 3-23 0,-4 0-5 16,5 2-6-16,-6-3 14 0,11 3-15 0,-5 0-15 16,-1 0 8-16,-16 15-11 0,13-9-7 15,4 2 22-15,-2 2-39 0,4 0 21 0,1 2-35 16,1 0 24-16,-1 2-13 0,-1-4 35 0,8 4-43 16,-1 3 26-16,2-8-27 0,2 2 5 15,0-11 12-15,0 12 7 0,19 10-8 0,-10-12 19 16,4-3 3-16,2-1-26 0,2 0 10 0,3-5-19 15,2-1 20-15,-13 0-11 0,6 0 5 16,19-14-2-16,-19 10 17 0,1-3-18 0,-2-1 31 16,-2 3-5-16,-3-4 7 0,1-1 2 0,0 0 13 15,-2 2-6-15,-6 1-3 0,6-2-1 0,-5-1 7 16,-3 10-14-16,0-7 2 0,0 7-14 16,0-7 16-16,0 7-12 0,0 0-7 0,0-5-13 15,0 5 12-15,0 0-13 0,0 0 5 16,9-12-17-16,-7 12 14 0,-2 1-1 0,3 3 2 15,-3-2 2-15,1 4-2 0,0 1 7 0,0 0-8 16,3 10-5-16,-4 2 0 0,4 2-3 16,-4-11 9-16,0 5-7 0,0 4 14 0,0 1-7 15,0-1-3-15,0 3-5 0,0-3 1 0,0 1 9 16,0 0-7-16,0-5-3 0,0-3 0 16,0 1 15-16,0-5-16 0,0 1 0 0,0-2-6 15,0 1 9-15,0-8-3 0,0 7-16 16,0-7-14-16,0 7-16 0,0-7-26 0,0 0-50 15,0 0 11-15,-2 11 11 0,0-14 9 0,2 0 8 16,0-2-349-16,3 0 25 0,0-12 63 0,9-2 14 16,0-3 2-16</inkml:trace>
  <inkml:trace contextRef="#ctx0" brushRef="#br0" timeOffset="9659.52">9678 4516 307 0,'2'-5'296'0,"0"1"-64"0,-4 0-19 0,4 0-47 15,-2 0-16-15,0 1-48 0,0 3-4 16,1 0 12-16,-1 0-23 0,-1 3-17 0,1 1 9 16,-2 0-11-16,2 2-4 0,-2 11-3 0,2-9-5 15,-5 18-18-15,0-11 4 0,1 0-11 0,2-1 0 16,2-2 3-16,-1-3 6 0,1-1-5 15,0-1-15-15,0-1-26 0,0-6 27 16,0 0-2-16,0 7-6 0,0-7-7 0,0 6 19 16,0-6-18-16,0 7-3 0,10 0 4 15,-4-7 5-15,-1 0-6 0,2 0 6 0,1 0-17 16,-2-2 15-16,2 2-20 0,19-9 0 0,-13 7 2 16,-4 1 14-16,2 1 0 0,0 0-4 15,-3-2 16-15,-9 2-6 0,17 0-15 0,-2 0 2 16,2 0 4-16,0 0 1 0,11 11 9 15,-18-6-12-15,7 2-5 0,-2 1-1 0,-4 0 3 16,0 3 0-16,-1-1-1 0,-2-3-5 0,0 5 4 16,-4 1 15-16,0-5-12 0,-1 1 2 15,3 5 5-15,1-2-3 0,-6 0-4 16,0-2 8-16,-1 0-5 0,0-3 0 0,0 1-7 16,0 1 10-16,0-2-7 0,-12 8 11 0,9-11-18 15,-1 1 24-15,-9 5-7 0,2 0 7 16,-2-8-3-16,-1 4-3 0,-4 0-6 0,5 1 6 15,-3-2-4-15,4-2 1 0,2-1-11 0,0 0-15 16,10-2-16-16,-8 0-24 0,1 0-44 16,0 0 10-16,7 0-84 0,-25-12-45 0,17 6-122 15,0 0 22-15,3-1 22 0,1 5-12 16,1-8 37-16</inkml:trace>
  <inkml:trace contextRef="#ctx0" brushRef="#br0" timeOffset="9923.44">9717 4448 318 0,'2'-5'136'0,"0"3"30"15,1 1-24-15,3-2-57 0,-1 1 38 0,14-1-46 0,0-1 6 16,0 0-26-16,2 2 39 0,3-3-29 16,1 2-14-16,-8 2-8 0,3-2-12 15,-3 0-21-15,0 1 0 0,-5 0-105 0,-4-1-81 16,-2 2-154-16,-1 0 10 0,-1-2-4 0</inkml:trace>
  <inkml:trace contextRef="#ctx0" brushRef="#br0" timeOffset="10175.61">10316 4686 299 0,'1'5'403'0,"-1"0"-49"15,0-1 12-15,0-1-81 0,0 1-43 16,1-2-26-16,1 1-24 0,-2-2-17 0,0 2-7 15,3-2-10-15,-1-1-51 0,-1 4-3 0,0-3-25 16,-1 1-30-16,1-2-37 0,-1 1-32 16,0 1-29-16,-1-2-67 0,2-2 11 0,-1 1-146 15,0-1 21-15,2 0 19 0,-1-1-154 0,-1 0 1 16,3-1 27-16,-1 1 37 0,1-1 10 16</inkml:trace>
  <inkml:trace contextRef="#ctx0" brushRef="#br0" timeOffset="10728.91">10661 4504 584 0,'-2'-5'314'0,"1"2"-42"0,1 2-27 15,0-5-27-15,0 6-41 0,-1 0-20 0,1 0-19 16,-2 0-16-16,-1 3-9 0,3 4-3 0,-3-2-31 15,2 1 13-15,0 12-8 0,-4-1-31 16,5 2 19-16,-2-6-6 0,1 3-31 0,1 2-3 16,-1-4 9-16,1-2-7 0,0-2-14 0,-1 0 16 15,1-3-4-15,-2-3 1 0,2 2-22 16,0-1 10-16,0-3-5 0,0 3-14 0,0-5 11 16,0 0-12-16,0 0 3 0,0 0 0 15,0 0-9-15,13 8 8 0,-3-8-10 0,8-3-3 16,-9 3 15-16,8 0-13 0,23-7-1 15,-18 4 10-15,0 2-15 0,-3-1-1 16,0-1 15-16,0 2-14 0,-4 1 2 0,-3 0 8 16,0 0 2-16,-12 0-15 0,8 0 14 0,-2 0-4 15,4 0 16-15,-5 0-27 0,7 10 20 16,2-3-11-16,-4 0 4 0,-6 0-2 0,1 0 2 16,0-2-6-16,-2 3 17 0,4 3-10 0,-5 2-5 15,0-5 3-15,0 1 4 0,-1 0-6 0,-1-9 8 16,0 9 2-16,0 3 3 0,0-1-5 15,0-1-4-15,-12 7 0 0,11-7 9 0,-3-4 10 16,-1 9-17-16,2-10 19 0,-3 7-8 16,0-7 9-16,-2 2-7 0,2-2 0 0,-2-3-8 15,4 3-5-15,-2-3 6 0,0-1 7 0,-1 1 8 16,1-2-21-16,-1 3 4 0,1-3-13 16,-2 2-21-16,1-2-37 0,0 0-7 0,1 2-47 15,-2-2-6-15,-1 0 12 0,0 0-55 0,9 0-70 16,-10 0-148-16,-17-10 35 0,13 8 55 15,8-4 7-15,-1 2 11 0</inkml:trace>
  <inkml:trace contextRef="#ctx0" brushRef="#br0" timeOffset="11151.43">10699 4428 320 0,'-1'0'157'0,"1"-1"4"16,-1 1-27-16,2 0-30 0,0 1 25 0,2 0-14 16,1 0-50-16,1 1 26 0,0-2-7 15,4 0-6-15,-2 0 7 0,1 0-4 0,2 0 14 16,-1 0 11-16,4 0-21 0,1 0 8 0,-2 0-3 16,-3 0 9-16,-1 0 2 0,0 0-3 0,-8 0-23 15,9 0-10-15,-4 0-2 0,-5 0-2 0,9 0 2 16,-9 0-7-16,7 0-24 15,4-10-6-15,-6 10-13 0,-2 0-15 0,-2-2-30 16,2 2-22-16,-3 0-42 0,0 0 11 0,0 0-167 16,0 0-135-16,0 0 24 0,0 0 25 15,0 0 10-15,0 0 15 0</inkml:trace>
  <inkml:trace contextRef="#ctx0" brushRef="#br0" timeOffset="11966.19">11549 4716 635 0,'0'0'212'0,"0"0"-28"0,-14 0-20 0,14 0-27 15,0-14 13-15,0 14-27 0,0 0-12 16,0 0-16-16,-27-18-3 0,24 17-5 0,3-1-34 16,-2 2-2-16,2 0 4 0,0 0-7 0,2 0-5 15,3 0-11-15,0 2 13 0,2-2-14 16,13 3 7-16,-9-3-3 0,8 0 6 0,3 0-21 15,4 0 11-15,2 0-11 0,-3 0-16 16,2 0 18-16,25-7-14 0,-34 6-4 0,5-2 16 16,-11 2-4-16,-1 1-9 0,-2-1 4 0,0 1 17 15,-2 0-11-15,-1 0 2 0,-6 0-16 16,0 0 12-16,0 0-9 0,0 0-27 0,7 0-18 16,-7 0-26-16,0 0 6 0,6 0-72 0,-6 0-42 15,0 0-137-15,0 0 23 0,6 0 20 0,-6 0 20 16,0 0 15-16,10-12-76 0</inkml:trace>
  <inkml:trace contextRef="#ctx0" brushRef="#br0" timeOffset="12586.26">12315 4375 406 0,'-9'-16'108'15,"0"6"-10"-15,-2-1-14 0,-1 4-9 0,-2 0-16 16,1 0-7-16,2 3-5 0,-1 2-4 0,-2-1-5 16,14 3-22-16,-14 0-2 0,3 0-3 15,-2 0 59-15,-13 15-22 0,12-7-11 0,0 3-2 16,0 2-4-16,3-1-6 0,-3 5-1 15,2-2-4-15,0 3-7 0,2-3 13 0,4 2-3 16,-1 0-1-16,5-1-2 0,1 4-25 16,-1-7 0-16,2-13 16 0,0 13-2 0,0 0-2 15,12 9 0-15,-2-14 0 0,2-2 20 16,2 1-27-16,4-4-2 0,1-1 2 0,-9-2 13 16,5 0-14-16,3 0 31 0,21-15-4 0,-23 8-3 15,0 0-1-15,-3-4-3 0,0 3-4 0,-2-2 22 16,-1 0-4-16,-5-2 11 0,0 2-13 15,-1 0 16-15,-3 3 3 0,2 2-6 0,-2-2-4 16,3 3 14-16,-4-1-10 0,1 3-6 16,0-2 0-16,0 2-28 0,-1 0 7 0,2 0-6 15,-1 1-4-15,0-1 4 0,-1-1 1 0,0 3-23 16,0 0 20-16,0 0-5 0,0 0 0 16,5 11-3-16,-5-7 26 0,2 1-18 0,-1 2 4 15,2 11-18-15,-2 1 27 0,2 2-8 16,-1-1-16-16,1 2 8 0,-2 1 6 0,3-3-6 15,-3 6 8-15,3-1-18 0,1-5 22 0,-2 1-27 16,2-2 23-16,-5-11-34 0,0 3 16 16,0 5 19-16,0 0-20 0,0-6-6 0,0 1 24 15,0 0-7-15,0-4-2 0,0 0 6 0,0-7 6 16,0 7-18-16,0-7 26 0,0 8-14 16,0-8-19-16,0 0-44 0,0 0 5 0,6 8-127 15,-6-11-171-15,0 0-22 0,7-11 29 0,-3-1 5 16,2-3 50-16</inkml:trace>
  <inkml:trace contextRef="#ctx0" brushRef="#br0" timeOffset="12964.79">12658 4391 458 0,'-7'-3'211'0,"2"1"-33"0,1 4-22 16,0 1-9-16,-1-2-29 0,2 5 4 0,-6 8-24 16,2 2-34-16,3 4-17 0,2-2 24 15,2 3 0-15,0-11-18 0,0 5-2 0,0 4-12 0,15 20 4 16,-2-19-11-16,-5-4 4 0,1 1-22 16,1-3 9-16,2-2 8 0,0 0-4 0,3-2 9 15,-4-7-23-15,6 1 6 0,-4-3-10 16,-3-1 20-16,3 0 16 0,21-11-13 0,-13 3 18 15,-2-2 8-15,1-1 8 0,-1-3-7 16,-3-2 6-16,0 3 7 0,-2-4 23 0,-4 1-2 16,-2-2-29-16,-2 1 0 0,-4-1-16 0,0 0 1 15,-2 11 0-15,0-4-19 0,-17-17 27 16,6 11-40-16,-3 2-24 0,-4 0-42 16,1 4-22-16,-3 1-30 0,1 3 9 0,1 0-164 15,-1 3-165-15,-2 3 31 0,-1 1 22 0,10 0 27 16,-4 0 15-16,-4 0 16 0</inkml:trace>
  <inkml:trace contextRef="#ctx0" brushRef="#br0" timeOffset="13584.34">9632 5138 347 0,'-4'0'228'0,"1"-2"-45"0,-2 2 6 16,4-2-43-16,0 1-18 0,-2 0-14 0,5 2-9 15,1 0-20-15,4 1 3 0,12 3 0 0,5-3-4 16,9 2-22-16,6-1 2 0,3-3-16 0,7 5 2 16,12-2 5-16,12-1-16 0,6 1-9 15,8-1 25-15,5 0-23 0,8 3 5 0,4-4 1 16,4 0 2-16,6 2-24 0,-3 1 7 15,3-1 3-15,-7-1-5 0,-1 1-2 0,-6 0 0 16,-6 1 9-16,-5-1-20 0,-9-1-9 16,-8 0 18-16,-11 1-10 0,-2-2 3 0,-8-1 6 15,-10 1 14-15,-22-1 3 0,8 0-12 0,1 0-11 16,-2 0-1-16,-2 0-21 0,12-12-26 0,-26 11-2 16,-9-1-62-16,2 0 8 0,-6-1-144 0,-1-1-151 15,-4 4 33-15,-11-3 23 0,0-1 2 16,-2 1 65-16</inkml:trace>
  <inkml:trace contextRef="#ctx0" brushRef="#br0" timeOffset="14129.93">10945 5494 342 0,'-7'2'268'0,"7"3"-26"15,0-4-41-15,3-1-24 0,1-1-15 0,0 1-31 16,3 0-7-16,3 0-21 0,12 1 6 0,-12-1-23 16,5 0-9-16,6 0-31 0,-2 0-9 15,21 11 8-15,-25-8-7 0,1 6 25 0,-7-2-32 16,2 4 3-16,-6-4 1 0,-1 2-6 16,-4-9-4-16,0 7 8 0,0-2 1 0,0 8-14 15,-20 10-3-15,9-8 3 0,2-3-5 0,-2-2-3 16,1-8-12-16,-3 10 1 0,-1-7 9 15,7 2 10-15,1-2-6 0,0-1-6 0,2-2-10 16,1-1 14-16,2 3-19 0,-2-3-27 16,2 2 20-16,1-3-2 0,0 0 8 0,0 0-19 15,0 0-11-15,0 0 27 0,12 10 5 16,3-3 1-16,-1-2-7 0,3 0 4 0,-2 2 15 16,4 0-8-16,-1 3-25 0,1-2 15 0,2 0 16 15,-5 0-21-15,2 2-18 0,-1-1 35 0,-6 2 3 16,-3 0-3-16,6 0-18 0,-4 2 28 15,-6-3 8-15,-3 2-11 0,-1-2 0 0,0-2 15 16,-9 15-4-16,0-8 22 0,-6 1 11 16,2 0 1-16,-6-2-2 0,-5-1 25 0,3-2 10 15,-4 0-12-15,-1-1 37 0,-2-2-51 0,1-1 24 16,-1 0-19-16,2-4 1 0,1-1-16 16,3 1 9-16,1-2-18 0,9-1-21 0,-2 0 29 15,-2 0-27-15,0 0-21 0,5 0-27 16,-12-11-28-16,13 8-38 0,-3-4-34 0,6 5 11 15,-3-6-160-15,1-1-125 0,9-1 0 0,-2 1 56 16,2 1 21-16,0-6 25 0,0-1-14 16,16-23 21-16</inkml:trace>
  <inkml:trace contextRef="#ctx0" brushRef="#br0" timeOffset="14714.09">13316 4286 317 0,'1'3'193'0,"2"-1"-31"0,-1-1-45 0,9 10-1 16,-5-1 27-16,4 5-3 0,3 3-47 16,0 2 26-16,2 2 3 0,-2 2 21 0,3 4-18 15,2 2-7-15,3 4-12 0,-1 3-1 0,3 4-11 16,2-2-6-16,-5 8-12 0,2 2-15 15,-2 3-6-15,1 3 7 0,-7-1-1 0,-3 0 21 16,1 2-14-16,-8-2 11 0,-3 1 9 0,-1-28 14 16,-13 55 11-16,0-29-25 0,-5 1-35 15,-6-1 28-15,-1 0-26 0,-4-2 33 0,0-1-37 16,-2-4-4-16,1-1-48 0,-1-5-27 16,-2 1-46-16,0-5-74 0,3-3 13 0,2-3-322 15,2-3 33-15,5-3-9 0,1-9 23 0,3 2 28 16,4-8 14-16,4-6 121 0</inkml:trace>
  <inkml:trace contextRef="#ctx0" brushRef="#br0" timeOffset="15756.93">1970 4233 529 0,'-13'0'227'0,"-18"-7"-55"0,16 6-15 0,5 1 10 16,-3 0-28-16,-6 0-12 0,-22 16 15 15,15-7-28-15,3 4-14 0,1 2 3 0,-3 3-15 16,-1 3-9-16,-1 4 4 0,1 4-15 0,3 2 1 16,-2 3 4-16,2 4-15 0,2 2-1 0,-1 2-24 15,3 5 18-15,5-1-9 0,-2 8-7 16,2 1-11-16,3 6 10 0,1 2 5 16,1-3-7-16,5 3-12 0,-2 0 7 0,6-33-7 15,0 17-6-15,15 57 9 0,-7-45-14 0,5-4 12 16,1-2 0-16,4-6-28 0,3-1-29 0,-2-7-35 15,3-1-20-15,4-4 6 0,-3-5-287 16,-2-8-25-16,2-8 27 0,-1-1 18 0,-3-12 67 16,-10 0-19-16</inkml:trace>
  <inkml:trace contextRef="#ctx0" brushRef="#br0" timeOffset="16644.5">640 4694 586 0,'-4'-1'193'0,"3"2"-38"0,0 3 6 16,-1 0-22-16,0 1-41 0,-2 10-5 0,1 5 21 16,1 1-11-16,2 6-2 0,-3 2-4 0,2 4-20 15,1-18-1-15,0 10-29 0,0 6 22 16,0 3-9-16,0 2-2 0,0 2 0 0,0 0-8 15,0 0-6-15,0 2-15 0,0-3 19 0,0-5-9 16,0 2-11-16,0 0-4 0,0-2 3 0,0-4 1 16,0-4-12-16,0-2-8 0,0-5 5 15,0-3-12-15,0-7-24 0,0-7-28 0,1 6-35 16,1-14 28-16,0-12-16 0,-2 6 8 0,12-29-30 16,-5 10 8-16,-2-6 56 0,2 0-4 15,2 0 11-15,-4-1-20 0,-4 2 40 0,4 1-10 16,-5 2-15-16,0 20 33 0,0-9 11 15,0-3-2-15,0 0-14 0,-14-26 32 0,8 28-6 16,6 4-13-16,0 9 7 0,0-2-3 0,0-5-9 16,0-1 9-16,14-17-15 0,-4 16 2 15,2 1 13-15,2-1-2 0,-1 1-10 0,-1-1-3 16,5 2 8-16,-1-1 6 0,1 3-25 16,1 0-2-16,-1 0-10 0,4 1 52 0,-5 4-23 15,-2 2-15-15,1 1 5 0,0 3 11 0,-3 1-32 16,-1 4 13-16,2 1 13 0,-5 0 12 15,5 0-12-15,16 13 1 0,-15-5 20 0,3 4-10 16,-6 1-7-16,2 2 4 0,-3 3 21 16,-1 0-24-16,-3 2 9 0,-2 0-5 0,-4 1 27 15,0-9-3-15,0 3 14 0,-10 24 16 16,1-17 15-16,-1-3-10 0,-6 0 3 16,-2-3 28-16,-2 2-22 0,1-5-6 0,-5 1 4 0,-3-4 6 15,4-1-23-15,-1 1-11 0,1-5-1 16,-1-3-5-16,3 1-22 0,10-3-16 15,-3 0-29-15,0 0-55 0,-11-14-61 0,16 8 13 16,4-3-293-16,4 3 30 0,-3-3 24 16,4 4 33-16,0-5 23 0,0-2-47 0,0-5-8 15</inkml:trace>
  <inkml:trace contextRef="#ctx0" brushRef="#br0" timeOffset="17632.09">622 6897 283 0,'0'0'281'15,"0"0"-23"-15,0 0-43 0,0 0-44 0,0 0-7 16,0 0-30-16,0 0-1 0,0 0-22 16,0 0-8-16,19 21-24 0,-8-21-12 0,5 0 16 15,6 0-14-15,25-8-27 0,-23 7 13 0,0 1-16 16,0 0-7-16,-1 0-35 0,-14 0-30 0,4 0-9 15,2 0 3-15,10 10-129 0,-18-8-111 16,-2 1-86-16,-1 2 31 0,-3-2 10 0,-1 1 8 16</inkml:trace>
  <inkml:trace contextRef="#ctx0" brushRef="#br0" timeOffset="17813.53">629 7171 247 0,'-7'4'233'0,"3"-1"-60"15,2 0-5-15,-1-1-58 0,2-2 12 16,1 2-9-16,3 0 17 0,0-1-11 0,4-1-6 16,11 2 6-16,5 1-31 0,-11-3-9 0,5 0-11 15,7 0-3-15,-1 0-25 0,6 0-20 16,-4 0-33-16,-2 0 0 0,4 0-138 0,-1 0-110 16,-2 0-86-16,0 0 40 0,-5 0-9 0</inkml:trace>
  <inkml:trace contextRef="#ctx0" brushRef="#br0" timeOffset="18466.53">1476 7056 821 0,'0'-4'290'0,"-1"0"-23"0,1-2-52 0,-1 4-13 16,1-2-39-16,0 2-9 0,1 1-18 15,0 2-31-15,-1 3-3 0,0 0-14 0,5 13 1 16,-1 3-21-16,4 4-2 0,-3 1 17 16,3 0-35-16,-3 7 8 0,-1 0-9 0,3 1 2 15,-2 4-10-15,2 1 7 0,-3-1 15 16,-2 1-28-16,1-1 5 0,0 1-19 0,4-1 1 15,-3 0-2-15,2-4-10 0,-3-4 5 0,1 3 7 16,1-3-2-16,0-3 17 0,-5-6-35 16,3-2 11-16,-1-5 36 0,-2-4 16 0,0-1 1 15,0-7 9-15,0-1-41 0,0 0 27 0,0-13-20 16,0-8-9-16,0 6-23 0,0-7 9 16,0-5 28-16,0-3-32 0,0-3 0 0,-15-40 23 15,9 35-25-15,-1-3 10 0,3 2-20 0,-4 1-20 16,2-1 0-16,1 3 13 0,3 2-8 0,-5 2 9 15,5 2 24-15,-1-2-24 0,3 7-28 16,0 0 15-16,-4 1 19 0,4 14-36 16,20-19 13-16,-5 13 12 0,0 0-4 0,4 5-17 15,2 1 18-15,4 1-10 0,1 3 4 0,-2 2 10 16,-1 2-2-16,-12 2 5 0,7 0-18 0,0 0-8 16,22 16 15-16,-22-8-2 0,-3-1 25 15,-2 6-5-15,-3-2-20 0,1 4 6 0,-4-2 8 16,-5 0 4-16,0-3-9 0,-2 0 3 15,0-2 0-15,-11 15 15 0,-1-8-17 0,-1-6 28 16,-3 3-21-16,-1-4-10 0,-4 4 11 16,-1-1 1-16,2-2-7 0,0 0 21 0,0-1-19 15,4-6 4-15,-1 4-2 0,4-1 5 16,3 0-34-16,1-3-25 0,3 0-46 0,-1-1-28 16,2 2-4-16,0-3 13 0,5 0-112 0,0 0-104 15,0 0 25-15,-6-5-91 0,8 3 24 16,-1 1 21-16,5-2 6 0,8-7 32 0</inkml:trace>
  <inkml:trace contextRef="#ctx0" brushRef="#br0" timeOffset="19124.02">2674 6844 310 0,'2'-1'161'0,"1"0"-37"0,-1 1-5 16,0-3 12-16,-1 3-3 0,0-1 13 15,-1 2-43-15,0 1 4 0,0 0-8 0,-2-1 35 16,-1 4-8-16,1-1-5 0,-7 7 6 16,-4 2 12-16,0 2-27 0,-2 2 11 0,1 1 6 15,-4 0-8-15,1 0-10 0,-4 0-29 0,1 4-4 16,1 2-4-16,4-1 0 0,-3 2-17 0,1 3 10 15,3 0-15-15,3 1-5 0,2-3 15 16,-1 7-28-16,7-2-5 0,1 4 21 0,2-18-24 16,0 6 28-16,19 38-24 0,-9-27-4 0,5-1-8 15,1 0 8-15,-1-2 2 0,3 1-7 16,1-5-17-16,-2-1 18 0,2-3-5 0,-3 1-8 16,0-6-10-16,-1 1 25 0,-1-2-18 15,-3-2 2-15,0-5 25 0,-2 2-5 0,-3-3-8 16,1-2 14-16,-4-3 23 0,0 1-2 0,1-3-4 15,-2-1 76-15,1 2-2 0,-3-1-13 16,3-1 22-16,-3 0-36 0,3-1 21 0,-3 3-22 16,2-3 4-16,-1 3-6 0,2-3-16 15,-3 1-16-15,0-1-6 0,0 1 1 0,5-1-5 16,-4 2-11-16,-1-2-14 0,2 0-5 0,-2 0-5 16,0 0-25-16,0 0-43 0,0 0 7 15,0 0-65-15,0 0-54 0,7 0-57 0,-7 0-43 16,0 0 24-16,6 0 22 0,-6 0-289 0,0 0 31 15,9-10 30-15,-10 9 30 0,1-4 23 16,0 2 27-16,0-5 70 0,0 4-3 0</inkml:trace>
  <inkml:trace contextRef="#ctx0" brushRef="#br0" timeOffset="32575.4">3143 7310 320 0,'0'0'214'0,"0"0"-45"0,0 0 4 0,-14 0-32 16,14 0-49-16,0 0 20 0,0 0-17 15,0 0-8-15,0 0-14 0,0 0-29 0,0 0 37 16,0 0-24-16,4 10-5 0,5-10-15 15,-3 0 20-15,2 0-39 0,12-2 14 0,-12 2-21 16,5 0-2-16,1 0 10 0,0 0 1 0,19 13-20 16,-15-8 33-16,-5-3-13 0,4 3-13 15,-2 0 3-15,-4-2 10 0,1-1-18 16,-7 2 6-16,1-1-23 0,-1-3-22 0,-2 3 4 16,2-2-85-16,0 1-34 0,-5-2-93 0,0 0 20 15,0 0-150-15,0 0 7 0</inkml:trace>
  <inkml:trace contextRef="#ctx0" brushRef="#br0" timeOffset="33352.32">3702 7197 377 0,'-1'-2'176'0,"-1"-1"19"0,1-2-26 16,0 3-14-16,-1-2-53 0,1 1 7 0,2-3-12 15,1 2 5-15,0-1-5 0,6-6-21 16,-3 3-17-16,4-4-1 0,0 7-25 0,2-4 14 16,1 2 11-16,3 0-42 0,-6 6-2 15,-1-2-8-15,-2 2 19 0,4 1-3 16,1 0 4-16,-11 0-24 0,13 0 5 0,4 0-3 16,16 12 23-16,-16-6-9 0,-8-3-6 0,5 2-1 15,0 2 1-15,-5-2-1 0,1 4-11 16,-2 3 20-16,-3-4-12 0,0 1-9 0,-5 1 5 15,0-2-21-15,3 9 20 0,-3-11-23 16,0 5 26-16,-17 12-12 0,8-8 19 0,0-1-2 16,0 1-4-16,-1-1-21 0,0 0-3 15,-2-1 30-15,0-3-1 0,0 5 5 0,2-4-22 16,-4 1-7-16,2-3 27 0,-2 2 14 16,3 1-9-16,-1-5-25 0,1 3 20 0,1-5 22 15,3 0-9-15,-2-1 8 0,4-1-15 16,1 0 11-16,-1 1 9 0,4-2 0 0,-2 0-6 15,2-1 6-15,0 2-10 0,-4-1 0 16,5-1-28-16,-1-1 21 0,1 1-6 16,0 1-1-16,0-2-3 0,0 0-9 0,0 0 8 15,12 4-4-15,-4-3 4 0,-2-1 4 16,13 0-3-16,-4 3-10 0,0-3 12 0,-5 0 0 0,9 3-22 16,-3-2 12-16,1 2-2 0,1-2-4 15,-5-1 1-15,6 2 4 0,-5 0-7 0,-3-2 6 16,0 2-4-16,-1-2 2 0,-1 0-16 0,-9 0 15 15,8 0 2-15,-2 0 4 0,1 0 2 16,-1 0-3-16,-6 0 1 0,10 0-15 0,-2 0 17 16,-8 0-2-16,8 0 4 0,-8 0-9 15,7 0 18-15,1 0-1 0,-8 0-8 0,0 0-3 16,8 0-10-16,-8 0 17 0,0 0-11 0,7 0 0 16,-7 0-19-16,8-13-25 0,-4 13-34 0,-4-1-51 15,0 1 12-15,1-3-163 0,-1-1 21 16,0 0 19-16,1-2-125 0,-1 1 24 15,2 1 15-15,0-2 12 0</inkml:trace>
  <inkml:trace contextRef="#ctx0" brushRef="#br0" timeOffset="33655.03">4304 7303 247 0,'2'-1'294'0,"-2"1"-51"0,0 0-21 0,0-3-33 15,3 3-37-15,-3-3-2 0,1 3-31 16,-1 0-10-16,3 0-4 0,-6-1-10 0,6 1-23 16,-2 4 13-16,-1-4-23 0,1 3-15 15,0-3 8-15,-1 0 4 0,0 2-16 0,0-2-4 16,0 3 14-16,0 0 1 0,0-3 1 0,2 1 10 16,-1-1 6-16,-1 0-4 0,1 0-13 15,-2 0 7-15,1 0 15 0,0 0-23 0,0 0-1 16,0 0-18-16,0-1 12 0,0-2-12 15,0 0-18-15,-3 1-23 0,3 2-40 0,-2-6-12 16,1 4-20-16,-2 0-60 0,2-1 12 0,-2 0-162 16,3 0-87-16,-2-1-2 0,-1 2 47 15,3-1 21-15,0 1-57 0,0 0-3 0</inkml:trace>
  <inkml:trace contextRef="#ctx0" brushRef="#br0" timeOffset="34107.01">4507 7077 408 0,'-3'-6'224'0,"1"2"-11"0,-2-1-23 0,4 2-27 15,-3 0-34-15,3 1 5 0,-2 1-2 0,2 0-26 16,-2-1-7-16,0 1-4 0,2 1-45 16,-1-1 6-16,0 2 1 0,-1 2-16 15,2-1-3-15,0 3 10 0,-1 2-1 0,1-2 2 16,0 14-5-16,0-10-13 0,0 7-13 0,0 1 8 15,0 4 13-15,0 1-14 0,0 2-5 0,13 22 5 16,-12-21-8-16,5-1 6 0,-2-5-6 0,-1 3 12 16,-1-6-2-16,0 3-15 0,0-7-15 15,-1-2 3-15,1-2 15 0,1-2 7 0,-3-1-23 16,0-1 25-16,2 1-8 0,-1-1-3 16,-1-2-8-16,0 0 19 0,0-2-16 0,0 0-8 15,0 0-35-15,-3 1-17 0,5-2 4 16,-4-1-131-16,2-2-53 0,2-1-126 0,-1 0-12 15,0-1 21-15,0 0 30 0,2-1 8 0</inkml:trace>
  <inkml:trace contextRef="#ctx0" brushRef="#br0" timeOffset="34683.87">4819 7091 547 0,'-1'-5'305'16,"-1"3"-41"-16,2-1-36 0,-1-1-47 0,1 1-18 16,0 0-21-16,1 2-10 0,1-2-12 0,2 2-19 15,3-2-13-15,10 1-5 0,2-2-18 16,2 0 0-16,0 3-11 0,2-2 6 0,3 3-5 15,-10-2 0-15,5 2-6 0,-1-2-13 16,-4 2 5-16,-7-3-23 0,2 3 16 0,-5 0-9 16,-1 0-14-16,2 0 7 0,-3 0 4 0,0 0-3 15,1 0 2-15,-5 0 12 0,0 0-6 16,0 0 1-16,0 0-2 0,5 0-13 0,-5 0 17 16,0 0-16-16,5 0-12 0,-5 0 10 15,0 0-1-15,0 0-4 0,8 0-3 0,-8 0 8 16,0 0-1-16,0 0-16 0,0 0 24 0,14 12-14 15,-16-7-8-15,4-1 5 0,-2 3-14 16,0 0 10-16,-2 0 0 0,2 2 1 0,0 5 19 16,0 3-6-16,-11 22-5 0,7-20-5 15,-1 1 3-15,2 2-12 0,-2-1 12 0,0-1 3 16,-1 0-9-16,2-1-3 0,-1 2 9 16,1-3-3-16,0-3 20 0,2-2-22 0,-1 2 5 15,0-4 1-15,3-2 10 0,-2-3 11 0,1 0-22 16,-1 0 13-16,2-4 10 0,-2 1 0 15,1 1 7-15,1-2 38 0,-2 0-40 0,2 0 6 16,-1 1 0-16,1-1-16 0,0-1 0 0,0 0 4 16,0-1-34-16,0 0-9 0,0-1-71 0,1-2-41 15,1 0 10-15,-2-1-191 0,3-2-131 16,0 3 19-16,1-3 27 0,6-3 9 0,5 1 25 16,5 0 47-16,3-1 4 0</inkml:trace>
  <inkml:trace contextRef="#ctx0" brushRef="#br0" timeOffset="35362">6310 7054 348 0,'1'0'257'0,"0"-1"-27"16,0 1-47-16,-1 0-25 0,-1 3-2 15,0-2-24-15,-3 1-13 0,1 1-27 0,0 1 3 16,-9 4 0-16,1 1-21 0,-5-1 5 0,1 4-1 16,-1-3-11-16,-3 1-2 0,2 0 11 0,-4-1 0 15,1-1-3-15,1 1-3 0,-2-2-13 16,1 6 2-16,0-8 0 0,5-3-8 0,-1 6-11 15,4-4 6-15,5 0 5 0,0-2-15 16,-2-2-5-16,4 1 15 0,0 2-31 0,1-3 10 16,1 3-4-16,1-2 12 0,-1 0-19 15,0-1-4-15,0 0-4 0,3 1-3 0,-1 0 18 16,-1 1 5-16,1-2-10 0,1 1-9 0,0-1-9 16,0 2 15-16,0-2-9 0,0 0-11 15,0 0 14-15,0 0-3 0,13 5 2 0,-8-5-12 16,9 7 12-16,2 0-5 0,0 3 8 15,3 0 5-15,0 0-17 0,3 0 0 0,-2-2-2 16,2 2 18-16,1 1-24 0,-1 0 2 16,1 3-2-16,0-3 11 0,-1 0 5 0,-2 1-2 15,2-1-4-15,-2 1 15 0,-3-1-19 16,2-3 8-16,-4 2-12 0,1-2 7 0,-5-1 4 16,3-1-1-16,-6-1-11 0,0 0-35 15,-2-2-17-15,-2-3-47 0,1 1-9 0,-1 0 12 16,-3 1-193-16,-1-2-109 0,0 0 24 15,0 0 58-15,23-14 22 0,-13 5 15 0,3-2 9 16</inkml:trace>
  <inkml:trace contextRef="#ctx0" brushRef="#br0" timeOffset="36046.21">6988 7132 547 0,'0'-5'298'0,"0"1"-34"0,0 1-34 0,0-2-21 16,3 2-13-16,-2-1-41 0,3 0-32 0,7-5-7 15,5 0 0-15,2-2-19 0,2 4-15 16,3 1 0-16,4 0 6 0,-4 3-33 0,5-1-10 15,0 0-7-15,-1 1 17 0,-5-1-9 16,2 0-23-16,-5 3 9 0,-3-1-8 0,0-1 10 16,-2 2-4-16,-5-1-14 0,-1 2 3 15,-4-1 2-15,2 1 8 0,-2 0-21 0,-4 0 12 16,0 0-6-16,0 0 1 0,0 0 9 0,0 0-7 16,0 0-8-16,0 0-12 0,0 0 23 15,0 0-7-15,0 0-1 0,12 10 0 0,-14-4-7 16,-5 4-5-16,-1 3-9 0,-2 1 17 0,2 0 5 15,-5 2 0-15,-3-3-10 0,-2 3-7 16,0 1 3-16,-3 1 7 0,3-4-11 16,-2-1 9-16,-4 2 25 0,4-1-10 0,0-2 23 15,2-1-34-15,3 0 3 0,0-2-2 16,2-1 11-16,1 0 0 0,2-2-23 0,5-2-1 16,0 2 12-16,0-6 17 0,2 4-14 0,-2-2 1 15,2 0-12-15,2-1-8 0,0-1 4 0,-2 2 19 16,2 0-15-16,1 0 8 0,0-2-15 15,0 0 15-15,0 0 6 0,15 3-17 0,-10-3 24 16,18 1-20-16,-11-1-7 0,7 0 28 16,4 0-27-16,3 0 17 0,1 0-29 0,1 0 29 15,0 0-14-15,1 0 13 0,-2 0-15 16,-1 0-7-16,-1 0 26 0,-2 0-5 0,-1 0-15 16,23 14 6-16,-27-12-13 0,-2 1 21 0,-3-1-10 15,-3 1 5-15,0-3 9 0,-3 0-8 16,-1 2 1-16,-2-1-15 0,0-1-3 0,0 2 7 15,1-2 26-15,-3 0-24 0,1 0 7 0,-3 0 13 16,0 0-29-16,0 0-14 0,0 0-21 16,0 0-50-16,6 0-16 0,-6 0 9 0,0 0-136 15,0 0-122-15,13-12-57 0,-11 10 39 0,2-1 44 16,0-2 27-16,5-5 13 0,0 2-6 16</inkml:trace>
  <inkml:trace contextRef="#ctx0" brushRef="#br0" timeOffset="36608.54">8261 7011 513 0,'0'0'209'0,"-1"0"-3"0,-3 0-65 0,-1 2 2 16,0 0-23-16,-12 4 27 0,-2 0-8 0,-4-1-16 15,0 1-13-15,1 1-10 0,-3 1-18 0,-1 1 6 16,-3 0-16-16,4-2 3 0,-1 1-18 16,-1 2 19-16,1-3-17 0,3 1 0 0,3-2-18 15,5-1 8-15,-1 0-10 0,7-1-13 0,0-3 11 16,3 1-2-16,0 0-1 0,1 0-12 15,1-2 11-15,2 3-5 0,0-2-2 16,-1 1-16-16,2-2 10 0,-2 1-2 0,-1-1-10 16,4 0 7-16,0 1-2 0,-2-1-10 0,2 0-5 15,0 0 5-15,0 0 16 0,13 3-23 16,-7-2 10-16,13 1-8 0,6 3 13 0,-2-1-10 16,2 0 11-16,6 1-17 0,-2-1 10 0,2 1 13 15,-2 2-18-15,1 2-3 0,2-3 9 16,-5 3 3-16,1 1-10 0,-3-1 1 0,0 0 6 15,0 2-13-15,-3-3-2 0,-2 0 9 16,-3-3-9-16,-4 2 24 0,1-2-11 0,-4-2 2 16,-1-1-3-16,-4 2 25 0,0-3-6 0,-1 1-3 15,-1-2 11-15,2 1-7 0,-2 0-11 16,1-1 4-16,-1 3 15 0,0-3-29 0,-1 0 1 16,2 0-1-16,-1 3-5 0,0-3 2 0,3 0-41 15,-2 1-79-15,2-1-32 0,0 0 13 0,1 0-267 16,-7 0 2-16,0 0 30 0,10 0 23 15,-4 0 20-15,-1 0 10 0,-5 0 25 0</inkml:trace>
  <inkml:trace contextRef="#ctx0" brushRef="#br0" timeOffset="44264.02">8993 7018 322 0,'0'-16'249'0,"10"-11"-46"0,-9 19-4 0,0 1 2 16,1 3-10-16,-2 0-21 0,0-1 12 15,0 4-13-15,0-2-41 0,1 0-1 0,-1-1-7 16,0 4 5-16,1-2-31 0,-1 0-14 0,0-1 2 15,0 3-24-15,0 0 9 0,0 0-19 0,0 0-13 16,0 0 12-16,0 0-7 0,0 0-14 16,0 0-7-16,0 0-3 0,0 0 1 0,0-8 1 15,2 8 0-15,-2 3-1 0,1 0 5 16,0 1-5-16,-1-1-6 0,0 1-10 0,0 3 4 16,0 0-1-16,0 0 5 0,0 1 11 0,0 11-2 15,0-3-1-15,0 4-8 0,0 0 11 0,0 4-19 16,0-4 8-16,0 3 2 0,0-3-12 15,0 3 0-15,0-1 10 0,0-1 12 0,0 3-5 16,8 18-15-16,-3-25-8 0,-3 1 23 16,2-3-18-16,-2-1 3 0,0-4 2 0,-2 0-9 15,1-3 31-15,-1 1-25 0,2-5-4 16,-2 3 0-16,1-1 15 0,0-2-12 16,1-1-2-16,-2 2 29 0,1-1-20 0,0 0-3 15,-1 0 2-15,0-2 11 0,0 2-1 0,0-2-9 16,4-1-29-16,-4-1-31 0,1 0-28 0,0-1-15 15,-1 0-36-15,2 0 11 0,-2-2-104 0,0 0-85 16,0 0-88-16,0 1 36 0,0-2 13 16,0 2 28-16,0-2 4 0,0 1 10 0</inkml:trace>
  <inkml:trace contextRef="#ctx0" brushRef="#br0" timeOffset="44685.3">9363 7158 468 0,'2'-1'276'0,"-2"-2"-53"0,2 1-24 15,0 2-23-15,-1-3-10 0,-1 3-44 16,0-3-18-16,0 3 1 0,1 0-10 0,0 3-10 15,1-3-10-15,-2 0-5 0,0 3-1 0,2-3-13 16,-2 1 3-16,2 3 5 0,-2-3-10 0,1 2 5 16,-1-3-25-16,0 4 12 0,0-3-5 15,0 1 2-15,0 1 3 0,0-2 1 0,5 1 10 16,-5-1 5-16,1-1 5 0,0 3 30 16,0-3 5-16,1 0-14 0,-2 0 23 0,1 0-12 15,0-3-11-15,1 0 5 0,-2 1-10 0,1 0-9 16,0-1-8-16,1-1 7 0,-2 3-2 0,0-3-2 15,0 0-1-15,2 2-25 0,-2 1-13 16,0-2-2-16,1 3-54 0,-2-2-35 16,2 0-41-16,-1 1-33 0,-1-2-35 0,1 3 14 15,-2-1-118-15,2 2-195 0,-2-2 32 16,2 1 18-16,0-1 26 0,2-1 17 0,-2 2 19 16,2 0 65-16,1-2-2 0</inkml:trace>
  <inkml:trace contextRef="#ctx0" brushRef="#br0" timeOffset="47541.71">9990 6979 209 0,'0'0'111'0,"0"0"-60"0,0 0-19 16,0 0 19-16,0 0-1 0,0 0 20 0,0 0-9 15,0 0-13-15,14 0 7 0,-14 0-13 0,0 0-4 16,0 0-4-16,0 0-7 0,0 0-1 15,0 0-5-15,0 0 12 0,19-27-1 0,-20 24 46 16,2 0-9-16,-1 0-7 0,0-2 9 0,0 3-3 16,0-3 10-16,0 1-25 0,0 4-24 15,0 0 41-15,0-8-23 0,0 8-5 0,0-9-10 16,-11-11-11-16,7 10 4 0,-1 3 5 16,2 0-12-16,-1 2 25 0,-2-2-48 0,3 3 16 0,-7-5-25 15,2 2 24-15,2 1-2 0,0 1 8 16,0 2-6-16,-6-7-9 0,5 8 31 0,-2-3-35 15,2 4-17-15,-1-2 17 0,1 2 12 16,0 0-2-16,-1-1 9 0,1 2-23 0,1-1-6 16,6 1 4-16,-7 0 18 0,0 0-2 15,1 0-20-15,-2 0 30 0,2 0-42 0,-16 13 23 16,12-8 17-16,-2-2-3 0,6 2-27 0,1-2 34 16,0 1 8-16,0-2-29 0,1 3 10 0,1-1-16 15,1 0 11-15,1 0-6 0,-1 2 3 16,1 0 2-16,1-1 2 0,0 1 2 0,0 2-6 15,0-1 0-15,12 15 23 0,-1-10-27 16,-2 1 13-16,0-1-15 0,2-2 18 0,4 0-42 16,0 0 43-16,-4-1 14 0,4 0-22 15,-5-1 11-15,5-1-11 0,-1-2-5 0,-1 4-11 16,2-2 23-16,-2-2-15 0,-3 0-7 0,2-2 14 16,3 4 6-16,0-1-5 0,-3 0-14 15,3 2 25-15,-1 0-9 0,-1 0-9 0,-4-3 17 16,0 0-28-16,5 5 14 0,-6-5 15 0,-2 0-14 15,-1 2-28-15,1-2 36 0,2 6-7 0,-1-3-6 16,-4-2 11-16,1 1 0 0,-1-1-26 16,-2 1 18-16,0-2-31 0,2 2 41 0,-2-2 1 15,-1 3-9-15,0-8 13 0,0 6-7 16,0-6-7-16,0 12 2 0,-15 17-27 0,6-18 35 16,0-1 0-16,0-3 16 0,3 0-59 0,0-2 40 15,-5 4 1-15,-2-4-5 0,3 1-9 0,-1-4 2 16,1 1 17-16,-5 0-5 0,1-2-2 15,2-1 16-15,0 0 16 0,12 0-1 0,-13 0-5 16,-16-9 24-16,16 3-35 0,-1-2 28 16,1 5 2-16,3-1-10 0,0-7 5 0,3 1-15 15,-2-2 20-15,2-1-2 0,4 2-15 0,-1 1-1 16,3 2-2-16,0-3-11 0,1 4 5 16,0-2-6-16,0-4-1 0,11-12-5 15,-6 11-10-15,3-1 1 0,-1 0 10 0,1 0 2 16,4 0-7-16,-2 0-5 0,-1 1 3 0,4 3-9 15,-1-2-1-15,5 1 18 0,-5 1-16 0,0-1-6 16,0 0-12-16,-2 4-23 0,-2 1-33 16,-1 0-30-16,-3 1-10 0,1 3 12 0,-4-2-158 15,1 2-118-15,-2 0 25 0,0 3 24 16,0 0 16-16,0 0 15 0</inkml:trace>
  <inkml:trace contextRef="#ctx0" brushRef="#br0" timeOffset="48142.78">10501 6907 557 0,'4'-3'182'0,"0"1"-45"0,-1 0-56 16,4 1 34-16,-2-1-35 0,13 0 0 16,-3-1-6-16,-6 3 8 0,3 0-22 0,1 0-27 15,3 0 11-15,16 15 23 0,-22-8-41 0,3 0 14 16,-3 3-7-16,-3-2-30 0,2 3 17 16,-7-1 9-16,2-3-14 0,-4 1 29 0,0-8-15 15,0 7-9-15,0 2 1 0,0-4-4 0,0 6-27 16,-18 11 20-16,10-14 17 0,-2 2-14 0,0-1-2 15,0-3 13-15,1-1-8 0,0-2-9 16,1 1-2-16,3-1-39 0,-1-2 40 0,1 0-20 16,0 1 4-16,2-1 15 0,2-1-5 0,-2 1-6 15,3-1 11-15,-1 0-4 0,1 0-41 16,1-1 37-16,2 0 7 0,-2 1-5 16,2-2 11-16,2 1-28 0,-2 1 31 0,3 0-5 15,-1-1-19-15,1 2-7 0,1-1-8 16,0 1 32-16,1-1-10 0,15 10-22 0,-13-6 36 15,-1 1 3-15,0 0-22 0,-4 1 16 16,7 3-22-16,-3 1-15 0,-4 0 33 16,-2-2 0-16,0-2-2 0,-2 3-14 0,1-2 29 15,-2-7 4-15,0 11-7 0,-11 16 1 0,3-13 29 16,0-3-24-16,-4 1 15 0,6-5 9 0,-4 3 5 16,-2-2-8-16,-2 0 6 0,1-1-14 15,-1 1-1-15,4-3 4 0,1-2-17 0,-2 0 16 16,4-1 0-16,-2 0-6 0,4-1 2 0,-4-1-22 15,9 0-9-15,0 0-57 0,-10 0-17 16,5 0 9-16,5 0-143 0,-22-16-102 0,17 7-45 16,5 1 23-16,0-1-7 0,2 2-2 15</inkml:trace>
  <inkml:trace contextRef="#ctx0" brushRef="#br0" timeOffset="48719.67">10750 6678 307 0,'-2'-5'302'15,"-1"2"-79"-15,2 0-42 0,1 1 1 16,4-1-48-16,-2 3 5 0,5-2-2 0,-2 2-16 16,15 5-20-16,2 0-4 0,-3 3-22 0,1 1-23 15,4 4 9-15,-5-2-16 0,1 6 14 16,-4 2-22-16,0 0 11 0,-2-1-10 0,0 1-6 15,-2 3-7-15,-3-1-17 0,0 4 27 16,0-1 6-16,-3 2-2 0,1 0-4 0,-1 0 31 16,2 1-5-16,-5 1-16 0,1 1 11 15,-1 0 10-15,-2 5 3 0,-1-2-7 0,0-16-2 16,0 8 0-16,0 4-19 0,-15 26-1 16,8-26-8-16,-2-5 7 0,0 2 13 0,-1-1 9 15,0-2-28-15,-3-1 15 0,3 3 10 16,0-4-40-16,1-3 22 0,0 0 25 0,0-4-30 0,3 0 14 15,0-3-8-15,1-5-4 0,4 2-3 16,-3 0-4-16,3-4 45 0,-3 0 0 16,3-2-10-16,0 0 11 0,-1 2-29 0,2-2 14 15,-1 2-7-15,-2-1-4 0,2-1-36 0,0 1-1 16,0-2-63-16,-1 4-23 0,2-3-65 16,0-1-55-16,0 1 20 0,0-1-240 0,0 0-33 15,0-1 41-15,2-2 30 0,-1-1 25 16,0 1 2-16,4 0 23 0,-1-1 21 0,15-1 8 15</inkml:trace>
  <inkml:trace contextRef="#ctx0" brushRef="#br0" timeOffset="54842.04">12534 7083 437 0,'0'0'206'0,"0"0"-37"15,0 0-24-15,0 0-2 0,0 0-4 16,0 0-13-16,0 0-1 0,0 0-33 0,0 0 3 16,14 20-6-16,-5-20 11 0,10 0-23 15,3 0-2-15,3 0-3 0,3 0-4 0,1 0-4 16,1 0-25-16,3 0 12 0,-2 0-5 15,0 0-30-15,-2 0 14 0,0 0-1 0,-3 0 2 16,-2 0-31-16,-2 0 17 0,-7 0 5 0,-1 0-3 16,-2 0 9-16,-4 0-15 0,-2 0 2 15,3 0-18-15,-9 0 19 0,6 0-11 0,-6 0 11 16,6 0-6-16,-6 0-8 0,7 0-8 16,-7 0-25-16,0 0-37 0,0 0 8 0,0 0-106 15,0 0-74-15,13 9-129 0,-13-10 16 0,-3-1 22 16,2 2 12-16,-5-1 15 0</inkml:trace>
  <inkml:trace contextRef="#ctx0" brushRef="#br0" timeOffset="55201.5">12753 7362 317 0,'0'2'233'0,"2"-2"-69"0,0 3-57 15,3-1 29-15,12 0-19 0,4 1-9 0,3 0-9 16,3 1 3-16,1 0-18 0,1-4-8 16,-1 4 19-16,2-2-22 0,-5-1 7 0,-11-1 2 15,4 0-30-15,3 0 18 0,0 0 6 0,-3 0-40 16,-1 0-3-16,-6 0-6 0,0 0 17 15,-1 0-9-15,-4 0 11 0,2 0-16 0,-8 0 8 16,6 0-4-16,-6 0-10 0,7 0-3 16,-7 0 9-16,6 0-18 0,-6 0 9 0,0 0-2 15,8 0-1-15,-8 0-11 0,0 0-2 0,7 0-9 16,-7 0-28-16,0 0-36 0,0 0 7 16,7 0-116-16,-7 0-136 0,0 0 22 0,0 0-82 15,5 0 17-15,-5-3 26 0</inkml:trace>
  <inkml:trace contextRef="#ctx0" brushRef="#br0" timeOffset="56275.85">14842 6945 267 0,'0'0'229'0,"0"0"-21"0,0 0-43 16,0 0-9-16,0 0-22 0,0 0-25 15,-7-11-10-15,-14 6 10 0,1 3-21 0,-3-4-7 16,-3 3-2-16,1-1 2 0,0 2-28 0,-6-3 10 16,5 5-28-16,5-3 16 0,-3 3-3 15,5-1 8-15,-2 1-23 0,0 0 4 0,6 0 0 16,3-1-9-16,12 1-17 0,-11 0 11 0,2 0 5 16,1 0-24-16,1 0 16 0,7 0 10 15,-9 0-26-15,1 0-5 0,8 0 18 0,-16 11 6 16,12-11-8-16,-2 1-14 0,3-1 18 0,1 0-7 15,-2 0 9-15,0 0 14 0,3 2-10 16,-2-1 15-16,1-1-21 0,-1 0-1 16,3 1 1-16,-1-1 17 0,1 0-19 0,-2 0 11 0,2 0-7 15,-1 0 6-15,1 0-8 0,0 1 8 16,0 1-5-16,-1-2 1 0,0 0-19 0,1 4 6 16,-2 0-4-16,1 1 5 0,1 0-2 0,3 2 4 15,-3 3-14-15,0 1 10 0,0 6-3 16,0 1 6-16,0 2 9 0,0 0-4 0,0 5-8 15,0-2 13-15,0 2-2 0,10 28-8 0,-8-26 18 16,1 5-29-16,-3-3 10 0,1 0 3 16,2 0-14-16,1 2 18 0,-2-2-3 0,-2 0 12 15,1-4-8-15,1-1-9 0,-2-1-6 0,2-3 2 16,1 0 17-16,-3-11-7 0,0 2-13 16,0-1 3-16,0-1 11 0,0-1 4 0,0 0-18 15,0-8 5-15,0 8-4 0,0-1-3 16,0-7 17-16,0 0-11 0,0 7-6 0,0-7-3 15,5 7-12-15,-5-7-25 0,0-4-45 16,3 1-6-16,-1 1 9 0,-2-6-162 0,0 2-171 16,3 0 32-16,-2 1 22 0,-1-3-25 15,0 1 13-15,0-11 67 0</inkml:trace>
  <inkml:trace contextRef="#ctx0" brushRef="#br0" timeOffset="56517.48">14353 7302 448 0,'2'0'213'16,"3"-3"-36"-16,2 0-34 0,-1 2-39 0,17 0 6 15,8-1 4-15,-2-5-11 0,2 5-39 16,2 1 8-16,-2-4-31 0,5 5 20 0,-1-1 12 15,-1-1-2-15,-1 0-56 0,-2-2 20 0,-1 4-40 16,1-1-2-16,-4 1-98 0,-3-6-86 16,-2 5-142-16,-4-1 15 0,-2-3 13 15</inkml:trace>
  <inkml:trace contextRef="#ctx0" brushRef="#br0" timeOffset="56884.05">15567 6738 547 0,'-2'-3'217'0,"-4"1"-29"0,2-3-76 0,-2 5 12 15,-1 2-12-15,-8 5-17 0,2 3-16 0,-3 3 21 16,3 2-4-16,-2 4-25 0,2 2 12 0,-1 0-6 16,2 4-34-16,-3 4 10 0,4 0 32 15,0 4-1-15,-3 1-9 0,5 1-5 16,4 1 3-16,-1 0-18 0,3 0-2 0,3 1-1 16,0-18-3-16,0 8-10 0,14 37 3 0,-2-29-3 15,3-1-7-15,3-1-8 0,4-1 11 0,3-1-11 16,3-4-4-16,2 0-27 0,2-3-9 0,-1-3-54 15,1-4-37-15,-3 1 10 0,-2-7-162 16,-2-2-128-16,2-2 30 0,-6-7 20 0,-14 0 17 16,3 0 6-16</inkml:trace>
  <inkml:trace contextRef="#ctx0" brushRef="#br0" timeOffset="57230.38">16063 6957 599 0,'-1'-8'304'15,"1"2"-18"-15,-4-1-44 0,3 3-35 0,-1-1-6 16,0 2-53-16,-4079-2-13 0,8161 4-11 15,-4080 0-13-15,-3 2-18 0,2 2 8 0,1 4-28 16,-3 10 4-16,1 0-4 0,2-5-15 16,0 7-4-16,0 4-10 0,0 3-6 0,0 0 1 15,0 3-6-15,0-2 20 0,0 1-11 16,0-2-23-16,0-2 25 0,0 1-6 0,0-4-25 0,0-2-20 16,0-1-35-16,0-1-9 0,0-4-92 15,0-3 14-15,0 2-83 0,0-4-96 0,0-1 23 16,0-7 23-16,12 9-108 0,-5-9 24 15,12-9 16-15,3-1 39 0</inkml:trace>
  <inkml:trace contextRef="#ctx0" brushRef="#br0" timeOffset="57431.04">16406 7258 269 0,'2'-1'470'0,"-1"0"-77"0,1-2-68 16,-1 3-11-16,0 0-63 0,0 0-33 0,1 0-11 15,-1 0-6-15,2 0-33 0,-3 0-45 16,0 0 16-16,0 0-56 0,0 0-39 0,0 0-19 16,8 0-45-16,-6 0-46 0,-2 0-41 0,0 0-31 15,0 1 12-15,0-1-294 0,-3-1 29 16,1-3 26-16,2 1 22 0,-4 0 32 0,4-2 11 16,-1 2 5-16</inkml:trace>
  <inkml:trace contextRef="#ctx0" brushRef="#br0" timeOffset="58190.53">16861 7034 419 0,'2'-3'186'0,"1"-3"8"16,1 1-15-16,6-7 0 0,-6 3-9 0,-2-2-11 15,-2 7-9-15,1-3-19 0,1 2-8 0,-2 0-14 16,0 5-22-16,0 0 0 0,0-8-12 16,0 8 0-16,-17-23-11 0,3 14-12 0,-1 0-3 15,-3 4-13-15,-4-1 7 0,2 1-6 16,-2 1-6-16,3 1-7 0,-4 0-1 0,5 3 2 15,-1-2-3-15,6 2-2 0,5 0-1 0,-1 0-1 16,0 0-7-16,1 0 9 0,-14 12-17 0,13-7-8 16,0 1 4-16,5-1 10 0,0 2-2 15,0 0-14-15,2-3 3 0,0 3 12 0,2 0 3 16,0-7-10-16,0 12 5 0,15 17-19 0,-6-13 22 16,6 0-6-16,-1-1-10 0,4-3 18 15,3 4 2-15,0-4-23 0,1 1 5 0,2-1 11 16,-4 2-15-16,1-4 12 0,2 1-8 0,-3 0 2 15,-4 1 6-15,0-3-5 0,0-1 5 16,0 0 1-16,-4 1-4 0,-4-3 0 0,3 0-6 16,-6-1 21-16,-2 0-16 0,0-1 3 15,1 2 0-15,0-4 2 0,-1 4-5 0,0-3 3 16,0 1-6-16,-3 0-1 0,1 3 9 16,0-2-16-16,-1 0 20 0,0 2-9 0,0-7 5 15,0 0 0-15,0 12 1 0,-12 10-15 0,5-15 10 16,5 0 11-16,-5 0-7 0,0-4-18 15,-5 5 12-15,1-2-5 0,3-3-6 0,-1 0 13 16,2 0-2-16,-3-2 4 0,1 0 2 0,-7 0 7 16,1-1-2-16,6 0-16 0,-3 0 20 15,-3 0-1-15,1 0-13 0,1 0-9 0,0 0 0 16,-1-4 15-16,-8-6 1 0,14 8 9 16,4 1-7-16,-3-1-8 0,5 0 0 0,-2-2 19 15,1 0-8-15,3 2-3 0,0-3-6 0,0-2 18 16,3 2-7-16,-3-5-1 0,17-16-4 15,-2 9-11-15,-1-1 15 0,4-3-10 0,1 2 4 16,-2 2-8-16,-1 0-1 0,-4 2 14 16,7 1 5-16,-9-3-15 0,1 5-4 0,1-1-8 15,-4 1-18-15,1 1-34 0,-4 1-29 16,1 2-26-16,-3 1 8 0,2-1-271 0,-4 1-11 0,0 1 37 16,1 0 26-16,3-10 15 0,-4 9 8 15</inkml:trace>
  <inkml:trace contextRef="#ctx0" brushRef="#br0" timeOffset="58740.48">17318 6921 317 0,'13'-8'260'0,"4"2"-36"0,-3 1-12 0,1-2-47 15,-1 2-4-15,-2 0-16 0,-3 4-17 16,1-3-22-16,-10 4 4 0,10 0-22 0,2 0-8 16,18 10-8-16,-12-5-36 0,-5 3 33 0,-3 3-30 15,3 0 6-15,-4 0-21 0,-3 1 13 16,-1-2-4-16,-1-3 1 0,-3 2-14 0,-1-9 8 16,0 10-2-16,-16 14-3 0,7-14 2 0,-1-1-3 15,-3 1-16-15,1-2 18 0,-3 0 6 16,1 0-35-16,-4-2 16 0,4 1 10 0,-5-4-10 15,5 1-14-15,3-1 18 0,4-1-40 0,-1 1 2 16,3-2 1-16,-2 0-16 0,4 1-18 16,-1 0 16-16,3 0 10 0,0 0-27 0,1-1 12 15,0-1 33-15,0 0 11 0,0 0-11 16,0 0 5-16,16 9 8 0,-12-6 1 0,2 0-17 16,10 0-21-16,-2 3 17 0,-1 2-8 0,1-2 19 15,-3 1 14-15,1-2-13 0,-1 3-16 16,2 2 29-16,-2 3 15 0,1-2-21 0,-3-1-21 15,-4-2 25-15,1-5-1 0,2 11-10 16,-4-6 8-16,1 0-4 0,-2-1 21 0,-2-1 6 16,1 0-18-16,-2 0 26 0,0-6 5 0,0 0 6 15,0 8 9-15,-15 11-8 0,1-12-5 16,0 4-4-16,1-1-1 0,-1-1 5 16,0-1-11-16,0-3-1 0,-1 2-12 0,2-3-5 15,-1 0 3-15,-3 0-11 0,6-2-44 0,-2-1-24 16,-1-1-35-16,5 0 8 0,9 0-199 0,-14 0-73 15,1 0 19-15,-14-13 22 0,19 9 49 16,4-6 9-16</inkml:trace>
  <inkml:trace contextRef="#ctx0" brushRef="#br0" timeOffset="59123.87">17919 6764 480 0,'3'-5'305'0,"-1"0"-18"0,1 1-39 16,-2 2-46-16,0-1-30 0,0 3-19 15,2-3-15-15,0 3-16 0,1 0-6 0,11 6-11 16,-3 3-19-16,2 2-10 0,2 0 12 16,-2 4-16-16,-1 3-21 0,2-1-1 0,-3 3 13 15,-3 2-23-15,2-1 2 0,-2 1 2 0,-2 3-14 16,0-1 15-16,-2 1-9 0,-3 2-8 16,0 0 11-16,-2-13-28 0,0 7 4 0,0 5 3 15,0 0 8-15,0 5 0 0,-14 30 2 0,9-29-37 16,-3 0-39-16,1 1-89 0,-5 0 13 15,3 1-298-15,-1-7 18 0,-4 2 49 0,6-4 26 16,-5-3 12-16,-2 0 24 0,2 1-34 0</inkml:trace>
  <inkml:trace contextRef="#ctx0" brushRef="#br0" timeOffset="59799.47">19141 7228 473 0,'-4'0'301'0,"2"-1"-24"16,0 1-54-16,0 0-29 0,2-3-26 0,0 3-25 15,0 0-12-15,0 0-10 0,0 0-17 0,22 3-14 16,-1-3-5-16,-7 0-3 0,3 0-10 15,5 0-20-15,-1 0-1 0,3 0 16 0,-1 0-10 16,22 9-8-16,-35-9-17 0,4 0 2 0,2 0-34 16,17-9-44-16,-13 1-29 0,-8 0 7 15,7-4-191-15,-7 5-93 0,-2-6-13 0,3-1 22 16,-4 1 9-16,5-5 21 0,-5 4 21 16</inkml:trace>
  <inkml:trace contextRef="#ctx0" brushRef="#br0" timeOffset="60295.28">20546 6861 494 0,'15'-9'276'0,"-2"-1"-28"0,-8 0-32 15,-1 3-37-15,-4-1-10 0,0 8-25 0,0 0-16 16,-18-19-14-16,8 11-16 0,-3 0 2 15,4 3-7-15,-7 2-22 0,3-3-1 0,-1 4-9 16,0-5-3-16,-4 4 5 0,4 1-23 0,1 2 1 16,-6-2-2-16,0 2-1 0,-1 0-25 0,0-2 17 15,0 2-23-15,12 0 15 0,-2 0-11 16,-2 0 7-16,2 0-5 0,1 0 0 0,0 0 4 16,9 0-4-16,-8 0-1 0,8 0-14 15,-7 0 0-15,7 0 11 0,-10 0-6 0,10 0 2 16,0 0-8-16,-7 0 16 0,7 0-12 0,-9 14 11 15,9-9-18-15,-1 0 15 0,1 0-12 16,0 2 14-16,0 2-19 0,0 5 21 0,16 18-7 16,-8-12 11-16,-5 3-16 0,3-1 6 0,-1 1 16 15,-1 4 1-15,4-1-7 0,-5 0 17 16,3 3-3-16,-2-4-18 0,-2 1 4 0,-1-1 9 16,3 0-3-16,-1 2-14 0,-2 0 18 0,0 0 7 15,7-6-32-15,-8 4 2 0,4-2 5 16,-4-3 5-16,2 0-14 0,-2-11 20 0,0 5-18 15,0-3-1-15,0 1 8 0,0-1-13 16,11 4-3-16,-9-8-19 0,1-2-33 0,-1-4-24 16,-2 1-38-16,5-2 11 0,0-3-107 15,-2 1-87-15,7-10-62 0,-1-1 25 0,-1-2 24 16,-4-2-8-16,-4 4 49 0,0-7 10 0</inkml:trace>
  <inkml:trace contextRef="#ctx0" brushRef="#br0" timeOffset="60534.89">20166 7127 534 0,'-2'-2'272'16,"-2"1"-52"-16,0 0-23 0,2 2-34 0,2-3-15 15,1 2-26-15,3-2-8 0,-1 2-5 0,4 0-14 16,16 3-9-16,-12-3-25 0,10 0 17 15,2 0-24-15,4 0-2 0,0 0-9 0,1 0-13 16,0 0-32-16,-3 0-39 0,1 0-25 16,-5 0 6-16,-1 0-106 0,-4 0-84 0,-1 0 19 15,6-5 19-15,-14 2-115 0,-2-1 35 0,6-7-23 16</inkml:trace>
  <inkml:trace contextRef="#ctx0" brushRef="#br0" timeOffset="60907.88">21377 6595 494 0,'-1'-3'230'16,"-2"0"-51"-16,-1 2-10 0,-1 1-19 16,0 1-25-16,-14 5 4 0,3 1-25 0,0-2 9 15,-2 8-3-15,-1 3-2 0,2 0-8 16,-1 2-6-16,1 4-18 0,1 2-6 0,3 2 0 16,-2 3 0-16,6 3 5 0,0-1-12 0,3 3 1 15,2 2-23-15,3 1-3 0,1-18 14 16,0 9-12-16,16 37-4 0,-9-28 5 0,5 0-9 0,2-3-9 15,1 0 5-15,4-1-12 0,-3-3-19 16,5-2-28-16,-1-3-27 0,3 0 6 0,-1-4-115 16,0-4-29-16,-3-2-142 0,0-4-32 15,-6-1 17-15,2-5 39 0,-6-5 8 0,-9 0 8 16</inkml:trace>
  <inkml:trace contextRef="#ctx0" brushRef="#br0" timeOffset="61141.49">21532 7108 451 0,'0'-1'330'0,"0"-2"-55"0,0 2-30 0,1-3-50 15,3 2-29-15,0 1-10 0,2 0-14 0,14-1-11 16,3-1-21-16,7 3-20 0,-6 0 3 0,-9 0-53 15,7 0-9-15,1 0-40 0,3 0-47 16,-2 0 5-16,0 0-154 0,20-9-155 0,-30 3 26 16,-1-1 21-16,-7 0-5 0,2 0 11 0</inkml:trace>
  <inkml:trace contextRef="#ctx0" brushRef="#br0" timeOffset="61599.99">22122 6877 669 0,'4'-11'255'16,"-1"3"-31"-16,4-4-33 0,2 1-18 16,-2-1-23-16,4 6-23 0,-2 1-30 0,5 1 2 0,0 3-5 15,0 1-12-15,-4 0-27 0,5 0 4 16,2 0-5-16,17 13-9 0,-18-6-12 0,-2 0-3 15,-1 2-9-15,0 0 5 0,-4 0 5 16,-1 4-16-16,-4-3 10 0,-1-2-38 0,2 9 18 16,-5-12-8-16,0 5 3 0,0 0-23 0,0 3 39 15,-20 17-11-15,11-14 13 0,-4-2-38 0,3 1 9 16,-6 0 6-16,2 0 16 0,-2-4-6 16,2 3-12-16,-2-3-1 0,0 0 11 15,1-1 2-15,-1 1-1 0,1-2-1 0,2-1 3 16,0 0-1-16,6-4-7 0,0 1-7 0,-3-1 9 15,6-2-1-15,-2-1-5 0,3 1 2 16,-2 0 3-16,5-1-10 0,-2 1 17 0,2 0-6 16,0-2 24-16,0 0-16 0,14 1-10 0,6 2-7 15,4 1 17-15,-1-3-1 0,5 1-4 16,-3 2-6-16,2-3 18 0,-3 5 2 0,-1-5-25 16,-5 1 14-16,2-2-28 0,-1 4 6 0,-6-2-31 15,6 0 5-15,-6-1-108 0,-13-1-53 16,8 0-159-16,2 0 14 0,-5 0 16 0,3 0 52 15,12-12 9-15</inkml:trace>
  <inkml:trace contextRef="#ctx0" brushRef="#br0" timeOffset="61812.99">22758 7084 921 0,'1'-1'308'0,"1"-1"-59"0,0-1-36 16,0 2-18-16,0-1-25 0,1 2-31 16,-3-1 3-16,0 1-44 0,3-3-32 0,-3 3-23 15,1 0-40-15,-1 0-37 0,1 0 4 16,-1 0-152-16,0 0-85 0,0 0-104 0,0 0 32 16,-1-1 45-16,0-2-12 0,-2-2 36 0</inkml:trace>
  <inkml:trace contextRef="#ctx0" brushRef="#br0" timeOffset="62135.71">23051 6809 285 0,'3'-7'355'0,"0"0"-58"0,0 3-41 0,-3-1-51 15,2 5-14-15,-1-5-16 0,-1 3-23 16,1 1-32-16,-1 0-17 0,3 1 6 0,-3 2-26 16,3 3-4-16,-5-1-1 0,4 2-19 15,-2 2 5-15,3 13-12 0,-3-10-7 0,0 5-3 16,7 24-14-16,-6-13 8 0,1-3-5 0,2 5-3 16,-2-3-3-16,-2 0-5 0,0-12-4 0,0 7 22 15,0 3-21-15,0-1-2 0,0 0-10 16,10 21 6-16,-6-28-26 0,-3 1-28 0,0-2-33 15,0-5-38-15,3 6 10 0,-3-8-143 0,1-1-128 16,-2-6 27-16,2 0 22 0,1-1-8 16,-2-1 52-16,1-3 7 0</inkml:trace>
  <inkml:trace contextRef="#ctx0" brushRef="#br0" timeOffset="62683.75">23420 6786 475 0,'-8'-7'306'0,"5"2"-45"0,-2-1-39 15,4 2-27-15,-1 0-1 0,0 1-33 0,2 0-13 16,2 1-11-16,0 0-40 0,6 1 0 16,7 0-8-16,7 0-19 0,1 1 9 0,-2-2-15 15,-6 2 4-15,6 0-22 0,3 0-5 0,0 0 4 16,-1 0-9-16,-2 0 9 0,-1 0-1 16,-1 0-11-16,-4 0 25 0,2 0-28 0,-6 0 11 15,0 0-12-15,-1 0 4 0,-1 0 4 16,-3 0 7-16,-6 0 3 0,8 0 34 0,-8 0-28 15,7 0-22-15,-7 0 29 0,0 0-46 0,8 0 32 16,-8 0-31-16,7 0 22 0,-7 0-15 0,0 0-27 16,6 0 11-16,-6 0-10 0,9 8 6 15,-5-4-6-15,-3 2 10 0,0 1-8 0,0 0 19 16,1 13-14-16,-2 0 2 0,4 1 15 16,-3 2-25-16,-1-12 5 0,0 9 31 0,-10 22-21 15,10-30 6-15,0 5-17 0,0 4 11 0,0 1 3 16,0-1-26-16,0 0-3 0,0-1 7 15,0-2 18-15,0-1-8 0,0-5 23 0,0 0-30 16,0-3 13-16,0 0-18 0,0-2-2 0,0-1-9 16,0-6-14-16,0 8-40 0,0-8-32 15,0 7-45-15,0-7 14 0,0 0-226 0,0 0-42 16,-7 10 9-16,10-12 26 0,1-1 23 0,8-9 35 16,0-1 15-16,3-4-70 0</inkml:trace>
  <inkml:trace contextRef="#ctx0" brushRef="#br0" timeOffset="63058.04">24101 6554 354 0,'4'-4'291'16,"-4"-1"-57"-16,2 3-25 0,1-2-29 0,-1 2-41 15,1 1-3-15,2 2-4 0,8 7-22 0,-1 0-5 16,4 2 3-16,3 5-12 0,-1 2-1 16,1 5-3-16,2 2-2 0,0 5 1 0,0 4-24 15,1 2-10-15,-1-2-2 0,-4 4-11 16,1-1 29-16,-5 3-15 0,-1-3 30 0,-3 1-42 16,-2-1 32-16,-4-4-11 0,-2 1 10 0,-1-16 36 15,0 6-16-15,0 4-10 0,-17 27-16 16,11-26 1-16,-7-6-8 0,4 3 21 0,-6-4 18 15,4 0-10-15,0-6-42 0,-1 3-8 0,2-3-5 16,1 0 26-16,-1-3-16 0,4 1-6 0,-1-4-84 16,3-1-40-16,-1 0-59 0,4-1 13 15,-3-5-164-15,4 1-170 0,0-3 14 16,0 0 36-16,10 0 60 0,-3-3 22 0,-2 1-48 16,-1-2 18-16,7-7 3 0</inkml:trace>
  <inkml:trace contextRef="#ctx0" brushRef="#br0" timeOffset="64031.48">12890 8595 413 0,'0'0'222'0,"0"0"-48"16,-13 0-16-16,13 0-46 0,0 0 36 0,0 0-23 16,0 11 8-16,0-11 15 0,0 0-5 15,0 0-9-15,0 0-12 0,22 26-23 16,4-23 11-16,0 2-25 0,3-3-13 0,4 2-11 15,0-1 3-15,1-1-11 0,-1 1-16 0,0 0-35 16,-5 1-20-16,0 0-56 0,0 2 7 0,-2-1-113 16,-6 0-113-16,-2 1 24 0,-3-3 17 15,-5 2-75-15,-4-2 8 0,-5-1 26 0</inkml:trace>
  <inkml:trace contextRef="#ctx0" brushRef="#br0" timeOffset="64209.68">12920 8831 504 0,'-4'0'206'16,"-1"3"-33"-16,5 1 13 0,0-2-17 0,5 0-37 15,-1 0-6-15,15 4-27 0,1 0-4 16,7-2-11-16,4 0-5 0,0-1-3 0,2-3-46 16,2 2-9-16,1-2-40 0,-15 0 4 15,6 0-178-15,37-12-155 0,-30 10 24 0,-6-4-46 16,3-3-1-16</inkml:trace>
  <inkml:trace contextRef="#ctx0" brushRef="#br0" timeOffset="64713.91">14154 8661 224 0,'8'-2'310'0,"-4"1"-55"16,1 0-28-16,-1 1-52 0,-4-1-5 16,0-1-25-16,4-2-1 0,-8 3-39 0,1 1-2 15,0-2-10-15,-13-5-12 0,-3 5-16 16,0-1 2-16,1 0-12 0,-6-2 3 0,2 2-8 16,-5 1-6-16,5-2-17 0,1 1 8 0,-1 1 4 15,4-3-8-15,1 3-11 0,5-3 6 0,-1 5-8 16,4 0 3-16,4-2 3 0,0 1-2 15,0 1 2-15,2 0-4 0,-1 0-9 0,2 0 11 16,-1 0-3-16,0 0 1 0,2 0-2 0,0 0 8 16,0 0-17-16,-1 0-1 0,2 0-2 15,0 0-4-15,0 0 7 0,-2 6 4 0,3-4 13 16,0 3-4-16,2-1-2 0,2 12 21 16,-1-7 6-16,1 9-15 0,1 0-12 0,1 3 15 15,-2 0 35-15,-3 2 12 0,0 4-19 0,3 4-15 16,-3-1 33-16,2 3-46 0,0-4-10 15,-1 3 4-15,0-2 23 0,0 4-25 0,0 0-7 16,-1-2 2-16,3-2 35 0,-1 1-45 16,1-1-11-16,-2 0 21 0,-1 2-13 0,1-7 7 15,1-3-10-15,-3-1 0 0,2-5-45 16,-1-4-19-16,-2-4-21 0,0-8-58 0,0 0 12 16,-1 3-202-16,2-6 26 0,-1-2 23 0,0-3-134 15,4-11 40-15,-4 9 29 0,0-4 15 16,0-2 33-16,0 1 44 0</inkml:trace>
  <inkml:trace contextRef="#ctx0" brushRef="#br0" timeOffset="64894.87">13793 9114 232 0,'-5'-3'331'16,"2"3"-58"-16,-1-2-58 0,4-1-16 15,4 1-23-15,1 0-34 0,12-1 1 0,7 1-26 16,4-5-7-16,4 5-22 0,0-1-7 0,4 0-2 15,1 1-23-15,0-4-30 0,0 0-26 16,-2 3-60-16,3 0 5 0,-2-3-105 0,-10 3-107 16,5-3-78-16,-2-2 22 0,-5 0 16 0,0-1 26 15</inkml:trace>
  <inkml:trace contextRef="#ctx0" brushRef="#br0" timeOffset="65225.36">14925 8597 412 0,'-7'-4'246'0,"-2"1"-38"0,-9 3-32 0,9 0-17 16,-5 0-33-16,-18 16 21 0,10-4-26 15,4 2-6-15,-1 3-10 0,2-1-2 0,1 3-17 16,2 4-7-16,1 2-23 0,4-1-1 16,1 10-3-16,3 2 9 0,0 0 2 0,2 0-28 15,3-19 14-15,0 12-6 0,0 1 1 0,0 3-6 16,13 36-6-16,-5-36-17 0,2-2 12 16,0-2-2-16,0-4-12 0,4-1-17 0,2-3-19 15,2-1-72-15,1-4 10 0,4-4-114 16,1-2-154-16,1-1-28 0,-2-3 42 0,0-5 23 15,2-1 32-15</inkml:trace>
  <inkml:trace contextRef="#ctx0" brushRef="#br0" timeOffset="65546.63">15348 8814 664 0,'2'-5'289'0,"-2"2"-54"16,0-3-28-16,0 5-15 0,2-2-25 15,0 1-20-15,-1 0-23 0,1 4 5 0,-3 0-28 16,4 1 2-16,-3 4-8 0,1 13-19 0,-1-9-22 15,0 7 10-15,8 25-11 0,-7-16-11 0,0 4-3 16,0 0 5-16,2 1-21 0,-3 0 11 16,0-2-51-16,1-4-25 0,-1-12-70 0,0 5 9 15,0 1-154-15,0-1-128 0,0-2 1 16,0-6 25-16,0-3 2 0,12 2-10 0</inkml:trace>
  <inkml:trace contextRef="#ctx0" brushRef="#br0" timeOffset="65736.42">15690 9088 360 0,'1'-3'388'15,"4"-1"-23"-15,-2 3-35 0,-3-5-40 0,2 4-40 16,-1-1-39-16,5 2 18 0,-5-2-63 0,1 0-22 16,-1-1-21-16,2 2-25 0,0 2-39 15,-2-3-35-15,-2 1-57 0,4-1-49 0,-3 2 6 16,2 0-209-16,-1-3-124 0,3 1 29 15,-1 0 25-15,0 2 23 0,-1-3 17 0,2 0 18 16</inkml:trace>
  <inkml:trace contextRef="#ctx0" brushRef="#br0" timeOffset="66346.48">16300 8815 351 0,'6'-15'259'0,"-2"0"-56"0,-2 3-5 15,0 2-15-15,-2 0-17 0,0 1-44 16,0 1-2-16,-11-11-8 0,2 8-25 0,-5 0-2 16,0 0-7-16,-1 3-20 0,-2 4 11 0,1-2-1 15,-5 4-41-15,2-3 17 0,-1 5-12 16,8 0 0-16,-5 0 16 0,-3 0-10 0,-18 14-8 15,20-6-23-15,2 1 14 0,1 0 1 0,2 4-24 16,2-1 22-16,1-3-13 0,7 4 5 16,-3 0-3-16,6 3-31 0,0-2 30 0,0-14 5 15,0 17-15-15,10 19-3 0,-2-18 7 16,3 3-16-16,3-1 12 0,3-1 3 0,-3 0 7 16,5-2-14-16,-2 1 9 0,2-2 2 0,0 1-2 15,0 3 5-15,2-5-29 0,0 4 31 0,-4-6-5 16,2 5-16-16,-1 0-11 0,-3-2 41 15,2 1-19-15,-2 0 12 0,-1 0-18 0,-3-1-2 16,-1-2 10-16,-1-1 4 0,-2 0-8 16,-3-2 2-16,-1-2-22 0,-2-1 22 0,0 0-13 15,1-2 17-15,-2 0-2 0,0-6 14 0,0 0 5 16,0 7-40-16,0-7 12 0,-13 17 3 16,8-14 14-16,-9 4-8 0,-2-1-12 0,-3-1 8 15,0-3 14-15,4-2-7 0,-6 1 26 0,12-1-7 16,-6 0 11-16,-18-10-6 0,8 1 23 15,6 0 6-15,1-2-9 0,2-1 18 0,-3-2-17 16,6-1 8-16,-1-2-18 0,6-2 12 16,3-3-13-16,5 12-11 0,0-8 3 15,17-23 4-15,-6 22-20 0,6-3 1 0,-2 2 3 16,3-2-20-16,4 5-19 0,-3 1-6 0,-3 0-37 16,3-2-11-16,-2 2-35 0,0-1 11 15,-4 1-150-15,1 1-154 0,-5-2 28 0,0 4 19 16,3-2 9-16,-3 0 66 0,2 1-5 15</inkml:trace>
  <inkml:trace contextRef="#ctx0" brushRef="#br0" timeOffset="66814.23">16744 8725 661 0,'25'0'223'0,"-1"3"-59"0,-15-3-24 16,5 0 19-16,4 0-28 0,-2 0-20 16,-4 0-20-16,11 8-1 0,-15-5-30 0,-3-1 4 15,0 5 6-15,-2-1 4 0,-3-1-8 16,2 1-9-16,-2 1-12 0,2 1-1 0,-2-1-5 16,0 5-3-16,-17 20-15 0,9-18 4 0,-1-2 7 15,-1 2-14-15,0-2 8 0,3-1-16 16,1-6 9-16,-1 2-5 0,5-2-5 0,-6-4-17 15,7 2 17-15,-3-1-11 0,0 0 17 0,3 1-30 16,0-2-3-16,-1 0-14 0,1 2 1 16,1-3 1-16,0 0 30 0,0 0-14 0,0 0-6 15,0 0 19-15,17 10 8 0,-12-8-31 0,6 8 12 16,0-5-1-16,-1 5 29 0,6 2-8 16,-4 0 1-16,0 1-28 0,-1 0 17 0,2 5 6 15,-1-1-25-15,1-1 18 0,-2 2 1 16,-3 2-13-16,-5-1 38 0,7-1-6 0,-8 2 2 15,-1-1-19-15,1-1 24 0,-2-9 8 0,-15 17-5 16,4-11 9-16,-4-2-19 0,-10 1 14 16,1-3-9-16,-2-3 7 0,2-1 2 0,-6-2-10 15,1 0-39-15,-4-3 0 0,-2-2-54 16,5 1 7-16,17-1-211 0,-9 0-122 0,-20-20 53 16,25 8 18-16,6-5-5 0,4-3 5 15</inkml:trace>
  <inkml:trace contextRef="#ctx0" brushRef="#br0" timeOffset="67099.17">17295 8647 434 0,'4'-3'280'16,"2"2"-27"-16,0 0-56 0,0 2-9 15,13 5-28-15,-2 2 3 0,6 0-21 0,-3 5 3 16,-2-1-26-16,3 5-1 0,-2 5-26 16,0 3 9-16,0 6-15 0,-3 3-5 0,0 7 1 15,-6 3-17-15,-7 1-8 0,-3 4-1 16,0-25 11-16,-18 50-34 0,0-27 2 0,-5-1 0 16,-4 2-38-16,-2-4-35 0,-3-3-87 15,0-2 13-15,-5-1-266 0,4-1 27 0,-5-6 24 16,4-5-10-16,-5-4 5 0,5-4 12 15,8-4 2-15</inkml:trace>
  <inkml:trace contextRef="#ctx0" brushRef="#br0" timeOffset="68217.69">18480 9021 345 0,'0'0'218'15,"0"0"-41"-15,0 0-47 0,0 0 10 0,0 0-14 16,0 0-22-16,0 0-5 0,4-11-28 16,18 14 26-16,3-1-8 0,5 2 5 15,2 1-18-15,0-3-20 0,2 3 6 0,3 0-19 16,-1-2 4-16,-1 2 5 0,-1 0-19 0,-3 2-3 16,-1-3-10-16,0-1-31 0,-5-1-23 0,-4 5 2 15,-12-7-146-15,0 0 16 0,-3 0-216 16,6-11 23-16,-12 6 51 0,-3-3 3 0</inkml:trace>
  <inkml:trace contextRef="#ctx0" brushRef="#br0" timeOffset="68716.72">19526 8658 259 0,'5'-4'247'0,"-2"0"-34"0,-3 3-75 0,2 1 2 16,-1 0-23-16,1 0-7 0,0 1-12 16,0 5-33-16,-1-3 26 0,-1 3 3 0,2 17-12 15,5-1-37-15,-1 4 3 0,1 1 19 0,-4 2-13 16,6 2-27-16,-2 3 19 0,-1 3 15 0,-2 1-44 15,2-1 27-15,1 0-9 0,2-1-4 16,-6 0 8-16,3-3-10 0,-2 0-1 0,1-1 6 16,-1-4-9-16,0 3-7 0,-4-2 5 0,3-3-15 15,1-4 15-15,-2-5-26 0,1 1 10 16,-2-4 13-16,0-6-10 0,1-1-44 0,-4083-3 14 16,8162-1-65-16,-4081-3 9 0,0 2-126 15,0-5 19-15,1-1 14 0,0-2-171 0,5-13 21 16,-2 1-31-16,3-4-8 0</inkml:trace>
  <inkml:trace contextRef="#ctx0" brushRef="#br0" timeOffset="70543.48">20138 9001 421 0,'0'0'214'0,"0"0"-23"15,0 0 9-15,0 0-26 0,0 0-40 16,0 0-2-16,0 0 0 0,0 0-29 0,0 0 20 16,0 0-40-16,0 0 6 0,0 0-9 0,0 0 1 15,0 0-29-15,26 18 12 0,-13-18-2 16,8 0-5-16,5 0-22 0,0 0 4 0,8 0 2 16,-3 0 1-16,1 0 5 0,-2 0-10 0,1 0 6 15,0 0-1-15,-5 0 7 0,23-12-7 16,-30 12 14-16,-2-1-12 0,-3 0-12 0,-5-1 17 15,-3 1-9-15,2 0-16 0,-4 1 18 0,1 0-7 16,-3 0-30-16,0-2-24 0,-1 2-27 16,3 0-32-16,-2-1-37 0,-2 1 12 0,0 0-98 15,0 0-90-15,0 0-97 0,0 0 28 16,0 0 24-16,9 0 19 0,3 0 9 0</inkml:trace>
  <inkml:trace contextRef="#ctx0" brushRef="#br0" timeOffset="71064">21414 8623 532 0,'0'-5'143'0,"0"2"14"16,-3-1-58-16,-2 1 1 0,-11-4-17 0,-6 3 17 16,1-3-8-16,-4 1-28 0,-1 3-49 15,0-1 27-15,-1 1-5 0,1 1 5 16,0-2 8-16,1 0-1 0,-1 1-38 0,2-1 22 16,3 3 10-16,2-3-29 0,4 4-10 0,2-2-7 15,4 1 14-15,2 1 29 0,7 0-7 16,0 0-14-16,-7 0 12 0,7 0-1 0,0 0-43 15,-6 0 38-15,6 0 9 0,-8 11-7 16,10-8-12-16,0 1 13 0,7 8-24 0,-1 0 31 16,7 3 15-16,-5-3-21 0,3 2-19 0,-1 3 24 15,2-1-11-15,1 3-4 0,-2 3-1 16,1-4-4-16,-5 5 13 0,0 3-4 0,1 4-26 16,-1-2 19-16,-4 4 7 0,0 3-25 0,-2 4 5 15,0-2 14-15,-3 3 5 0,0 0 1 16,0-20-19-16,0 9 13 0,0 4-5 0,0 2-9 15,0-2 20-15,0 1-21 0,0 0-10 0,0-1 26 16,0-2-22-16,0-2 8 0,0-2 12 16,0-3-18-16,0-4 19 0,0-3-9 15,0-3-24-15,0-3-27 0,0-3-31 0,0-8 8 16,0 0-185-16,8 10 19 0,-4-13 19 0,0-1-129 16,4-7 23-16,0-2 9 0,-4 3 9 15</inkml:trace>
  <inkml:trace contextRef="#ctx0" brushRef="#br0" timeOffset="71262.42">21097 9203 291 0,'33'-3'200'16,"-16"3"-73"-16,8 0 3 0,36-8-48 0,-23 7 9 15,0-1 6-15,3-1-15 0,-1 2-5 0,-2-2-8 16,-1 0-115-16,0-2-24 0,-7 2-178 16,-4-5 11-16,-4 0 8 0</inkml:trace>
  <inkml:trace contextRef="#ctx0" brushRef="#br0" timeOffset="71614.36">22131 8574 356 0,'-5'-9'151'0,"5"4"2"0,-2 2-45 0,-1 0 15 16,-1 3-9-16,0 2-34 0,-5 6-27 0,-5 3 33 15,1 5 9-15,-2 2-31 0,4 4 20 16,0 1-2-16,-3-1-2 0,3 7-8 0,1-1-25 16,-1 4 44-16,5 3-27 0,-4 5-1 0,2-3-30 15,4 1 16-15,0 4 3 0,2-2 1 16,2-22-20-16,0 13 5 0,0 1-4 0,15 37 7 16,-10-35-16-16,7-2 10 0,-2-1-8 0,4-3 1 15,2-3-18-15,1-1-4 0,3-2-59 16,1-2 16-16,6-1 3 0,-1-2-143 0,-2-5-109 15,3 0-80-15,-5-6 36 0,-12-6 6 0,4 0 10 16</inkml:trace>
  <inkml:trace contextRef="#ctx0" brushRef="#br0" timeOffset="72081">22428 8906 277 0,'4'-17'255'0,"1"-4"-36"15,1 3-58-15,2 2-9 0,2 4-24 0,4-1-17 16,1 3-27-16,3 1 5 0,6 4-15 16,-3 0-27-16,4 3 20 0,0-1-3 0,-14 3-16 15,6 0-23-15,3 0 25 0,21 13 4 0,-23-7-25 16,-2 4-4-16,-4 1-24 0,-1 2 34 15,-2 1-25-15,-4 0 11 0,-5-1-2 0,0-4-4 16,0 3 24-16,-20 21-18 0,8-14-34 16,-4 0 15-16,0-1 10 0,-2 0 6 0,0-3-4 15,-1 1-32-15,1-2 22 0,-3 0-21 16,3-1 27-16,-1 0-15 0,4 1 36 0,0-4-14 16,1-2-16-16,3 0-4 0,4 1 5 0,0-5 9 15,1-1-2-15,1 2 7 0,2-3-9 16,1 0 8-16,0 1-20 0,2 0 32 0,0-3-5 15,0 0 24-15,0 0-23 0,11 9 2 16,7-2-21-16,1-4 13 0,4 4 15 0,5 0-6 16,-3 0-6-16,4 0-8 0,-4-1-4 15,5 1 8-15,0 0 5 0,-2 1-17 0,3-4-14 16,-2 3 3-16,1 1-25 0,-7-3-20 0,2-1-15 16,-2-1 8-16,-7-3-211 0,-11 0-92 0,4 0 24 15,2 0 22-15,18-18 38 0,-17 5-17 16</inkml:trace>
  <inkml:trace contextRef="#ctx0" brushRef="#br0" timeOffset="72271.7">23248 9042 523 0,'7'-9'312'0,"-5"4"-55"15,0 1-2-15,0-1-54 0,2 1-23 16,-1 2-24-16,-2 1 0 0,0-1-34 0,0-1-22 15,1 3-29-15,0 0-24 0,0-1-33 16,-1 2-42-16,1-1 3 0,1 0-151 0,-1 0-191 16,0 0 20-16,1 0 14 0,0-1 15 0,1 0 5 15</inkml:trace>
  <inkml:trace contextRef="#ctx0" brushRef="#br0" timeOffset="72586.92">23509 8695 212 0,'-2'-7'334'0,"2"0"-58"0,-2 2-58 16,2 1-16-16,-1 0-39 0,2 1 0 15,-1 2-30-15,0 1-14 0,2 1-21 0,-2 0-12 0,1 2 3 16,-1 1-19-16,8 11-7 0,-6 0-6 15,2 3 0-15,2 0-18 0,3 5 21 0,-2 0-17 16,-3 3-2-16,2 3-8 0,0-2-1 16,1 3-16-16,-3-3 11 0,5-2-6 0,-4 4 1 15,0-1-3-15,-2-3-4 0,3-2-11 16,-1 0 13-16,-1-4-1 0,0-1-34 0,-1-4-8 16,1-2-15-16,-3-5-30 0,4 2 5 0,-1-7-105 15,0 0-231-15,3-2 29 0,-7 0 20 16,11 0 36-16,13-20-12 0</inkml:trace>
  <inkml:trace contextRef="#ctx0" brushRef="#br0" timeOffset="73084.39">23853 8695 547 0,'-1'-7'248'0,"1"0"-37"0,0 2-42 16,1 1-12-16,2 0-13 0,4 1-7 0,9-1-41 15,5-1-2-15,5 3 2 0,2 0-9 0,4 1-32 16,1 1 9-16,-18 0-3 0,10 0-31 16,3 0 19-16,4 0-9 0,-3 0 6 0,1 0 1 15,-3 0-11-15,-3 0-14 0,-6 0 20 0,0 0 1 16,0 0 11-16,-4 0 7 0,-4 0-12 15,-2 0-5-15,0 0-11 0,4-2 7 0,-8 0-17 16,-2 1 13-16,2 1-20 0,0-2 14 0,-3 2-17 16,2 0 0-16,-1 0-3 0,-2 0-1 15,0 0 1-15,0 0-7 0,0 0 0 0,4 12-11 16,-4-7 16-16,-1 0-5 0,1 3 2 0,-3 10 13 16,3-10-19-16,0 6 4 0,-6 20 12 15,0-10-6-15,4 0-14 0,-4-1 20 0,5 2-15 16,-4 3 0-16,-1-2-2 0,4 0 11 0,-4 2 6 15,2 1-18-15,1-3 8 0,-1-2 3 16,0-1-1-16,3 1-10 0,0-5 7 0,0-1 9 16,-1 0-6-16,1 1-7 0,1-8 8 0,0-11 2 15,0 11-12-15,0-4 2 0,0 1-5 16,0-8-17-16,0 7-18 0,0-7-37 0,0 0-36 16,0 0 9-16,-3 8-169 0,6-11-107 0,-2-2 4 15,8-9 23-15,2-5 47 0,1 0-3 16,0-2 41-16</inkml:trace>
  <inkml:trace contextRef="#ctx0" brushRef="#br0" timeOffset="73536.28">24660 8342 252 0,'1'-10'268'16,"0"3"-33"-16,3 2-22 0,-4-1-37 15,0 1-17-15,1 2-28 0,2 0-7 0,0 1-15 16,0 2-13-16,13 7-5 0,-1 2-12 0,3 3-13 16,2 3-4-16,1 5-11 0,4 1 6 0,0 4 6 15,1 6-21-15,0 2 10 0,-2 0-14 16,-2 0-9-16,1 3-10 0,-4 1 4 0,-7 2-10 15,-1-1 1-15,-2 6 4 0,-4 0 4 16,-3 2 5-16,-2-23-23 0,0 11 6 0,-18 46 5 16,7-35 0-16,-4-2-15 0,0 0 12 0,-4-4 0 15,0 2-16-15,-1-6 19 0,-3-3-14 16,-5 0 11-16,5-3 1 0,-9-2 1 0,4-1 3 16,1-6-2-16,2 1 8 0,0-4-9 0,4 0 6 15,0-2-11-15,2-1-3 0,3 0-4 16,4-1 5-16,-1-4-6 0,4-1 20 0,4-2-14 15,0 1 4-15,4-2-15 0,-2-1 9 0,3 3 5 16,-1-2-2-16,1-5-21 0,0 0-33 0,0 0-60 16,0 7 10-16,0 0-253 0,0-7-29 15,0 0 23-15,10 12 25 0,-6-12 26 0,-3-2 10 16</inkml:trace>
  <inkml:trace contextRef="#ctx0" brushRef="#br0" timeOffset="76623.92">19506 8224 389 0,'0'0'56'0,"0"0"18"16,-13 0-47-16,13 0 2 0,0 0 35 0,-29-18 9 16,16 25-37-16,-2-2-28 0,0 1 62 15,0 4-47-15,2 1 4 0,-1-2-21 0,0 2 26 16,2 3 16-16,-1 1-17 0,-6-1-3 0,2 2-2 15,-1 2-4-15,0-2-2 0,-2 2-9 0,4 2-2 16,-1 1-1-16,-1 1-4 0,4 2 19 16,-1 2-3-16,1-1 17 0,2 1-4 0,3 3-19 15,3 0-10-15,1 4 0 0,3 1 60 16,2-14-10-16,0 10-21 0,11 45-22 0,-3-28 30 16,5-1-37-16,0 3 48 0,-1 0-15 0,5 2-2 15,1-2-1-15,1 1-7 0,4 5-1 16,-3-3-37-16,4 0-6 0,4 4 24 0,-2-3-17 15,3 1 3-15,1 0-102 0,1-4-140 0,-2 0-72 16,3-4 37-16,2-5 5 0</inkml:trace>
  <inkml:trace contextRef="#ctx0" brushRef="#br0" timeOffset="78074.39">25088 8315 272 0,'19'15'111'0,"19"13"-17"0,-16-12-11 16,-4 2-11-16,-1 0-32 0,-3 1-23 0,4-2 25 15,0 4-22-15,1 2 10 0,-2 0 18 16,-1-2-22-16,-1 2 26 0,-2 1-6 0,1-4-3 15,-2 3-22-15,-3 3-31 0,-3-3 3 16,0-1 55-16,-2 0-3 0,-1 1-40 0,-2 2 7 16,0-1 3-16,-1 2 3 0,0-12-2 0,0 5-5 15,0 7 12-15,0 1-4 0,-15 30 1 16,11-25-19-16,-1-7 1 0,0 4-11 0,-4-4 1 16,1 2 38-16,-1-1-4 0,0 0-5 0,-1 0-38 15,0 0 11-15,-3-1 0 0,0-1 31 16,1-1-2-16,0 2-3 0,-3 0-7 0,5-1-2 15,-2 2 16-15,-1-4-13 0,1 2-2 16,-1 1-1-16,1-1-1 0,1 2-8 0,-1-1 0 16,-2 1-23-16,3-4 3 0,-1 1 41 0,-2 3-3 15,4-4-32-15,-5 2-3 0,4 0 2 16,-3-2 0-16,4-1 16 0,-3-1 0 0,0 1 2 16,1 2 0-16,-4-2-29 0,2-2 3 15,3 0 1-15,-3-1 29 0,-1-2-10 0,4-1-13 16,-3-1 1-16,3-1 3 0,-1-1 0 15,2-2 55-15,-2 0 6 0,3-4 11 0,4-1-43 16,-1 0 24-16,-2-1-10 0,6-2-23 0,-1 2 41 16,0-2-18-16,1 0 12 0,-1 1-46 15,2-1 20-15,1-2 11 0,-1 3-45 0,-1-1 29 16,2 0 14-16,0 1-32 0,0-3 0 0,0 0-91 16,0 0-87-16,0 0 17 0,0 0 14 15,13 7-167-15,-6-7 10 0</inkml:trace>
  <inkml:trace contextRef="#ctx0" brushRef="#br0" timeOffset="79290.23">12946 10512 212 0,'0'-14'242'16,"0"14"-26"-16,-16 0-17 0,16 0-63 0,0 0 5 15,0 0-27-15,0 0 6 0,-23-26-2 0,23 25-32 16,-3-1-3-16,-1 2-5 0,4-1-27 16,0 1 28-16,4 0-40 0,-1 1 30 0,-1-1 4 15,5 2-10-15,12 1-14 0,-3-3 10 16,9 4-9-16,2-1-2 0,5 2-19 0,1-2 9 16,0 1 3-16,4 1-6 0,3 0-17 15,-3-1 11-15,0-1-6 0,0 2-9 0,0-1 5 16,-4-1-1-16,1-3-18 0,-4 4 14 0,-2-3-3 15,-6-1 3-15,-10 0 3 0,-2 0-29 0,3 0 16 16,-3 0-17-16,-2 0-17 0,7-12-35 16,-10 9-21-16,-3 1 8 0,0-1-88 0,-2 3-96 15,0-4-100-15,-4 1 26 0,1 2 18 0,-2-1 7 16,-1 0 11-16</inkml:trace>
  <inkml:trace contextRef="#ctx0" brushRef="#br0" timeOffset="79594.16">12865 10708 339 0,'-18'3'144'0,"1"3"-24"0,11 1-19 16,1-1 24-16,3 1-17 0,5 2-30 0,10 5 37 15,5-3-10-15,6 1-2 0,4-1 5 16,5 2-42-16,4-3 19 0,7 1-14 0,2 0-9 15,2-1 23-15,2 1-22 0,1-3-5 16,-2 2 17-16,1-3-12 0,-5 2-32 0,-2-1 9 16,-7-1 6-16,-2-5 8 0,-2 5-21 15,-2-2-6-15,-6-2 10 0,-5-3-11 0,-2 3 4 16,-5-1 2-16,-5 0-3 0,-2-2-20 0,-5 2 9 16,0-2-9-16,0 0-20 0,0 0-65 15,-14 8 6-15,6-8-116 0,-5 5-173 16,7-2-1-16,-1-2 25 0,3-3 14 0,4 0 5 0</inkml:trace>
  <inkml:trace contextRef="#ctx0" brushRef="#br0" timeOffset="81030.64">14630 10686 209 0,'0'-19'280'0,"13"-15"-37"0,-12 20-21 15,-1 14-21-15,0-10-28 0,0 1-16 0,0 2 1 16,0 7-12-16,0-8-21 0,0 8-21 16,0-7-13-16,0 7-5 0,0 0 2 0,4-10-28 15,-3 10 1-15,0 6-19 0,1 0 4 0,3 14-7 16,-1 4 1-16,1 5-15 0,-1 2 1 0,-3-1 1 15,0 3-1-15,-1-15-7 0,0 10 7 0,0 6 10 16,0 1-19-16,0 5 2 16,0 1 0-16,0-2 1 0,0 0-16 0,0-1 13 0,0-4-2 15,0 1 8-15,0-2-15 0,0-2 5 16,0-4 0-16,0-2-15 0,0-2 8 0,0-5 28 16,0-5 25-16,0-1-6 0,0-4-15 0,0-8-8 15,-10 7-1-15,10-11-6 0,-1-2 5 16,-3-8 23-16,0-7-11 0,4-4-10 0,-1-4-7 15,1 13 0-15,0-9-21 0,0-2 23 0,0-5-18 16,0-6 10-16,0 0 5 0,0-5-9 16,0 0-14-16,-14-43 24 0,12 44-30 0,0 2-3 15,-2 1 4-15,3 1 18 0,-1 3 5 16,2 19 0-16,0-9-24 0,0-1 11 0,22-26 11 16,-9 30-15-16,5 3 9 0,2 2-25 15,2 0 13-15,8 6-10 0,-5 3-11 0,2 1 8 16,5 3 15-16,0 3-6 0,-14 1 15 15,5 0-8-15,32 10-11 0,-27-3-4 16,-1 1 0-16,-4 3 8 0,-3 4 7 0,-3-4-18 16,-2 3 23-16,-6 4 11 0,-3-3-28 0,-3 5 10 15,-3-11-11-15,0 5-9 0,-18 19 17 16,3-14-2-16,-3-4 7 0,-4-3-8 0,-6 3 0 16,0-1 25-16,-3-5-20 0,-2 3-1 15,5-3 7-15,-2-4 17 0,2 2-16 0,-1-1-2 16,2-2 0-16,5-1-10 0,3-1 3 15,-1 0-8-15,12-2-27 0,0 0-18 0,-2 0-28 16,-8-14-31-16,14 10 12 0,3-4-127 0,2 0-120 16,6-6-36-16,5 1 29 0,3-3 24 0,1 1 22 15,4 0 12-15,0 1-4 0</inkml:trace>
  <inkml:trace contextRef="#ctx0" brushRef="#br0" timeOffset="81353.14">15499 10239 301 0,'-4'0'176'0,"0"2"-40"0,-7 8-23 16,-2 0 19-16,0 3-59 0,-3 0 56 0,-2 6-57 15,3-2 13-15,-1 0 10 0,0 4-9 16,0 4-20-16,-1 0 11 0,3 3-13 0,-2 1 10 16,1 3-48-16,2 4 33 0,3 2-11 0,0 5-7 15,3 0-1-15,1-2 25 0,0 2-34 16,2-1-1-16,4-21 7 0,0 11-4 0,17 40-1 16,-8-31-26-16,3-1 20 0,-1-4-11 0,5-3-6 15,-4-1-28-15,1 0 0 0,4-9-103 16,-3-2-165-16,0 1 23 0,-1-7 19 0,-1-4-97 15,-2-7 10-15</inkml:trace>
  <inkml:trace contextRef="#ctx0" brushRef="#br0" timeOffset="81972.53">15690 10564 478 0,'-5'-6'241'0,"2"2"-40"0,1 1-23 0,2 0-22 16,0 3-27-16,5 0-11 0,1 1-19 0,17 3 6 16,-9-4-16-16,30 6-21 0,-12-1-11 15,-1-1 14-15,6 2-29 0,0 0 10 0,-1-1-3 16,-2-1-1-16,-2 0-13 0,0-3-6 0,-4 2 5 16,-7 0 2-16,-1 0-16 0,-6-2 5 0,-5 2 15 15,-1-2 1-15,-8-1-11 0,0 0-12 16,0 0 4-16,0 0-2 0,4-1-7 0,-8 2 4 15,-1 0 2-15,-2-1 5 0,-12 5-21 0,1-1-9 16,-7 4 13-16,-1 0 1 0,3 1 0 16,-3 1-6-16,3 0 10 0,-1 4-5 0,-4-1 13 15,-1 1-25-15,3 3 14 0,-1 0-24 16,2-1 26-16,0 1-16 0,3-1 21 0,-1-1-28 16,4 1 26-16,4 1-22 0,-4-1 16 0,6 1-23 15,4 0 24-15,1-5-7 0,6 1 13 16,0-5-24-16,2-8 29 0,13 20-22 0,1-10 5 15,5-1-8-15,4-2 13 0,4 1 2 0,4-3 10 16,1 0-3-16,-1-2-5 0,3-2-6 0,2 5-7 16,-1-5 2-16,3 4 3 0,-4-3 3 15,1-1-21-15,-3 3 21 0,1-2 0 0,-4 1-13 16,-4-2-10-16,-4 0 18 0,-2 1-8 0,-12-2-8 16,0 0-31-16,1 0-14 0,0 0-28 15,-8 0 8-15,7 0-112 0,-7 0-101 0,13-10-73 16,-11 7 17-16,3 0 41 0,-4-1 8 0,4 2 2 15</inkml:trace>
  <inkml:trace contextRef="#ctx0" brushRef="#br0" timeOffset="82396.45">16866 10624 262 0,'-1'-2'229'0,"-5"1"-52"15,1 2-20-15,-4 0-7 0,-11 2-36 0,7-3-28 16,-20 8 22-16,9-4-15 0,-2 3-3 16,0 0-34-16,3-2-6 0,0 3 14 0,-3-2-42 15,0 1 35-15,3 1 9 0,4-4-35 0,0 0 2 16,5 3-8-16,3-5-9 0,1 1-11 15,4-1 37-15,1 1-11 0,1-2 16 16,0 1-14-16,1-2-12 0,1 1 3 0,2 1-10 16,0-1 8-16,0-1 15 0,0 0-30 0,0 0 13 15,10 9-11-15,3-4 7 0,4 6-7 16,2-4 4-16,4 1 17 0,-2 2-28 0,4 0-13 16,-3 0 25-16,2 1 2 0,4 0-13 0,-4 1 2 15,3 2 6-15,-4-1-12 0,1 0 9 0,-3 2 9 16,-1-3 8-16,-1 2-34 0,2 0-8 15,-5-1 12-15,-2 1-28 0,-4-3-44 0,1 0 8 16,-2 0-24-16,-4-3-62 0,0-4-126 16,0 0-73-16,-5 0 53 0,1-4-2 0,2 0-27 15</inkml:trace>
  <inkml:trace contextRef="#ctx0" brushRef="#br0" timeOffset="82705.82">17288 10588 231 0,'0'-6'252'0,"-2"4"-55"0,2 0-25 15,0 2-47-15,0 0-9 0,2 2 0 16,-2 3-26-16,2 0 22 0,3 11-28 0,-1 2-22 16,0 6-19-16,1 0 6 0,-1 3-23 0,1 1 43 15,-2-2-30-15,0 2 23 0,2 1-14 0,-3 0-14 16,0 1 6-16,-2-2-33 0,0-14-9 16,0 5-22-16,0 4 1 0,0 1-131 0,0-3-142 15,0-4-33-15,0-4 17 0,0-4 7 16</inkml:trace>
  <inkml:trace contextRef="#ctx0" brushRef="#br0" timeOffset="82865.61">17670 10926 664 0,'4'-3'215'0,"-4"-2"-58"0,2 2-19 0,-2-1-35 16,1 4-41-16,1-1-35 0,-1 0-3 15,3-1-138-15,-3 1-174 0,3-1-20 16,0 0 2-16</inkml:trace>
  <inkml:trace contextRef="#ctx0" brushRef="#br0" timeOffset="83445.16">18065 10565 425 0,'-5'-18'185'0,"-2"-2"-8"15,1 5-35-15,0 2-60 0,-2 0 13 0,-1 3 13 16,4 1-19-16,-3 3-11 0,2 3-48 16,-2-1 7-16,2 1 28 0,-1 3-50 0,7 0 6 15,-5 0 28-15,-4 0-1 0,4 0 0 0,-3 0-37 16,-12 13 4-16,11-8 17 0,-4 5-24 0,1-3 7 15,1 0 5-15,-3 5 8 0,9-5-29 16,-3-1-2-16,6 1 1 0,-2 0 26 0,4 0-10 16,0-7-15-16,0 10 33 0,17 14-15 15,-6-9 18-15,2 1-15 0,5 1 13 0,-1-1-21 16,-1 2-25-16,6-1 5 0,-4 0 24 16,2 0-7-16,3 1 10 0,-6 0 7 0,3-2 3 15,0 0-21-15,-1 2-15 0,-3 0 2 16,-2-2 32-16,-6 0-22 0,1-2-32 0,-4 1 50 15,-2-3 1-15,-3-12-33 0,0 10-22 0,0 4 9 16,-18 10 21-16,7-9-21 0,1-4 42 0,-3 0 2 16,3-2-52-16,-4-1 33 0,5-1 23 15,0-3-46-15,-2-2 25 0,6 1-1 0,-2-1 20 16,0-1 1-16,1 0-10 0,0-1-2 0,0 0 6 16,6 0 8-16,0 0-6 0,-7 0 19 15,-14-13 0-15,13 3-17 0,0-3-5 0,4-1 11 16,2-4-17-16,2-1 22 0,0 10-13 0,0-10 2 15,0-2 3-15,11-21-6 0,-6 17-18 16,-2-1 14-16,3 7-3 0,-1 1 4 0,1-2-10 16,-1 4 3-16,1-1-12 0,-6 6 2 0,4 1 4 15,-1 5-11-15,-1-2-11 0,2 2-25 16,1 1-4-16,-3 0-43 0,4 2 11 0,-1 0-140 16,3 0 17-16,-1 1-205 0,8-3 25 15,3 3 61-15,-1-3 8 0</inkml:trace>
  <inkml:trace contextRef="#ctx0" brushRef="#br0" timeOffset="83932.24">18422 10577 427 0,'17'-7'216'0,"-1"4"-14"0,-1-1-59 16,2 3 5-16,-1 1-24 0,-7 0-24 0,5 0 10 15,4 0-15-15,1 0-22 0,-1 0 1 0,14 13-38 16,-18-6 14-16,2 0 14 0,-6 1-35 16,0 3 28-16,-1 0-13 0,-3-1-20 0,-6 1-17 15,0-2 23-15,-12 16-12 0,-1-6 16 16,-4-4-19-16,-1 1 0 0,-5-3 8 0,4-1 2 16,-4-1-32-16,3-3 24 0,-1 0 13 0,5-3-11 15,0 3-11-15,5-4 9 0,2-1-5 16,1 0-27-16,2 0 1 0,2-2 16 0,1 1 21 15,3 0-20-15,0-2 8 0,0 0-9 0,0 0-3 16,12 3-4-16,-7-3 3 0,4 0 8 16,8 3-3-16,2-1-18 0,-5 0 21 0,4 2-4 15,-2-1 2-15,2 2-27 0,-4 1 28 16,4 1-20-16,-4 2-12 0,0 0 25 0,-1-1 10 16,-3 1-7-16,2-1-4 0,-3 1-14 0,-6-1 28 15,1 1-13-15,-2-1 25 0,3 6-34 0,-4-3 24 16,-1-11-1-16,0 11 4 0,-14 15 5 15,5-15 6-15,1-2 13 0,1 0-8 0,-3 3-25 16,1-7-2-16,1 1 15 0,0-2-3 16,1 0-7-16,-9-2-3 0,0 2 3 0,-2-4-6 15,1 0-25-15,7 0-28 0,-4 0-33 0,-3 0 8 16,-12-12-286-16,18 4 1 0,5-1 40 16,1-6 42-16,4 4-25 0</inkml:trace>
  <inkml:trace contextRef="#ctx0" brushRef="#br0" timeOffset="84226.14">18777 10440 638 0,'9'-2'181'0,"11"6"-19"15,1-2-19-15,-1 8-5 0,2 0-27 0,0 4-12 16,-1 1 14-16,0 4 0 0,1 2-18 16,0 5-6-16,-1 8-23 0,-1 2 0 0,-3 3-6 15,-2 1 3-15,-4 1-26 0,-4 3 12 0,-4-1-6 16,-3-21-8-16,0 14-8 0,-19 52 1 16,5-40 0-16,-4 0 1 0,-5 0-28 0,-3 1-28 15,2-5-37-15,-4 5 8 0,0-3-230 16,-1-9-52-16,-3 0-9 0,2-8 26 0,0-1 12 15,4-5 5-15</inkml:trace>
  <inkml:trace contextRef="#ctx0" brushRef="#br0" timeOffset="84874.43">19452 11093 459 0,'-8'0'267'0,"2"-3"-53"0,1 2 7 0,0-1-40 15,1 1-37-15,2 1-6 0,5-1-4 0,2 1-22 16,3 0-21-16,18 2 8 0,-14-2-10 0,11 0-1 16,5 0-12-16,2 0-11 0,2 0-16 15,-1 0 2-15,1 0-2 0,-2 0 0 0,26-9-5 16,-30 9 1-16,-4-2-11 0,-2 1 2 16,-6 0-13-16,0-1 10 0,-4-1-12 0,-2 3 1 15,-2-1 3-15,3 1-4 0,-2 0-22 0,-3 0-10 16,-1-1-35-16,1 1-32 0,-1 0-43 0,2-3 11 15,-4 3-242-15,2-3 25 0,-2 1 23 16,2-4-22-16,0 4 19 0,0-5 12 0</inkml:trace>
  <inkml:trace contextRef="#ctx0" brushRef="#br0" timeOffset="85449.4">20357 10764 530 0,'0'-4'246'15,"0"1"-52"-15,0 0-23 0,-1 1-38 0,1 0-4 16,1 1-34-16,-1-1 12 0,1 2-11 16,1 3-7-16,0 0-17 0,2 2-2 15,-3-2 1-15,5 12-16 0,1 3-4 0,-3 2-1 16,1 2-7-16,-1 2 4 0,0 1-1 16,-3 1 5-16,2 3-10 0,-3-14-4 0,0 8-23 15,0 4 23-15,0 3-5 0,-11 32 1 0,7-31-17 16,0-2 13-16,4-15-16 0,0 5 14 15,0 2-3-15,0 3-8 0,0-2-3 16,0-3-2-16,0-1 5 0,0-2 4 0,0-4-18 16,0-1 10-16,0-2-1 0,0-3 5 0,0-6-9 15,0 7 4-15,0-7-10 0,0 0 4 0,8 9-23 16,-8-12-32-16,0 2-58 0,3 0 9 16,-3-2-177-16,2-1-104 0,7-7 19 0,0-2 54 15,1 3 18-15,2 2 12 0</inkml:trace>
  <inkml:trace contextRef="#ctx0" brushRef="#br0" timeOffset="85819.29">20890 11074 603 0,'-1'-2'198'0,"-1"4"-16"16,2-2-30-16,3 2-16 0,2-2-31 0,17 7-9 15,0-2 14-15,7 0-22 0,0 2 8 0,5-2-23 16,1 0 1-16,4-2-32 0,-1 2 23 15,-1 0-6-15,-1-2-6 0,2-1-28 0,-2 4-1 16,-4-5 16-16,4 0-23 0,-7-1 20 16,-16 0-11-16,7 0-22 0,2 0 24 0,-3 0-10 15,1 0-12-15,-4 0-6 0,11-11-36 16,-22 8-27-16,1 2 6 0,-3-2-126 0,-2-2-80 16,-2 2-67-16,0-2 7 0,-3 2 10 15,-7-6 13-15</inkml:trace>
  <inkml:trace contextRef="#ctx0" brushRef="#br0" timeOffset="86080.27">21299 10977 329 0,'-4'-1'218'0,"4"0"-23"0,-1 2-28 15,0 0-4-15,1 1-21 0,1 3-44 0,-2 0 11 16,8 11 7-16,-4 1-25 0,-3 4-11 15,5 3 13-15,-4 2-7 0,2 2-21 0,-3-14 2 16,0 11 3-16,0 0-9 0,0 7-18 16,0-1 14-16,0 1-26 0,-13 29 15 0,12-31-16 15,-3 1 4-15,3 1 10 0,-2-3-5 0,0-5-13 16,2-1-37-16,-1-3-37 0,-1-4-25 16,1-4 9-16,0-6-121 0,2-3-170 0,0-3-4 15,7-2 26-15,-4-5 12 0,8-8 40 16</inkml:trace>
  <inkml:trace contextRef="#ctx0" brushRef="#br0" timeOffset="86906.37">21993 10826 317 0,'-1'0'229'0,"1"1"-19"16,1 3-79-16,0 0 19 0,1 0-38 0,3 10 22 16,0 1-9-16,5 2-18 0,-2 0-6 15,0 0-8-15,0 7-6 0,-1 1-15 0,-1 0-2 16,-1 4 3-16,-1-1-32 0,0 4 7 0,-4-2 3 16,6 1-9-16,-4 3-12 0,0-1 11 15,-2 0-10-15,0-16-2 0,0 9 9 0,0 3-5 16,0 3-5-16,0 0-26 0,0-1 9 0,0 1 8 15,0-6 4-15,0-2-19 0,0-2 9 16,0-5 29-16,0-5 3 0,0-5 11 0,0-7-16 16,-2 5-7-16,3-9 3 0,-1-4 2 0,2-15-4 15,-2 10-16-15,0-9-6 0,0-6-5 16,0-2 15-16,0-3-11 0,13-38 5 0,-8 30-8 16,4-1 5-16,-4-1-3 0,-1 0 11 15,3 1-5-15,-3 2-24 0,4 1 17 0,-4 3-10 16,4 2 23-16,-2 4-21 0,-2 3 6 0,5 1-12 15,1 1 7-15,3 6 2 0,2 2-14 16,1 5 11-16,4 6 3 0,2 3-7 0,-12 3-4 16,9 0 14-16,21 9-6 0,-18 3 5 15,0 1 3-15,-3 3-19 0,-3 0 6 0,-5 2 6 16,1 1-11-16,-2-1-2 0,-3 6 11 0,-6-5 0 16,-1-9 4-16,0 4-1 0,0 3-1 0,-15 19-16 15,7-22 2-15,-3 1 12 0,-1 0 6 0,-2-5-19 16,0 0 20-16,-3-1-12 0,-3-3 1 15,1 1 9-15,-3-1-8 0,-2-6-17 0,1 1-27 16,11-1 0-16,-8 0-50 0,2 0 9 16,-5 0-102-16,-19-19-109 0,21 8-80 0,6 2 22 15,3-5 25-15,9 3 15 0,1 0 8 0</inkml:trace>
  <inkml:trace contextRef="#ctx0" brushRef="#br0" timeOffset="87238.24">22917 10769 323 0,'-2'5'173'0,"-5"8"-62"0,-2 2 41 0,-3 2-27 15,3 4 2-15,-2 0-24 0,-1 0-6 16,-1 0 10-16,1 2-14 0,1 4-33 16,1 2 37-16,-2-3-27 0,1 1-1 0,2-1 0 15,2 6-11-15,-2-3-2 0,3 0-6 0,0 0-18 16,3 1-11-16,0 3 26 0,3-18-27 0,0 7 36 16,0 4-17-16,15 27-6 0,-12-27-11 0,6-1 6 15,3-3-7-15,-1-3-30 0,5 1-58 16,-2-4 7-16,0-6-134 0,2 0-160 15,-3 0 13-15,-3-7 22 0,-3-2 6 0,-7-1-4 16</inkml:trace>
  <inkml:trace contextRef="#ctx0" brushRef="#br0" timeOffset="87787.98">23032 11085 398 0,'0'-3'240'0,"0"-1"-25"0,0 2-33 0,6 1-24 15,-4 0-4-15,8-1-54 0,10 4 5 16,-7-2-27-16,8 0 19 0,5 0-15 0,3 0-2 15,0 0-11-15,31 9-18 0,-31-7-16 0,-5-1 3 16,-1-1-3-16,-14 0 14 0,2 0-3 16,1 0-15-16,-2 0 19 0,-2 0-13 0,0 0 12 15,-8 0-25-15,7 0-7 0,-7 0 5 16,6 0-8-16,-6 0-20 0,0 0 34 0,0 0-9 16,8-1-4-16,-10 3 2 0,-1 1-8 0,0 1 4 15,-7 5-13-15,-2 1 3 0,-3 3-15 16,-2-3 21-16,-2 5-24 0,2-1 37 0,-1 3-33 15,-5-5 12-15,4 3 10 0,1-3-4 16,-2 0-5-16,1-1 5 0,4 0-9 16,1 1 3-16,0-4 5 0,7-1-10 0,-4 3 17 15,5-5-11-15,-1 2-8 0,4-1 1 16,3-1 1-16,-2-2 11 0,2-3-21 0,0 0 15 0,15 17 13 16,1-11-21-16,-1 0 17 0,6 2 2 15,1-4-6-15,4 1-4 0,1 0 2 0,0 2 5 16,-4-3-5-16,1-1 10 0,-2 3-34 0,-3-5 26 15,1 2-6-15,-5 1-9 0,0-3-8 16,-2 2-13-16,-3-2-23 0,-3 1 5 0,1-2 4 16,-1 1 5-16,-7-1-196 0,0 0 18 15,0 0 17-15,7 0 16 0,7-12-176 0,-1 0 15 16,1-1 49-16</inkml:trace>
  <inkml:trace contextRef="#ctx0" brushRef="#br0" timeOffset="88179.6">23987 11035 403 0,'-3'0'137'0,"-1"0"-31"16,0 0 25-16,-4 0-15 0,-6 6-28 0,-4-3-27 15,2 3-6-15,-1 0-5 0,0-1-6 16,2 2 17-16,-3-1-25 0,1-1 17 0,1 2-6 16,2 0-6-16,0-6-39 0,3 8-1 0,1-5-1 15,1-1 28-15,5-3 10 0,-1 3 16 16,1 0-63-16,1-2 43 0,0 0 9 0,3 2-15 16,-1-1 14-16,1-2-2 0,0 0-9 0,0 0-11 15,18 16 18-15,-4-8-2 0,-1 1-23 0,3-2 26 16,1 3-8-16,3 0 0 0,0-1-13 15,1 1-31-15,1-1 42 0,-5-1-31 16,2 5 14-16,-4-2 4 0,0-3-5 0,0 5 0 16,-2-5 18-16,-1 2-51 0,-2 0 32 0,-2-4-27 15,-2 2-44-15,-2-3 7 0,1 2-38 16,0-7-94-16,-2 5-165 0,1-3 31 0,-2-1 14 16,3-1-4-16</inkml:trace>
  <inkml:trace contextRef="#ctx0" brushRef="#br0" timeOffset="88661.69">24284 11001 212 0,'0'-3'164'0,"4"-2"-6"0,-2 1-24 15,2 1-19-15,0 2-11 0,0 0 16 16,2-1-71-16,12-1 35 0,-1 1-24 0,-1 2 5 16,-7 0-10-16,5 0 16 0,0 0-33 15,16 12 3-15,-15-8 0 0,-3 3-13 0,-2 1-13 16,-1-2 16-16,-5-1-44 0,2 3 16 0,-2 0-1 16,-4-1 8-16,2 1-14 0,-2-8 5 0,0 7 46 15,0 5-57-15,-14 20 29 0,7-17 9 16,-1 1-33-16,-1-1 25 0,0 1 0 0,-2-2-40 15,-1 1 53-15,-3-3-11 0,2 1-19 0,-2-5-33 16,1 0 45-16,-6 2 9 0,5-5-16 16,-3 0 0-16,1 0 0 0,1 2-8 0,4-5 3 15,2 2-7-15,5-2-22 0,-1 0 29 16,2-1-10-16,-1 0 35 0,1 2-9 0,-1-2-11 16,5 0-26-16,0 2 46 0,0-3-14 0,0 0-29 15,11 7 49-15,5-3-15 0,0 1 10 16,1 1-21-16,1-2 5 0,3 0 1 0,1 2-8 15,-3-4 23-15,2 2-52 0,-3-1 10 16,-3-1 23-16,-3 1-30 0,-1-3 10 0,-6 4 0 16,3-4-24-16,-3 1 4 0,1 0-71 15,-1 0-26-15,-2-1-123 0,-2 0-59 0,1 1-2 16,-2-1 38-16</inkml:trace>
  <inkml:trace contextRef="#ctx0" brushRef="#br0" timeOffset="88887.43">24689 11214 477 0,'0'-4'254'0,"0"0"-31"0,-2-1-47 16,2 2-12-16,0-2-36 0,0 3-2 0,2 1-33 15,-2-2 10-15,0 3-13 0,0 0-12 16,0 1-13-16,-2-4-8 0,4 6-27 0,-4-1-43 15,2 0-11-15,2 0-30 0,-2 2 6 0,-3-1-84 16,3-2-133-16,0 0 23 0,-1 0 16 16,3-3-58-16,0 2-9 0</inkml:trace>
  <inkml:trace contextRef="#ctx0" brushRef="#br0" timeOffset="89292.35">24826 10936 234 0,'0'-6'214'0,"0"2"-52"0,0 3-32 16,0-2-25-16,0 0 23 0,-1 2-43 0,1 1 18 16,0 0 10-16,1 1-42 0,-1 1-37 15,0 2 36-15,0-3-13 0,0 4 3 0,0 1-11 16,1 0 6-16,3 11-37 0,-4-10 28 0,5 20-11 16,-1-7-20-16,-3-2 25 0,2 2-23 15,-3-11 35-15,0 6-11 0,0 2-3 0,0 3-38 16,10 18 11-16,-7-17 16 0,-3-8-10 0,0 2-10 15,3-5 6-15,1-2 7 0,-4 0-29 16,1-1 16-16,-1-1-2 0,0-2-11 16,0 1 3-16,0-1-24 0,0-1 4 0,2 0 2 15,-1-1-99-15,-1-2-34 0,-3 0-142 0,3-2-34 16,0 1 16-16,2-4-47 0</inkml:trace>
  <inkml:trace contextRef="#ctx0" brushRef="#br0" timeOffset="89826.27">24992 10914 222 0,'-4'-3'189'0,"4"-2"-20"0,0 1-25 16,0 1-16-16,0 1-2 0,4 1-40 15,-3-1-10-15,3 1 2 0,1 1-38 0,1 0 10 16,2-1 16-16,-3-1-13 0,2 2 20 0,-1-1-25 16,2 0-24-16,-1 0 22 0,1-1-6 15,9 2-13-15,2 0-20 0,0 0 19 0,-10 0 7 16,5 0 1-16,4 0-6 0,-3 0-31 15,-2 0 27-15,-1 0-4 0,-2 0-20 0,-4 0 38 16,2 0 4-16,-8 0-14 0,6 0-16 0,-6 0-8 16,9 0-13-16,-9 0 19 0,0 0-4 15,7 0 7-15,-7 0 0 0,0 0-15 0,0 0-16 16,10 7 32-16,-10-3-4 0,-1 1-5 0,-2 0 2 16,2 0-26-16,-2 1 30 0,-2 10-38 0,0-3 8 15,0-1 29-15,-3 2 2 0,2 0-2 16,-2 1 8-16,-1-2-32 0,0 5-3 0,4-4 19 15,-3 0-16-15,2 1 8 0,-1-2 14 16,0 1 7-16,3-1-22 0,0-2-3 0,0-2-9 16,2-1 26-16,1 0-18 0,1-2 2 15,-3 0-1-15,2 0-6 0,1-2 16 0,0-4 0 16,0 0 22-16,0 7 1 0,0-7-57 0,0 10-13 16,0-10 3-16,0 6-104 0,0-6-202 15,0 8 56-15,0-11-17 0,4 0 42 0</inkml:trace>
  <inkml:trace contextRef="#ctx0" brushRef="#br0" timeOffset="90304.47">25217 10540 285 0,'0'0'128'0,"1"2"-18"0,3 0 5 0,-1 3-15 15,8 4-13-15,2 1-11 0,2 7-7 16,-2 1-12-16,1 3 22 0,-1 0-4 0,3 3-6 15,-4 3-19-15,2 0-5 0,-1 2-5 0,-4-1 7 16,-4 4-4-16,4-1-4 0,-5 2-5 16,-2 1-15-16,-2-18 5 0,0 8 2 0,0 5 5 15,-15 36-9-15,9-31 7 0,-2 1-11 16,-1-4-5-16,-2 2 1 0,4-1-29 0,-3-2 42 16,0-2-14-16,2-2 13 0,0 0-32 0,-4 2-6 15,1-6 9-15,2 2 15 0,-1-3-28 16,2-4 51-16,1 0 0 0,0-2-36 0,1-3 25 15,0 2-40-15,2-6 37 0,1 1 4 0,1-1-16 16,-1-4 26-16,3 4-27 0,-1-4-28 0,-1 1 39 16,2 0-8-16,0-5 11 0,0 7-70 15,0 4 5-15,17 16-123 0,-10-14 15 16,3-3 11-16,0 0 14 0,0-3 11 0,-1-2-206 16,-1-5 10-16</inkml:trace>
  <inkml:trace contextRef="#ctx0" brushRef="#br0" timeOffset="91411.86">12807 12562 751 0,'0'0'213'0,"0"0"-14"0,-14 0-30 0,14 0-11 16,0 0-36-16,0 0-6 0,0 0-5 16,0 0 6-16,0 0-18 0,0 0-2 15,17 2-9-15,-3-2-22 0,6 0 3 0,33 9 1 16,-21-3-27-16,-2-4 10 0,2 3-8 0,0 0 2 15,4 0-2-15,-5-3-28 0,-1 3-14 16,2-3-36-16,-4 3-22 0,-3-1 4 16,-4-3-106-16,-13-1-64 0,0 0 21 0,-1 0 14 15,-7 0-137-15,9-1 26 0,-11-1 27 0,-2 0-28 16</inkml:trace>
  <inkml:trace contextRef="#ctx0" brushRef="#br0" timeOffset="91726.58">12810 12752 605 0,'-8'-1'239'0,"2"2"-22"16,-1-1-31-16,5 0-30 0,0 1-37 16,4-1 23-16,1 2-35 0,12 1-24 0,6-1 9 15,4 3 1-15,5 1-23 0,0-2-6 0,3 0 13 16,3 1-4-16,5 0-16 0,-1 0 2 15,0-1-7-15,2 2-10 0,0-1 11 0,-3 0-5 16,-5 0-10-16,-2-1 11 0,3 1 3 16,-3-5 0-16,-7 2 3 0,0 2 6 0,-6-4-16 15,-2 4-13-15,-4-3 4 0,-6 1-4 16,1-2 8-16,-3 2-3 0,2 0-21 0,-4-2 8 16,2 0-27-16,-4 0-42 0,2 1-65 0,1 0-11 15,-4-1 11-15,0 0-308 0,0 0 9 16,0 0 43-16,9 0 21 0,-2 0 42 0,13-17-8 15,-7 8 23-15</inkml:trace>
  <inkml:trace contextRef="#ctx0" brushRef="#br0" timeOffset="105685.61">15069 12498 365 0,'0'0'209'0,"-16"-18"-3"0,-6-7-46 0,17 19 4 16,-6-2-46-16,2 1-1 0,-1 3-25 16,1 3 16-16,1-2-22 0,-2 3 7 0,1 0-34 15,-3 0 13-15,-17 12-24 0,12-4-4 16,-1 3-3-16,2 2 20 0,2-1-11 0,-3 4 3 16,6 2-36-16,-1-1 8 0,3 2 14 0,1 0-2 15,5 1 2-15,0 3-12 0,2-3 0 16,1-11-16-16,0 4 16 0,0 2-11 0,16 16 5 15,-3-14 0-15,6-6 7 0,4 0-24 0,0-2 13 16,0-4 3-16,4-3 10 0,4-2-4 16,-17 0-3-16,9 0-6 0,28-13-8 15,-23 6 8-15,0-4-5 0,-5-1-7 0,-2 0 21 16,-1-2-13-16,-1-3-2 0,-3 1 7 0,0-2 4 16,-4-5-7-16,-3 3-13 0,-4-2 5 0,1 0 8 15,-6 2-1-15,0 9-6 0,-10-18 3 16,0 14-14-16,0 0 7 0,-1 1 2 15,-3-1-5-15,-1 8 15 0,-2 0-7 0,7 4-13 16,-2-1 17-16,1 1-11 0,4 3 4 0,-2 0-28 16,9 0-19-16,-7 0 7 0,7 0-33 15,-9 0 10-15,9 0-24 0,-18 10 8 0,17-4-67 16,0-5-77-16,0 4-145 0,1-4 31 0,2 0 24 16,-1 3 18-16,3 0 8 0</inkml:trace>
  <inkml:trace contextRef="#ctx0" brushRef="#br0" timeOffset="105938.88">15590 12572 651 0,'4'0'192'0,"-2"1"-15"0,2 0-32 0,-1 1-30 15,1 1 8-15,-1-3-27 0,0 2 10 16,0 0-6-16,-1 1-4 0,1-1-19 0,1-1-6 15,-3 1-3-15,1 1-6 0,1-1-5 16,-3-2-1-16,5 2-16 0,-3-1 11 0,0 0-14 16,-1 1-3-16,-1-2-10 0,1 1 1 0,-1-1 2 15,0 0-36-15,0-3-20 0,0 2 2 16,0 0-97-16,0-1-65 0,0 2-120 0,0-3-39 16,0 1 25-16,0 0 15 0,0 0-16 0</inkml:trace>
  <inkml:trace contextRef="#ctx0" brushRef="#br0" timeOffset="106617.33">16105 12479 298 0,'13'-15'204'0,"-2"-1"-26"0,-3-1-48 16,-2 1 33-16,2-2-32 0,-5 1-15 15,-3-5-15-15,0 12-12 0,0 1 0 0,-13-20 4 16,3 15-30-16,-2 1-4 0,-2 2-31 16,-2-1-3-16,-1 2-8 0,2 3 24 0,-3 2 16 15,-1 0-40-15,1 2 8 0,5 2 8 16,6 1-4-16,-5 0-18 0,-15 11 3 0,12-1 9 16,2-2-1-16,0 4-8 0,3 1-12 0,3 1 16 15,0 0-3-15,1 0-15 0,1 3 6 0,2 0 8 16,3-10 0-16,0 1-23 0,0 6 8 15,11 12 16-15,-3-11-10 0,-2-6 15 0,3 1-7 16,1-3 2-16,-3-2-13 0,2-2 19 0,-2-1-9 16,2-2-7-16,-1 0-3 0,-8 0 7 15,8 0 20-15,6 0-12 0,16-10-7 0,-17 1 7 16,4 2-12-16,-6-1 2 0,0-2 17 16,-5 1-10-16,-1 1-2 0,0 1-13 0,4-5 15 15,-5 1 0-15,-2 3-14 0,4 1 21 0,-4 2-19 16,-1-1 9-16,1 4-16 0,0-4 19 0,1 5-2 15,-1-3-11-15,0 2 3 0,-2-1 14 16,2 2-8-16,-2-2 3 0,3 2-25 0,-1 1 8 16,0 0 9-16,-2 0-8 0,0 0 1 0,0 0 5 15,7 10 5-15,-4-5 1 0,1 11 1 16,2-1 9-16,-1 2 1 0,0-1 1 0,-2 4-16 16,1 2 13-16,1-3 1 0,-3 5-10 0,0-2-4 15,3 0 18-15,-4-1-5 0,0-1 1 16,-1 2-13-16,2 2 16 0,-2-5-7 0,1-2 7 15,-1-7-25-15,0 2 17 0,0 3-8 16,0-1 0-16,0-3 5 0,0 0 8 0,0-2 12 16,0-1 3-16,0-2-4 0,0-6 14 15,0 7 2-15,0-7 13 0,0 8-6 0,0-8-16 16,0 5 18-16,0-5-16 0,0 0-22 0,0 0 29 16,0 8-24-16,0-8-3 0,0 0-41 15,-8 9-12-15,6-11-49 0,-2-1-26 0,-3-1-38 16,6 2 15-16,-2-4-179 0,0 4 24 15,-5-9 22-15,4 0-104 0,2 4 31 0,0 0 15 16,1 2 53-16,1 5-34 0</inkml:trace>
  <inkml:trace contextRef="#ctx0" brushRef="#br0" timeOffset="107179.58">16834 12371 320 0,'0'0'151'0,"-1"-3"-8"0,-3 6 6 16,0-3-36-16,-1 2-16 0,-2-1 23 0,-7 7-38 15,-2-2 36-15,3 3-51 0,-2 1 18 16,0-2 1-16,-2 3-5 0,4 1-19 0,-5-1 27 16,4 5-28-16,0-3-10 0,1 1-8 15,4 2 5-15,0-1-5 0,0 2-18 0,0 0 6 16,3 0 7-16,2 2 0 0,0-2-36 0,2 0 23 16,2-5-10-16,0-12 19 0,0 15-8 15,12 13-29-15,-8-17 35 0,8 0-5 0,-1-1-3 16,1-1-8-16,2-2-6 0,2 1 12 0,-3-5-3 15,4 2-11-15,1 0 4 0,-2-1 5 0,-2-4 11 16,-2 2-19-16,-2-2 5 0,0 0-4 16,-10 0 5-16,6 0 26 0,-6 0-3 0,10 0-4 15,-10 0-7-15,18-11-21 0,-16 8 16 16,1-2-10-16,-2 1 11 0,0-1-4 16,-3-1 8-16,-1 2-6 0,2-1-10 0,-7-7-3 15,-1-1 10-15,-4 4-4 0,1 0-8 0,-1 1-11 16,1 1 10-16,-3-1 2 0,3 6 1 0,1-4-10 15,2 5 12-15,1-1-4 0,0-1-12 16,0 2 14-16,1 0-11 0,1 1-7 0,1 0-17 16,-1 0-19-16,-2 0-29 0,8 0 7 0,0 0 5 15,-5 0 8-15,5 0-144 0,0 0-90 16,0 0-81-16,-11 5 17 0,14-5 25 0,3 0-12 16,1 0 0-16</inkml:trace>
  <inkml:trace contextRef="#ctx0" brushRef="#br0" timeOffset="107828.4">17278 12414 326 0,'2'-5'221'15,"0"1"-36"-15,0 2-21 0,-2-1-42 0,-2 0 14 16,2 2-37-16,-1-2-2 0,-2 4-21 0,0-1-14 16,-3 3 10-16,0-3-36 0,-4 10-3 15,-3-2 10-15,1 1 19 0,1 4-17 0,0 1-26 16,-1 2 28-16,-2-1-6 0,3 0-30 16,3 2 2-16,-6-1 25 0,9 1-3 0,0 1 7 15,1-2-33-15,0 3 23 0,3-1-8 16,-1 0-3-16,2 0 8 0,0-10-7 0,0 3-12 15,0 3-16-15,11 16 19 0,-2-16 17 16,1 1-30-16,-2-4-12 0,-1-3 12 0,6 2 11 16,-4-3-1-16,1 0 8 0,3 2-6 0,-4-6-27 15,0 0 27-15,1-2-30 0,-2 2 23 16,-2-3-8-16,-6 0 13 0,12 0 10 0,12-10 10 16,-15 8-4-16,0-3 1 0,-1 0-22 0,-2 1 22 15,-2 0-1-15,3 1 11 0,-3-1 10 16,-1 0-8-16,1 1-8 0,1-1-2 0,-4 1 6 15,-1-2-11-15,0 5 12 0,0 0-6 0,0-8-11 16,-14-7-6-16,0 7 12 0,2 1-13 16,-1-2 5-16,0 1-11 0,5 6 7 0,-2-3 2 15,1 4-15-15,1-1 9 0,0 2-5 0,0-2-23 16,5 2-17-16,-3 0-39 0,6 0-33 16,0 0 8-16,0 0-200 0,-6 0-54 0,6 0 6 15,0 0 27-15,-10 3 15 0,14-3 25 0</inkml:trace>
  <inkml:trace contextRef="#ctx0" brushRef="#br0" timeOffset="110143.76">17819 12446 474 0,'0'0'153'0,"0"0"-13"0,0-13-6 0,-14 13 7 16,14 0-37-16,0 0 3 0,0 0 5 0,0 0-10 15,0-11 1-15,-23-4-19 0,22 13 6 0,1 0-9 16,-1 0-27-16,-2 1-4 0,2 1-1 15,0 0 3-15,1 1-12 0,-3 3-10 0,3-1-11 16,-3 3 19-16,0 11-8 0,-1-2-13 0,-1 4 3 16,-2-2 7-16,2 2-5 0,0 1-14 15,-3 1 9-15,1-2 2 0,-1-1-24 0,0-1 30 16,1 0-14-16,-1-1 6 0,2-1-11 0,1 0-3 16,-2-3 17-16,3-1-16 0,2-4-16 15,-2 0 5-15,-1-1 8 0,5-1 6 0,-2-3-11 16,1 3 3-16,1-4 12 0,0-1-1 0,0 0 8 15,0 0-11-15,12 9 2 0,-6-7-3 16,11 1 8-16,5-3 5 0,-12 0-4 0,5 0-20 16,8 0 22-16,2 0-21 0,3 0 16 15,34-10 9-15,-27 6-16 0,-3 3 9 0,-4 1-27 16,-1-2 12-16,1 1 8 0,-5-1-7 0,0 0 15 16,-6 2-8-16,-4-3 6 0,-1 3-19 0,-2-1-1 15,-3 0 17-15,-2-1 7 0,0 2-13 0,-1-3-3 16,0 3 5-16,-2-1-15 0,3 0-15 15,-2-1-18-15,1-1-3 0,-2 2-36 0,1-1 8 16,-2-2-67-16,2 1-55 0,-3-3-81 16,1 3 21-16,-1 3 20 0,0 0-87 0,0-7 14 15</inkml:trace>
  <inkml:trace contextRef="#ctx0" brushRef="#br0" timeOffset="110476.48">18029 12532 442 0,'1'-4'203'0,"-1"1"-35"0,0 1-30 0,0 0-2 0,0 0-31 16,3 2 5-16,-3-1-49 0,0 2 16 16,1 1-36-16,-1 0 26 0,0 3-23 15,0 0 10-15,0 1-3 0,-1 10-5 0,1-6-10 16,0 4 7-16,0 3-41 0,-14 24 15 15,11-16 14-15,-2 1 8 0,-1-2 5 0,-2 1-12 16,2-2-1-16,1 1-1 0,-2 0-7 0,1 1-26 16,2-5 14-16,0-2 6 0,-1 0 7 15,1 1 2-15,2-6-25 0,-2-6 13 0,1 2 4 16,3-2-16-16,-2-1-13 0,0-2 22 16,-1-1-24-16,3 1 31 0,0 0-13 0,0-1-5 15,0-3-1-15,0 0-74 0,3 0-112 16,0-3-169-16,1-1 23 0,0 0-13 0,11-9 10 15,4-1 21-15</inkml:trace>
  <inkml:trace contextRef="#ctx0" brushRef="#br0" timeOffset="110924.71">18693 12757 282 0,'-2'-4'274'0,"2"2"-46"0,0-1-24 16,-1 1-12-16,1-1-45 0,1 1 4 0,-1-1-19 16,4 1-8-16,2-3-10 0,11 3-24 15,1-4-3-15,1 2-23 0,5 0 8 0,1 3-10 16,1-2-12-16,-12 3-4 0,8 0 3 16,3 0-6-16,1 0-22 0,2 0 18 0,-2 0 3 15,0 0-24-15,-2 0 8 0,-2 0 0 0,-4 0 5 16,-4 0-8-16,-4 0 13 0,-1 0 2 15,7-9-12-15,-11 7-12 0,1-1 8 0,-4 3-3 16,2 0-12-16,-1-1 11 0,-3-2-25 16,1 0-28-16,-2 2-27 0,-1 0-41 0,0 0 10 15,-1-1-129-15,0 1-137 0,-2-1-24 0,3 0 59 16,-1-1 40-16,2-1 9 0,0 2-9 0</inkml:trace>
  <inkml:trace contextRef="#ctx0" brushRef="#br0" timeOffset="111308.57">19439 12464 360 0,'1'-4'276'0,"1"1"-46"16,-2-1-50-16,0 0-26 0,1 1-15 0,-1 1-8 15,1-1-21-15,-1 3-16 0,1 0-25 16,2 3 22-16,0-1-24 0,-2 1-8 0,1 3-8 16,0-1 6-16,-2 2 0 0,5 13 2 15,-3-1-11-15,-1 7-10 0,1-4 0 0,-2-11 1 16,0 8-2-16,0 2-7 0,0 3-21 0,-13 27 29 16,13-24-11-16,-2 0 12 0,2 1-14 0,-6-1 7 15,6-15-4-15,0 8-11 0,0-2 8 0,0 4 11 16,0-3-12-16,0 2-4 0,0-4 1 15,0-1-23-15,7-3 21 0,-7-3 0 0,0-1-20 16,0-4 19-16,0 4-7 0,0-9 6 16,0 5-1-16,0-5-8 0,0 7-3 0,0-7-28 15,0 0-55-15,10 5 8 0,-9-6-105 16,0-3-114-16,2-1-113 0,6-6 40 0,5 0 11 16,2 2 16-16,1-1 7 0</inkml:trace>
  <inkml:trace contextRef="#ctx0" brushRef="#br0" timeOffset="111739.38">20189 12818 217 0,'-2'-4'267'0,"1"2"-59"0,1-1-2 16,-2 0-2-16,1 1-32 0,1-1-6 15,-1 2-17-15,1-2 9 0,0 0-6 0,0 2-17 16,-1-1-31-16,1 0-1 0,0 2-3 0,2-2-24 16,4 1 0-16,14-1-14 0,8-2-8 0,-3-1-14 15,5 5 6-15,4-3-3 0,-3 2 3 16,5 0-21-16,2-1 5 0,3-2 11 0,-23 4-15 15,15 0-10-15,1 0 1 0,2 0-6 16,0 0 13-16,1 0 9 0,-2 0-27 0,-3 0 18 16,-4 0-5-16,-4 0-16 0,-2 0 7 0,-8 0 2 15,0 0 7-15,-2 0-6 0,-5 0-10 16,1 0 3-16,-8 0-1 0,9 0-7 0,-4 0 4 16,-5 0 0-16,8 0-19 0,-8 0-35 15,6 0 5-15,-6 0-31 0,0 0-38 0,0 0 12 16,8 0 8-16,-8 0-89 0,3-7-56 15,-5 5-132-15,-2 0 13 0,-1 0 25 0,-3 1-11 16,-6-3 6-16</inkml:trace>
  <inkml:trace contextRef="#ctx0" brushRef="#br0" timeOffset="112147.43">20615 12558 291 0,'-5'-4'260'0,"5"0"-55"0,-1 1-28 16,1 1-31-16,0-1 11 0,-3 0-39 15,2 2 0-15,1 0-34 0,0 1 14 0,0 0-38 16,-1 1-11-16,2 1 18 0,-1 4-7 16,0-2-17-16,0 3 13 0,0 1-13 0,0 11 4 15,0-7 3-15,0 4-14 0,0 4 4 0,0 2-16 16,0 4 9-16,0-1-7 0,0 1-7 15,-12 32 4-15,10-29 2 0,2 0-7 0,-2 0-8 16,2 0 12-16,-2 0 0 0,2 2 6 16,-3-3-5-16,-1 0 6 0,2-3-6 15,1-4-4-15,1-1-15 0,0-6 6 0,-1-1 18 16,-1-5 6-16,2 0 8 0,-2-3 15 16,2 2 20-16,0-7 14 0,0 0-12 0,0 0 13 15,0 6 4-15,0-6-42 0,0 0 12 0,0 0-29 16,2 11 20-16,1-11-32 0,-3 0-11 15,2 0-29-15,-1 0-28 0,2-3-44 0,-2 3-39 16,1-1 11-16,-1-1-322 0,-1 2 49 16,0 0 5-16,1-1 27 0,-1-1 26 0,1 2 17 15,-1 2 10-15</inkml:trace>
  <inkml:trace contextRef="#ctx0" brushRef="#br0" timeOffset="121339.95">21874 12663 540 0,'-13'0'136'16,"13"0"-28"-16,0 0-18 0,0 0-8 15,-30-24-12-15,24 25-6 0,2 2 3 16,-2-2-21-16,1 3 28 0,0-1-22 0,-5 7-3 16,4 2-5-16,-3-3-5 0,1 2-7 0,-1-2 5 15,5 0-13-15,2 1-6 0,-2 5 9 0,0 0 12 16,0 2-6-16,4-5 10 0,0-5-28 15,0 4 8-15,0 3 4 0,13 15-23 0,-3-15 38 16,-2 2-30-16,1-5 12 0,6 3-34 0,-1-5 23 16,3 1 16-16,-1-3-23 0,6-4 10 15,1 1 33-15,-2-4-32 0,-9 0 0 0,4 0 26 16,4 0 3-16,20-9 4 0,-24 2 8 16,3-1-10-16,-2-4 4 0,-1 1-9 0,-2-2-4 0,-3-1-1 15,-1 0 4-15,-1-1-6 0,-2-3-11 16,-3 2-1-16,-3-1 8 0,-1-1-2 15,0 9-9-15,0-3-14 0,-12-19 13 0,8 14 1 16,-3 0 4-16,-3 1-23 0,2 5 14 0,-2-3-6 16,1 4 6-16,-3-1-3 0,4 5-8 0,-1 1-11 15,-5 0 18-15,4 3-18 0,-1-1 1 16,1 3-22-16,10 0 1 0,-8 0-7 0,-2 0-41 16,3 0-26-16,7 0 10 0,-25 17-73 15,17-12-21-15,4 0-169 0,0 1 22 0,0-5 24 16,4 4-10-16,4-2 6 0</inkml:trace>
  <inkml:trace contextRef="#ctx0" brushRef="#br0" timeOffset="121554.89">22471 12798 231 0,'3'0'310'0,"-2"2"-64"0,2-1-40 15,-3-2-27-15,3 1-24 0,-3 1-13 0,3-1-24 16,-2 0 2-16,-1 3-44 0,3-2 11 16,-3 0-5-16,2 2-29 0,-2-1-27 0,2 0-46 15,-2-1 2-15,0 3-64 0,0-3-40 16,0-1-79-16,0 0-107 0,-2 0 16 0,2 0-38 16,3-1 45-16</inkml:trace>
  <inkml:trace contextRef="#ctx0" brushRef="#br0" timeOffset="122172.25">22919 12573 409 0,'0'-9'198'0,"-2"-8"-49"0,-1 5 21 0,-4-4-40 16,-2 3-22-16,-1 1-25 0,1 0 8 0,-3 1-1 15,1 0-20-15,1 4-25 0,-1 0 13 16,1 4 4-16,1 1-50 0,0 0 13 0,-1 1 9 16,10 1 23-16,-13 0-30 0,-4 0-14 0,-17 10-5 15,18-3-8-15,-2 2 26 0,2-1-2 0,0 3-8 16,0 3 22-16,4-5-29 0,-1 3-11 16,-1 2 31-16,7 0-19 0,-2 1-14 0,2-2-4 15,5 2 17-15,-1-2 0 0,3-3-27 16,0-10 32-16,0 10-6 0,15 15-6 0,0-18 6 15,-3-3 2-15,3 1 2 0,3 0-5 16,2-4-7-16,-10-1-4 0,4 0 20 0,2 0 10 16,4 0-33-16,15-15 35 0,-20 7-3 0,2 1 16 15,-7-3-22-15,6-1 16 0,-11 3-18 16,1 1 15-16,-2 2-7 0,-3-2-3 0,-1 2 16 16,3-1-22-16,-1 2 20 0,-2 1-20 15,2 1 7-15,-2-4 12 0,1 5-14 0,-1 1-18 16,0 0 12-16,0 0-12 0,0 0 16 0,0 0-13 15,0 0 3-15,0 0-8 0,8-10 2 16,-8 11-14-16,1 2 0 0,1 3 25 0,-2-2 4 16,3 2-18-16,0 13 13 0,-3-5-8 15,3 9 2-15,-3 1-15 0,3 2 20 0,-3-1-1 16,4 1-4-16,-2 0-13 0,-2 3 20 0,0-15-4 16,0 4 9-16,0 3-19 0,0 1 15 15,0-1-10-15,0-2-17 0,0-4 5 0,0-3 10 16,0-1 11-16,0-3-27 0,0-1 24 0,0-7-9 15,0 8 10-15,0-8 2 0,0 6 0 16,0-6-8-16,0 0 8 0,3 8-21 0,-1-11-25 16,-2-1-38-16,0 0-16 0,7-10 8 0,-4 2-112 15,-1 1-94-15,1 3-59 0,-2-2-3 16,1 5 21-16,-2-2-41 0,2 2-10 0</inkml:trace>
  <inkml:trace contextRef="#ctx0" brushRef="#br0" timeOffset="122767.67">23416 12599 306 0,'8'-16'206'16,"-6"1"-78"-16,1 1 11 0,-3 7-18 0,0-3-14 15,0-4-9-15,0 0-37 0,-17-13 30 0,9 15-9 16,2 0-18-16,-4 3-6 0,-5-1-5 15,0 2-1-15,-2 3-10 0,1 0-25 0,0-1-5 16,3 5 14-16,-3 1-17 0,-3 0-1 0,13 0 23 16,-4 0 14-16,1 0-46 0,-14 10 40 0,8-4-14 15,2 2-11-15,-1 0 13 0,2 1-26 16,7 0-3-16,-2-1 15 0,4 0-9 16,-1 6-10-16,2-2-11 0,2-12 29 0,0 10-6 15,0 4-28-15,16 14 32 0,-5-14-14 0,0 1 36 16,1-4-39-16,4 3 26 0,0-4-8 15,1 4-3-15,2-4-25 0,-2 0 26 0,0 2 6 16,-1-2 8-16,0 0-35 0,3-1 24 0,-4-1 3 16,-2 1 5-16,0-1-9 0,3-1-12 15,-3 2-8-15,-6-3 23 0,2 3-43 0,-3 0 39 16,-2-3 2-16,-1 1-8 0,-1 0-6 16,-2 0 4-16,0 1 8 0,2-1-28 0,-2-7 47 15,0 5-19-15,0 0-2 0,-11 15 0 0,7-9-2 16,-5-2-11-16,1-4-27 0,-1 2 36 15,-2-1-1-15,-1-2-17 0,12-4 39 0,-14 0 2 16,0 0-49-16,3 0 26 0,-1 0-1 16,2 0 21-16,0 0-5 0,2 0-1 0,3 0 20 15,5 0 6-15,-22-7-21 0,14-3-2 0,3-2 10 16,4 0-14-16,0-4-3 0,1 9 3 16,0-7 11-16,0 0 5 0,16-18-14 0,-8 17-7 15,2-3 7-15,3 2 2 0,0 1-25 0,-1 0 26 16,-2 1-11-16,3 2 7 0,-4-1-6 15,4 1-30-15,-4 3-9 0,1 1-40 0,-1-1 7 16,2 0-74-16,-1 1-67 0,0-3-169 0,-1 0 24 16,-1 1 20-16,-4 3 9 0,5-3 2 15</inkml:trace>
  <inkml:trace contextRef="#ctx0" brushRef="#br0" timeOffset="123296.31">23802 12407 334 0,'4'-4'293'16,"-2"1"-71"-16,0 0-34 0,-1 0-27 0,-1 2-38 16,0-2-9-16,1 3-21 0,-2 2 12 15,1 0-12-15,-1 1-6 0,-1 0-3 0,0 1-28 16,-1 0-16-16,-4 11 10 0,0-1-8 15,1-5 7-15,3 0-14 0,2 0-14 0,-2 2 10 16,1-6 1-16,2 2 8 0,-3-4-10 16,3-3-5-16,0 0 1 0,0 8-16 0,0-8 4 15,12 15 6-15,-6-12 10 0,9 2-18 0,-3-2-10 16,0 1 13-16,7-2-6 0,-4-2-16 16,2 3 28-16,-2-1-13 0,0 0-3 0,-1 0 7 15,-3-1-26-15,-1-1 20 0,-4 3 0 16,4 0 12-16,-3-2-12 0,9 5-1 0,-7-1-20 15,3 2 13-15,1 0 5 0,-2 1-13 16,1 1-2-16,-2 4 26 0,-1-1-6 0,-5-4-24 16,1 2 19-16,-1-3 1 0,-1-2 5 0,-1 2 2 15,-1 1-16-15,-1-8 7 0,0 7-1 16,0 0-9-16,0 4 2 0,-15 17 11 0,6-14-2 16,4-1 0-16,-6 1-22 0,2-3 22 15,2-3 11-15,0-1-27 0,0 0-4 0,-2 1 28 16,-4-1-12-16,-1 0 13 0,4-2-6 0,-4 0 6 15,-2-2-18-15,2-1 0 0,3 1-3 16,-2-2 14-16,5-1-6 0,-4 0-5 0,1 0-6 16,0 0-31-16,-5 0-14 0,3 0-14 15,0 0 7-15,-16-18-113 0,17 10-137 0,1 4-43 16,4 0 25-16,-1 0-38 0,3-1 24 0</inkml:trace>
  <inkml:trace contextRef="#ctx0" brushRef="#br0" timeOffset="123589.09">23788 12407 362 0,'18'-7'144'0,"2"3"-23"0,2-2-1 16,4 1-15-16,3 0-12 0,-1-1-8 0,3 3-22 15,-1-2 29-15,2-1-9 0,0 0-9 0,-2 0-59 16,-1 0 33-16,0 3-7 0,1-4-13 16,-6 1-30-16,-5 1 43 0,-1 1-40 0,-5 2-1 15,-2 1-102-15,-5-2-78 0,1 2-123 16,-4 1-13-16,1 0 36 0</inkml:trace>
  <inkml:trace contextRef="#ctx0" brushRef="#br0" timeOffset="124091.98">24606 12397 315 0,'-12'-3'158'0,"2"1"-7"15,1 2-33-15,0 0-20 0,1 1-13 0,8-1-18 16,-12 0-2-16,-18 12 2 0,18-3-5 15,-2 0-24-15,0-1 9 0,2 4 11 0,2 2-20 16,1-1 6-16,-1 1-1 0,1 1 2 16,5 2 8-16,-2 0-33 0,3 0 13 0,3-3 4 15,0-5-9-15,0 4-4 0,0-3-26 0,15 16 11 16,-5-9 5-16,2-7 5 0,0 2-1 16,-1-4-15-16,4 0 19 0,2-2-4 0,1-1-12 15,-2-3 30-15,5 0 13 0,-12-2 3 0,5 0 20 16,3 0-11-16,17-14 7 0,-16 7-12 15,-3-1 7-15,2-1 4 0,-4-1-20 0,0-1 5 16,-2 0 4-16,-2-3-5 0,-3 0-13 16,-2-1 9-16,0 0-5 0,-4-2-18 0,0 12 8 15,0-7-7-15,0-2 0 0,-11-15-8 16,4 14 4-16,-6 3-6 0,-3 0-30 0,5 2-19 0,-4 1-34 16,0 2-14-16,1 4 7 0,-3-2-153 15,-2 0-131-15,10 1-23 0,-2 2 40 16,5-1 48-16,2 0 13 0,2 2 4 0</inkml:trace>
  <inkml:trace contextRef="#ctx0" brushRef="#br0" timeOffset="124255.74">25055 12538 210 0,'5'1'329'0,"-1"0"-98"0,-2 2-16 15,2-1-68-15,-3 0-32 0,2-2-72 0,1 3-6 16,-3 0-253-16,1-1-104 0,-2 0 2 16</inkml:trace>
  <inkml:trace contextRef="#ctx0" brushRef="#br0" timeOffset="126483.45">13247 13801 259 0,'0'0'147'0,"0"0"-12"0,0 0 26 0,-15 0-28 16,15 0-20-16,0-13-31 0,-21 1 36 15,20 8-24-15,-1 3-1 0,-1 1-3 16,3-1-38-16,0 0 23 0,-1 1 11 0,2-2-27 0,4 1-12 16,0 1 2-16,0 0-5 0,3 0-8 15,15 0-6-15,0 0 0 0,-15 0 11 0,9 0-24 16,0 0 5-16,0 0 7 0,2 0-24 16,19 11 19-16,-25-5-5 0,-4-4-12 0,1-2-24 15,-2 3 17-15,-3 0-7 0,1-3-47 0,-1 2 6 16,0 1-52-16,-3-2-39 0,0 1-42 15,1-1-153-15,-2 0 14 0,-1-1 8 0</inkml:trace>
  <inkml:trace contextRef="#ctx0" brushRef="#br0" timeOffset="126802.17">13136 13976 474 0,'-2'3'162'0,"1"0"-40"0,2-1-1 16,2-2-18-16,1 3 13 0,6-1-3 0,7 3-11 16,6-1 13-16,1-1-6 0,0 0 1 0,3-1-7 15,-1 0-10-15,1-1-3 0,-2 0-15 16,-1-1 7-16,-2 1-14 0,-7-1-3 0,2 0 11 15,-7 0-10-15,-10 0-8 0,9 0-3 16,0 0-2-16,-4 0-13 0,-5 0-10 0,8 0 1 16,-8 0-11-16,8 0-48 0,-8 0-40 0,0 0 6 15,7 0-111-15,-7 0-200 0,8 2 2 0,-11-1 26 16,2-1 18-16,-4 0 24 0,3-1-1 16</inkml:trace>
  <inkml:trace contextRef="#ctx0" brushRef="#br0" timeOffset="135252.29">14657 13718 226 0,'-16'0'171'16,"2"0"-38"-16,-9-22-20 0,16 25-29 15,-1-1-9-15,-5 6 28 0,2 1-13 0,-1 2-11 16,3 2-5-16,-1 1-10 0,5 1-6 0,1 2 4 16,-1 0-14-16,4 3-17 0,-2-1 3 15,3-11 6-15,0 8-35 0,0 1 48 0,13 18-19 16,-5-17 3-16,2 1-1 0,3-6 15 0,1 1-19 16,-1-1 14-16,6-2-27 0,-1-3 32 15,1-1-22-15,-2-2 29 0,3 0 1 0,-2-5-11 16,-2 2 0-16,-2-2-3 0,-6 0 23 0,4 0-18 15,13-19-9-15,-11 8 1 0,-1-2 1 16,-5-3 4-16,-2 1-14 0,3 0-7 0,-5-4 12 16,0 1 8-16,-4 11-9 0,0-2-8 0,0-5 6 15,0-2-14-15,-13-13 8 0,5 12 1 16,-1 4-8-16,0 0-9 0,-3 1 2 0,0 4-13 16,2-1 9-16,-5-1 2 0,4 4-8 0,1 3-31 15,2-3 2-15,1 5-19 0,-2 0 2 16,1-1-54-16,0 2-7 0,3 0 1 0,-4 0 10 15,-2 0-111-15,-6 11-73 0,13-11 22 0,-2 1 16 16,5 0-70-16,2-1-8 0,3 1 6 16</inkml:trace>
  <inkml:trace contextRef="#ctx0" brushRef="#br0" timeOffset="135432.94">15141 13841 357 0,'3'1'159'0,"1"2"-21"0,1-3 12 16,-3 1-20-16,0 1-52 0,1-1 30 0,-1 1-14 15,0-1-22-15,0 1-31 0,0-2-21 0,1 2-2 16,-1 0-67-16,1-2-72 0,-3 0-129 16,0 0-57-16,0 0-6 0</inkml:trace>
  <inkml:trace contextRef="#ctx0" brushRef="#br0" timeOffset="136060.04">15612 13871 331 0,'7'-10'191'16,"2"-3"-11"-16,-6 2-59 0,-3 1 20 15,5 2-11-15,-5 8-13 0,0-11-18 0,0-1-14 16,0-5-17-16,-17-12 11 0,7 14-14 0,0 1-2 16,-2 6-3-16,0-4-9 0,-2-2-10 15,2 7-9-15,-4 0 3 0,3 6-28 0,-3-4 22 16,2 0 8-16,4 3-12 0,-3 2-3 16,13 0 5-16,-10 0-29 0,-18 10 6 0,15-5 11 15,2 4-16-15,-1 3 9 0,-1 1 4 0,7 0-5 16,0 1-4-16,2-3 21 0,0 7-24 15,4-6 2-15,0-12 8 0,0 14 1 0,13 15-33 16,-6-15 4-16,2-2 22 0,3 1 0 0,-1-4-3 16,3 1-10-16,2-5 11 0,2-2 12 15,-3-2 1-15,-6-1-3 0,5 0 7 0,-1 0-19 16,18-8 2-16,-15 0 7 0,-3 0 2 16,-3-4 3-16,0 3 22 0,-1 0-18 0,-2 1 1 15,-4 1-6-15,3 0 15 0,-4 3 6 0,-1-2-3 16,1 1-15-16,0 2 14 0,1 1-6 15,-2-1-7-15,0-1 2 0,-1-1-21 0,2 5 18 16,-1-2 8-16,-1 1-8 0,0-1-4 16,4 2-8-16,-4 0-21 0,0 0 21 0,0 0 0 15,0 0 2-15,7 11-15 0,-4-5 19 0,1 10 2 16,0 2-5-16,2-2-2 0,-1 2 0 16,0 1-12-16,-2 0 12 0,1 3-3 0,0 2 10 15,-4-5-4-15,3 3-1 0,-1-2-21 16,0-1 23-16,-2-10-15 0,0 2 14 0,0 1 0 15,0 0-2-15,0 0-5 0,0-5-5 0,0 3 11 16,0-5-2-16,0-5-7 0,0 7 16 0,0-7-7 16,0 7 2-16,0-7-4 0,0 0-10 15,0 0-38-15,0 0-29 0,4 10 8 0,-4-13-113 16,0 0-52-16,0 1 20 0,0-4-196 0,3 3 24 16,0 2 65-16,0-3-7 0</inkml:trace>
  <inkml:trace contextRef="#ctx0" brushRef="#br0" timeOffset="136627.84">15979 13733 210 0,'1'-12'293'0,"0"4"-54"16,0-1-24-16,3 4-13 0,-2 0-15 15,-1 0-34-15,-1 3-7 0,0-1-35 0,1-1 5 16,-1 4-16-16,0 0-12 0,0 0-14 16,0 0-3-16,0 0-9 0,3-7-12 0,-3 10-7 15,0 0-6-15,-2 1 5 0,2 0-21 0,0 1 23 16,-1 2-11-16,1-2-3 0,0 4 1 0,0-1-4 16,0 4-8-16,0-1-4 0,0-1-5 15,0 0-13-15,0-3 17 0,0 1-8 0,0-8 1 16,0 9 4-16,0-4 2 0,0-5-4 15,13 14-10-15,-8-13 23 0,-2 1-18 0,3-1 3 16,0 0-14-16,4 0 18 0,0-1 2 16,0 0-12-16,8 0 4 0,-6 0-5 0,8 0 2 15,-4 0-3-15,21 12-17 0,-20-11 22 0,-2 2-4 16,0 1-2-16,0 0 12 0,-3 3-9 16,5 0 0-16,-5 0-7 0,-3 1 2 0,3 1 4 15,-5-1 14-15,-1-1-5 0,-1 5-8 16,0-2-18-16,-1 1 22 0,-1-4-1 0,-1 1-11 15,0 0 15-15,-2-3-11 0,0 2 10 0,2-1-26 16,-2-6 29-16,0 6-10 0,0 0-2 16,0 5 1-16,-10 10 9 0,5-13-5 0,1 0-18 15,0-2 18-15,-6 4-8 0,0 0-2 0,1-3 0 16,-1-2-5-16,3-1 16 0,-2-1 2 16,1 1 0-16,2-3-16 0,-8 4 12 0,5 0 0 15,-3-3 1-15,1-2 10 0,3 0-18 0,1 2-8 16,-2-2-45-16,9 0 1 0,0 0-24 0,-9 0 7 15,1 0-97-15,-1 0-58 0,-10-15-104 16,9 7 23-16,5 2-53 0,0-1 14 0,-1 2 43 16</inkml:trace>
  <inkml:trace contextRef="#ctx0" brushRef="#br0" timeOffset="136946.87">16023 13655 299 0,'4'0'132'0,"1"-2"-20"0,2 0 29 16,-3 1 0-16,16-3-23 0,0 1-18 15,3 0-5-15,2-1-1 0,-2 0 0 0,5-2-25 16,-5 0 34-16,5 0-39 0,-4 1 7 16,2 0-24-16,-3 1 9 0,-1-2-15 0,-1-1 9 15,-3 3 5-15,-2 1-26 0,-4 1 18 0,-1-1-26 16,-4 1-56-16,0 0 4 0,-7 2-38 16,0 0-57-16,0 0-66 0,7 0-148 0,-7 0 14 15,7 7 10-15</inkml:trace>
  <inkml:trace contextRef="#ctx0" brushRef="#br0" timeOffset="137399.5">16687 13774 539 0,'0'-4'188'0,"-3"0"-4"0,2 0-3 0,0 1 5 16,1 0-15-16,-2-1-15 0,2 2-17 15,0-2-36-15,-1 3 3 0,2-1-6 0,-2-1-12 16,0 3-27-16,1-3 9 0,0 3-12 0,0 0-6 15,0 3-20-15,-2-1 9 0,1 1-7 16,1 3 2-16,-1 1 2 0,0 11-3 0,1-9-5 16,0 5-5-16,0 4 3 0,0-1-24 15,0 3 20-15,-5 22-10 0,2-21 10 0,2 0-22 16,1-8 15-16,0 6-6 0,-3-2-2 0,3-9 7 16,0 1-9-16,0 1 1 0,0-1-14 15,0 0 10-15,0-2 0 0,0-1-2 0,0 0-13 16,0-6 18-16,0 8 1 0,0-2-17 0,0-6 12 15,0 7-11-15,0-7-23 0,0 5-24 16,0-5-28-16,0 0-29 0,0 0 9 0,8 12-175 16,-4-13-85-16,1-1-1 0,-1 1 23 0,1-1 19 15,-1-2 6-15</inkml:trace>
  <inkml:trace contextRef="#ctx0" brushRef="#br0" timeOffset="137886.18">17077 13758 363 0,'2'-7'207'0,"1"3"-45"0,-3 2-11 0,2-1-18 15,0 1-24-15,-2 2-6 0,1 0-40 16,-1 2 10-16,0-1-6 0,0 1-17 0,0 3 15 15,-1-3-44-15,1 5 28 0,-2-1-5 16,-1 8 3-16,-3 3-28 0,1-2-7 0,-1 1 14 16,1 2 4-16,0 0-23 0,1-2 7 0,-3 0 34 15,1 1-19-15,1-2-5 0,-3 1-11 16,6-5 10-16,-1 0-4 0,1-4-5 0,2 0 8 16,-3 1-34-16,2-4 32 0,1-4-3 0,0 0-15 15,0 0 38-15,0 7-23 0,13 3 7 0,4-7-1 16,0 2-26-16,0-5 23 0,6 0 7 15,-13 0-12-15,10 0 10 0,3 0-3 16,3 0-34-16,2 0 37 0,2 0-16 0,-1 0 1 16,0 0 3-16,-1 0-7 0,1 0-3 0,-1 0 4 15,-3 0-9-15,1 0-2 0,-4 0 11 16,-2 0-6-16,-4 0 9 0,-3 0 6 0,-1 0-14 16,-2 0-2-16,-1 0-9 0,-2 0-6 15,-1 0 24-15,-6 0 4 0,9 0-11 0,-9 0 5 16,7 0-15-16,-7 0 0 0,7 0-15 0,-7 0-4 15,9 0-31-15,-9 0 5 0,0 0-77 16,6 0-36-16,-6 0-91 0,0-7-81 0,9-2 36 16,-10 7-10-16,1-1 2 0</inkml:trace>
  <inkml:trace contextRef="#ctx0" brushRef="#br0" timeOffset="138293.14">17399 13883 421 0,'0'-5'224'0,"-2"2"-21"0,-1-1-30 0,2 1-12 15,-1 1-17-15,1-1-48 0,-2 0 9 16,3 2-6-16,-1-2-17 0,0 1 4 0,1 2-35 16,-3-2 19-16,2 2-41 0,1 0 34 15,1 2-28-15,1 0 13 0,-2 2-21 0,1-1 11 16,-1 2 1-16,0 1-16 0,2 12 6 0,-2-10 4 15,0 4-4-15,0 2-18 0,0 3-11 16,0 1 20-16,0 1-3 0,0 1 1 0,0-2-20 16,0-1 24-16,0 0-4 0,0 3 3 15,0-3-29-15,0-1 29 0,0 1-11 0,0-2 1 16,0-2 2-16,0-1-5 0,-5 8-7 0,5-13 2 16,-1-1 11-16,1-1-1 0,0 0-10 0,0-1 2 15,-1 1 6-15,1-2 10 0,-2 1-23 16,2-4 12-16,0 0-6 0,0 0 6 15,0 8-17-15,0-8 17 0,0 6-2 0,0-6-11 16,0 0 15-16,0 6-8 0,0-6-8 0,0 0-28 16,0 7-18-16,0-7-39 0,0 0 7 15,0 0-89-15,3 10-152 0,-3-8-38 0,1-2 18 16,2 0 6-16,-1 0 37 0</inkml:trace>
  <inkml:trace contextRef="#ctx0" brushRef="#br0" timeOffset="138539.25">17965 14224 251 0,'4'-1'351'0,"0"1"-61"0,0 0-45 15,-2-1-31-15,0 1-38 0,3 0-18 0,-3 0-31 16,1 1 11-16,-1-1-37 0,2 0-1 0,-1 0-37 16,-3 1-40-16,0-1-47 0,7-1 4 0,-5-1-251 15,0-2-103-15,-2 1 24 0,3-2 18 16,-3-3 22-16</inkml:trace>
  <inkml:trace contextRef="#ctx0" brushRef="#br0" timeOffset="158398.34">14854 14634 418 0,'0'0'71'0,"0"0"-7"0,0 0 0 0,0 0-38 16,0 0 20-16,-14 0 13 0,14 0-8 0,0 0-15 16,0 0 25-16,0 0-12 0,0 0-6 15,0 0-3-15,0 0-7 0,0 0-4 0,0 0-4 16,0 0-7-16,7-7-1 0,-2 7 18 0,1-1 22 15,1 1-5-15,0 0-7 0,0 0-8 16,0-1-15-16,-1 1-15 0,2 0 13 0,-1-2 2 16,2 2-2-16,3 0-2 0,4 0-5 15,1 0-4-15,1 0-3 0,5 0 1 0,1 0-15 16,-1 0 1-16,7 0-7 0,0 0 1 16,2 0 3-16,2 0-2 0,4 0 37 0,-1 0-3 15,3 0-3-15,-1 0 18 0,3 0-39 16,1 0 1-16,-1 0-5 0,-3 0 16 0,1 0-2 15,0 0 0-15,-3 0-33 0,0 0 3 16,-3 0 38-16,0 0-3 0,-2 0 9 0,-3 0-3 16,0 0-2-16,-1 0-7 0,1 0-10 0,27-10 3 15,-26 8-4-15,1 0 6 0,5 0 10 0,-5-1 12 16,1 0-3-16,0 2-26 0,-2-1 17 16,1 1-20-16,-2 0 17 0,-15 1-1 0,6 0-9 15,0 0-15-15,2 0 12 0,-2 0-6 0,1 0 26 16,-6 0-17-16,2 0-13 0,12 11 4 15,-19-10-2-15,2 0 34 0,-3-1-34 0,8 2 6 16,-2-1 23-16,-15-1-41 0,10 0 25 0,8 0-31 16,1 0 4-16,3 0 34 0,3 0-28 15,28 11 1-15,-23-11 1 0,0 0 23 16,0 2 8-16,4-1-6 0,-18-1 1 0,5 0-2 16,2 0 11-16,1 0-27 0,-1 0 2 0,-4 0 20 15,3 0-3-15,-2 0-27 0,-3 0 7 16,-2 0 13-16,2 0-18 0,1 0 22 0,-1 0 6 15,3 0-11-15,-5 0-24 0,3 0 22 16,3 0 7-16,-1 0-2 0,3 0-15 0,1 0 0 16,3 0 11-16,0 0-1 0,-1 0 0 0,-3 0 7 15,4 0-7-15,-3 0 15 0,0 0-9 16,-1 0-10-16,-1 0 1 0,-4 0 10 0,-2 0 1 16,2 0-11-16,-1 0-1 0,-3 0-12 15,-1 0 36-15,-3 0-22 0,0 0-23 0,-1 0 27 16,1 0 2-16,-1 0 3 0,4 0-41 15,2 0 35-15,-2 0 0 0,0 0-2 0,4 0-2 16,-3 0 8-16,5 0-34 0,-3 0 25 0,0 0 6 16,-3 0-17-16,3 0 7 0,15 7-3 15,-21-7 29-15,2 0 2 0,-5 1-28 0,0 1-17 16,-3-2 31-16,2 0-2 0,-4 0 7 16,4 0-7-16,-5 1 16 0,4-1 5 0,-3 0-20 15,1 1 19-15,-3-1 6 0,0 0-9 0,0 0-5 16,0 0-6-16,4-2-3 0,-5-1 11 0,1 3-1 15,-3-3-1-15,-2 2-17 0,2-1 4 16,0 0 5-16,-4-2-4 0,-10-1 9 16,-3 0-19-16,-3 1 4 0,-1-2-21 0,-6 2 2 15,1 0 24-15,-4 0 2 0,0 2 10 0,-2-1-9 16,2 2 1-16,-2-3-6 0,2 3-18 0,2 0-1 16,2-1 27-16,2 2-7 0,0-3-21 15,6 1 16-15,-1 2 11 0,0 0 12 0,13 0-17 16,-5 0 3-16,1 0 1 0,1 0-17 0,0 0-8 15,3 0 22-15,-8 0-14 0,2 0 24 16,-4 0 5-16,1 0-11 0,-15 10-12 0,12-7-4 16,1 0 9-16,1-2 15 0,-7 1-22 0,7-1-15 15,0 1 18-15,8-2 7 0,-2 0-3 16,-5 0-25-16,5 0 21 0,-1 0 14 0,0 0-13 16,2 0-21-16,2 0 36 0,0 0 7 15,1 0-26-15,0 0 22 0,-5 0-3 0,1 0-15 16,-2 0-6-16,3 0 0 0,2 0-17 0,-4 0 27 15,0 0-4-15,0 0-22 0,2 0-8 0,0 0 37 16,1 0-1-16,-4 0-2 0,-4 0-2 16,0 0 4-16,1 0 10 0,-3 0-17 0,1 0 5 15,2 0 9-15,-1 0-20 0,-1 0-18 16,4 0 32-16,-1 0-23 0,6 0-13 0,-2 0 37 16,3 0-3-16,1 0-29 0,0 0 19 0,1 0-6 15,2 0 32-15,-2 0-19 0,8 0-26 16,-10 0 30-16,0 0 7 0,1 0-8 0,-4 0-13 15,-6 0 18-15,2 0-3 0,3 0 5 16,-4 0 0-16,3 0-4 0,-5 0-8 0,3 0-3 16,-1 0-2-16,4 0 10 0,0 0-3 0,0 0 0 15,4 0-16-15,-1 0 18 0,3 0-11 0,0 0 6 16,1 0 6-16,7 0 2 0,-10 0-3 16,1 0-10-16,1 0-8 0,1 0 25 15,-1 0-8-15,-1 0-12 0,-6 0-9 0,-3 0 25 16,-1 0 5-16,0 0-10 0,0 0 1 0,3 0 4 15,3 0-12-15,-3 0 27 0,-2 0-47 16,0 0 38-16,3 0-13 0,-13 9-14 0,18-9 14 16,3 3-29-16,-2-3 37 0,0 1 10 0,1-1 5 15,8 0-21-15,0 0-2 0,-9 0 11 16,1 0-6-16,0 0 15 0,1 0-46 0,-1 0 28 16,-2 0 6-16,4 0-18 0,-8 0-5 15,-1 0 16-15,0 0 9 0,1 0 4 0,-1 0 6 16,-3 0-27-16,1 0 10 0,0 0-7 0,1 0-18 15,0 0 34-15,5 0-9 0,-1 0 2 16,1 0 12-16,2 0-28 0,2 0 12 0,0 0-3 16,0 0 3-16,7 0 18 0,-9 0-38 0,1 0 15 15,8 0-18-15,-9 0-9 0,1 0 42 0,1 0-30 16,7 0 15-16,-12 0 20 0,3 0-8 16,3 0-21-16,-3 0 22 0,-6 0-3 0,-3 0 3 15,0 0-20-15,-3 0 12 0,2 0 5 16,6 0 2-16,-1 0 2 0,2 0 10 0,2 0-1 15,2 0-17-15,0 0-35 0,0 0 29 0,2 0 8 16,-1 0 0-16,7 0-30 0,-10 0 40 16,3 0-43-16,-1 0 36 0,8 0-30 0,-8 0 26 15,8 0 1-15,-10 0 8 0,10 0-2 0,-8 0-6 16,1 0-2-16,7 0 8 0,-8 0-14 16,8 0 20-16,-9 0-21 0,9 0 6 0,-8 0 6 15,8 0-16-15,-10 0 12 0,4 0-1 0,6 0 3 16,-9 0 6-16,9 0-12 0,-9 0 5 0,9 0-23 15,-9 0 25-15,9 0-31 0,-9 0 31 16,3 0-12-16,6 0 18 0,-9 0 12 0,1 0-22 16,8 0-18-16,-9 0 21 0,2 0 3 15,1 0-29-15,-1 0 13 0,0 0 32 0,1 0-16 16,-2 0-26-16,8 0 26 0,-9 0-16 16,2 0 23-16,7 0-3 0,-10 0-1 0,4 0 10 15,6 0-22-15,-10 0 2 0,10 0-9 0,-6 0 16 16,6 0-32-16,-8 0 31 0,8 0-15 15,-6 0-9-15,6 0 29 0,0 0-14 0,-8 0 13 16,8 0-30-16,0 0 2 0,-8 0-164 0,8 0 14 16,-9 14 15-16,9-14-205 0,0 0 15 15,-20-12-23-15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5-02-27T15:06:44.491"/>
    </inkml:context>
    <inkml:brush xml:id="br0">
      <inkml:brushProperty name="width" value="0.05292" units="cm"/>
      <inkml:brushProperty name="height" value="0.05292" units="cm"/>
      <inkml:brushProperty name="color" value="#FF0000"/>
    </inkml:brush>
  </inkml:definitions>
  <inkml:trace contextRef="#ctx0" brushRef="#br0">12792 7924 337 0,'13'0'82'0,"-13"0"-12"0,0 0 68 0,0 0-11 16,0 0-15-16,0 0-36 0,14 0 10 0,-14 0-5 16,0 0-9-16,24-17-7 0,-20 18-10 15,0 1 14-15,11 4-5 0,0 2-34 0,1-1 11 16,0 5-7-16,1-1-72 0,2 1-15 0,0-1-79 15,-3-5-132-15,-1 7-64 0,0-6 12 16</inkml:trace>
  <inkml:trace contextRef="#ctx0" brushRef="#br0" timeOffset="24398.97">20987 6733 348 0,'0'0'168'0,"0"0"-26"0,0 0 18 0,0 0-35 15,0 0-1-15,-15 0 8 0,15 0-24 0,0 0 10 16,0-13 15-16,0 13-10 0,0 0 9 16,-22-16 3-16,18 15-25 0,4 1-10 0,0 0-4 15,0 0-8-15,0-1 1 0,-1 1-14 0,1-2 2 16,-3 2-10-16,3 0-13 0,0-1-8 16,-1 1-14-16,0 0 3 0,1-3 7 0,0 3 6 15,0-2-30-15,0 2 5 0,0 0-5 16,2-2 22-16,1-3-19 0,2 3-6 0,-3-1-1 15,8-8 8-15,-3 5 0 0,5-6-16 0,-2 3-5 16,-1-1 3-16,4-5 14 0,-1 3-14 16,5-5 3-16,-5 0-6 0,4 3 0 0,-7-1 4 15,4 0 5-15,0 0-16 0,-3 3 23 16,-1-6-11-16,2 2-8 0,-3 1-3 0,1 0 13 16,-5 0-6-16,3-4 5 0,-1 4 5 15,-4-4-16-15,-1 4-3 0,-1 4 24 0,3-7-1 16,-3 6-11-16,0 12 1 0,0-10 16 0,0 1-27 15,0 2 12-15,0 0 4 0,0 7 14 0,0-8-2 16,0 8-3-16,0-7-14 0,0 7-9 16,0-8 4-16,0 8 2 0,0 0 0 0,0-7-4 15,0 7 11-15,0 0-9 0,0-5-6 16,0 5 24-16,0-9-3 0,0 9-21 0,0 2 0 16,0 2 3-16,-2-1-6 0,1 0 3 0,1 3 11 15,-1 0 6-15,2 1-23 0,-2-1 9 16,1 2-7-16,0 5 20 0,0 1-19 15,-9 15 9-15,9-22 11 0,0 1-18 0,0 3-1 16,0 3 2-16,0 0 11 0,0 0-12 0,0 3 4 16,0-2 23-16,0 0-21 0,14 15-10 15,-7-18 3-15,3-1 3 0,0 0 2 0,-2-3 12 16,4 1-9-16,1-2 5 0,3-4 18 16,-5 0-15-16,-1 0-15 0,1-3 29 0,-11 0-17 15,9 0-9-15,3 0-2 0,20-13-1 16,-15 11 10-16,-4-4-6 0,4 2 14 0,-1-1-23 15,3-6 2-15,-1 4 7 0,-1-4 20 16,0 3-3-16,0-1-25 0,-1-3 9 0,0 4-7 16,-2-4 4-16,-1 1 2 0,-3-1-6 15,0-1 3-15,-1 1 2 0,0-3 4 0,0 0-2 16,-5 1 0-16,4 0 18 0,-6-4-2 16,5 2-2-16,-4 1-11 0,0 3 1 0,-3 0 25 15,0 3-13-15,0 1-12 16,1-1 0-16,-1 9 4 0,0-8 15 0,0 3-16 15,0-2 24-15,0 2-29 0,0 5-3 0,0-9 13 16,0 2-2-16,0 7 24 0,0-8-33 16,0 8 11-16,0-8 15 0,-11-3-13 0,11 7 24 15,-1 1-32-15,1 1 5 0,-2-1-10 16,2 0-21-16,-1 3 36 0,1 0-10 16,-4 0-9-16,4 0-16 0,-2 3 29 0,-1 0 7 0,3 1-20 15,-4 1 25-15,2 0-5 0,-1 1-7 16,-1 8-18-16,-2-1 17 0,1 2 5 0,1-1-5 15,1-1-18-15,1-1 10 0,-1 5 23 0,2-6-23 16,0 2 12-16,1 4-10 0,-3-5 6 16,3 2-8-16,0 5 0 0,0-5 1 0,0-14-14 15,0 14 21-15,0 0-33 0,0-1 25 16,8 10 4-16,-6-13 15 0,1-5-33 0,0 0 33 16,-2 2-33-16,3-2 11 0,3 7 2 0,-2-4-14 15,3-2 10-15,1 3-10 0,1-3-18 16,3 0-27-16,1 2-27 0,1-2-14 0,3-5-56 15,-2 4 16-15,4-4-141 0,-2 0-105 16,-8-1-17-16,4 0 27 0,5 0 23 0,21-11 24 16,-18 11 49-16,-3-4-26 0</inkml:trace>
  <inkml:trace contextRef="#ctx0" brushRef="#br0" timeOffset="24840.72">22038 6300 222 0,'-4'-4'258'0,"4"3"-28"15,-1-5-10-15,-2 4-28 0,3-3-27 16,0 3-4-16,-2 0-7 0,2-2-19 0,-2 3-19 16,2-2-3-16,2 2-19 0,-2 0-3 15,1-1-3-15,2-1-14 0,-1 1-13 0,4 2-10 16,-1 0 6-16,3-3-15 0,13-1-11 0,-3 3 6 15,3-3-7-15,0 1 3 0,-1 1-6 0,1 1 0 16,-11 1-7-16,6 0-4 0,0 0-1 0,3 0-1 16,0 0 3-16,-5 0-8 0,1 0-7 15,-3 0-5-15,-3 0-15 0,0 0-11 0,-3 0-31 16,-6 0-20-16,0 0-28 0,7 0 11 16,-7 0-43-16,6 0-68 0,-6 0-58 0,0 0-95 15,0 0 26-15,0 0-6 0,8-11 4 16</inkml:trace>
  <inkml:trace contextRef="#ctx0" brushRef="#br0" timeOffset="25111.1">22153 6384 237 0,'-1'1'224'0,"-1"-1"-57"0,-1 1 23 15,1 0-84-15,2 2 26 0,0-3-29 0,2 2 3 16,1-1-36-16,-1-1 35 0,2 0-15 16,2-1 12-16,-1 1-55 0,1 0 31 0,2-2-28 15,0 2 4-15,4 0 12 0,3 0-47 16,2 0 25-16,4 0-11 0,-1 0 14 0,3 0-12 16,-2 0-1-16,-2 0-16 0,1 0-64 0,11-8 17 15,-31 8 1-15,14 0-74 0,-1 0-84 0,-4 0-109 16,-1 0 22-16,-2 0 18 0,-6 0-60 15</inkml:trace>
  <inkml:trace contextRef="#ctx0" brushRef="#br0" timeOffset="25836.62">22722 6116 620 0,'5'-3'181'0,"0"-1"-44"0,6-6-19 16,-2 7 2-16,8-3 14 0,-2 0-36 16,4 4-9-16,-4-1-4 0,-1 3-10 0,3 0-9 15,-6 0-43-15,5 0 4 0,3 0 27 16,20 10-10-16,-24-3-5 0,1 0-30 0,-2 0 22 15,-3 4-6-15,-4-4 1 0,-2 2 16 16,-1-4-11-16,-4 2-8 0,1-2-16 0,-1-5 29 16,0 10-18-16,-17 12-11 0,13-12-17 0,-7 0 29 15,1 1-7-15,-1 0-1 0,-3-3 3 0,1 2-2 16,3-3 5-16,0-4-16 0,0 7-6 16,3-7 14-16,1 1 17 0,4-2-40 0,-4 1 19 15,4-1 6-15,1-2-11 0,-2 1 4 16,0-1 18-16,3 0-17 0,-1 1 3 0,1-1-8 15,0 0-7-15,1-1-15 0,2 0 24 0,-3 1-9 16,3-2 3-16,0 2 1 0,3 0-2 16,-1 0-18-16,1 0-1 0,0 0 33 0,2 0-4 15,-1 0-29-15,3 0 10 0,2 0 25 16,17 11-6-16,-16-8-11 0,-1 4 35 0,2-2-23 16,-2 1-1-16,-5-1-21 0,2 1 14 0,4 2 11 15,-3 1-31-15,-1 1 29 0,-3-3 15 0,1 1-24 16,-3-1-2-16,-2 1 5 0,1-2-20 15,1 0 8-15,-2 9-2 0,1-4 6 0,-2-3 35 16,-1-1-17-16,0-7-2 0,0 7 11 0,0-7-30 16,0 8 20-16,0-1 7 0,-16 11-4 15,2-10-7-15,3 3-14 0,1-1 11 0,-3-1-30 16,1-1 26-16,-2-3-16 0,-4 2 28 16,-2-1 12-16,8 0-4 0,-6-3-10 0,-1 0 10 15,7 0 9-15,0-2-6 0,0 1 16 0,-6-2-7 16,8 0 3-16,-3 0-8 0,-1 0 6 15,-2 0-4-15,1 0-20 0,2 0 16 0,-12-10-9 16,18 8 8-16,-2 0-12 0,2 0 18 0,0 1-6 16,2 0 3-16,0 0-4 0,1-1-8 15,0-1-20-15,1 3-8 0,-1 0-31 0,-1-1-33 16,3 1 8-16,0 0-87 0,-1-1-10 16,3 1-51-16,0 0-158 0,0 0 26 0,0 0 18 15,0 1 49-15,2-1-21 0</inkml:trace>
  <inkml:trace contextRef="#ctx0" brushRef="#br0" timeOffset="26604.22">23236 6169 459 0,'1'-8'273'15,"0"4"-53"-15,-2-2-28 0,1 0-33 0,2 2-6 16,-2 0-12-16,0-1-17 0,0 1-15 15,0 1-16-15,0-2-7 0,0 4-10 0,0 1-12 16,0 0-2-16,0 0 4 0,0 0-8 16,2-8-14-16,-2 10-21 0,2-2 16 0,0 3-11 15,-1 1 1-15,-1 0-1 0,0 0-5 0,2 0 2 16,-2 3-1-16,0-1-11 0,0 0 3 0,0 0-11 16,0 1-4-16,0 0 13 0,0-7-4 15,0 8 0-15,0-1-21 0,0-1 20 0,0 5 1 16,0 0-3-16,0-3 6 0,0 2-5 15,0-5-1-15,11 7-12 0,-10-8 20 0,0-2-14 16,2-1 6-16,-2 2 3 0,2-1-7 16,-1-2-15-16,-1 0 32 0,5 0-21 0,-3 0 5 15,-4078 0-7-15,8164 0-2 0,-4083 0 11 0,-6 0 4 16,15 0-15-16,-1 0 10 0,5 0-1 16,-4 0-23-16,4 0 22 0,-4 0 6 0,-1 0-9 15,-1 0-19-15,-2 0 21 0,3 0-13 0,-1 0 10 16,0 0-7-16,-3 0 9 0,17 7-15 15,-13-4 19-15,-1 4 1 0,-4-1 9 16,1 2-24-16,-1-3 3 0,-2 2 0 0,-1-1 8 16,-4 0-9-16,2-1 9 0,0 0-2 15,-3 0-2-15,0 0 10 0,-1 2-3 0,1-2-22 16,-1-5 24-16,0 5-11 0,0 4 8 0,0-1-5 16,-16 17 4-16,8-11 6 0,-1-3-6 15,1 0-5-15,0 0 6 0,0-6 1 0,-3 2-1 16,4 3-4-16,-4-3 5 0,2 0-2 15,0-2 1-15,1-2-2 0,2-1 3 0,-1 1-2 16,0-1-15-16,0-1 16 0,-1 0 7 16,2 0-18-16,-10 3 26 0,3-4-18 0,0 3 1 15,13-3 5-15,-10 0 0 0,2 0-15 0,-1 0-1 16,1 0-10-16,8 0-20 0,-7 0-28 16,-1 0-22-16,8 0 9 0,-9 0-38 0,9 0-54 15,-8 0-68-15,-3-15-104 0,7 13 23 16,-1 2-37-16,3-5 10 0,-2 3 75 0</inkml:trace>
  <inkml:trace contextRef="#ctx0" brushRef="#br0" timeOffset="27006.94">23274 6121 385 0,'-1'-1'229'0,"1"-3"-4"16,1 4-29-16,-2-3-28 0,2 1-39 0,0-1-5 15,2 1-22-15,2 0 0 0,2-1-2 16,12-2-8-16,-4084 1-22 0,8169-1 6 0,-4085 2-18 16,3-2 11-16,-2 5-8 0,1-5-11 15,-3 1-3-15,5 2-11 0,-8 1-7 0,-1-2-13 16,-5 2-27-16,0 1-56 0,-2 0 5 15,-2 0-283-15,-3-3 5 0,-2 3-2 0,0 0 19 16,-16-19-31-16</inkml:trace>
  <inkml:trace contextRef="#ctx0" brushRef="#br0" timeOffset="92488.81">20885 8690 310 0,'0'0'199'0,"0"-14"-24"0,0 14-14 15,0 0-40-15,-3-27-45 0,20 18 7 16,6 4-8-16,0 1-7 0,6-4 32 0,-1 5-25 16,6-2 12-16,1 3-13 0,-4-1-39 15,5 2 15-15,-2-2 14 0,1 3-38 0,-19 0 14 16,8 0-14-16,0 0 7 0,4 0 7 0,-3 0-12 16,-2 0-35-16,20-11-14 0,-29 10 20 15,-4 0-36-15,-1-1 2 0,-3 1-59 0,-2 0-98 16,0 1-131-16,-4 0-1 0,3-3-4 0,-3 3 3 15</inkml:trace>
  <inkml:trace contextRef="#ctx0" brushRef="#br0" timeOffset="92782.49">21295 8615 376 0,'-5'2'150'0,"2"-1"-22"0,2 1-8 15,-1-2-18-15,2 3-19 0,-3-1 22 0,3 3-17 16,-4-3 8-16,0 15-15 0,2-5 8 0,-2 5-43 16,0 2 23-16,-1 1-19 0,1 4 29 15,2 0 2-15,-3 1-29 0,0 6 1 0,2-3-16 16,-1 2 12-16,-1-1 8 0,2 0-14 16,-2-2 7-16,-1-1-24 0,5-2 2 0,-1 1 7 15,1-2 1-15,1-2-22 0,-1-2-8 0,1-10 15 16,0 1 21-16,0-2-11 0,0 1-12 15,0-2 5-15,0-7-26 0,0 8-21 0,0-8 1 16,5 7-93-16,0-7-35 0,-4-3-90 16,-1 1-104-16,1-3 10 0,-1 0 14 0,2 0 38 15</inkml:trace>
  <inkml:trace contextRef="#ctx0" brushRef="#br0" timeOffset="93552.78">21409 8842 524 0,'1'-4'178'0,"-1"0"-1"16,1 1-30-16,-1 1-15 0,2 1-26 16,-1-3-4-16,-1 4-16 0,0 0-15 15,0 2 5-15,3 0 0 0,-2 1-24 0,0 0-21 16,-1 1 11-16,0 0-1 0,3 2 11 0,-2 2-44 15,0-4 19-15,4 10-7 0,2-4 9 16,-3-1 22-16,-1-1-51 0,3-3 25 0,5 4 3 16,-1-2-20-16,-2-4 10 0,4 0 2 0,-1-3-24 15,-2 0 30-15,-9 0-6 0,12 0-13 16,18-13 4-16,-15 6 7 0,-2 0-31 0,1 0 25 16,-2-5 4-16,-3 1 9 0,0 0-33 15,-3 1 28-15,1 4-38 0,-4 0 27 0,6-8-7 16,-4 6-7-16,0 0 28 0,-2 0-39 0,0 4 15 15,-1-3 25-15,1 3-24 0,-2 0 13 16,2 0 21-16,0 0-14 0,-3 1 2 16,2-2-7-16,-1 3 0 0,0-2 3 0,-1 1-5 15,4 1 1-15,-4-1 2 0,0 0-4 0,3 2 12 16,-1-3-20-16,-1 2 13 0,1 0-14 16,-1-1-2-16,0 1 12 0,1 1 14 0,-1 0-9 15,0 0-5-15,-1-2 11 0,0 1 6 16,0 0-2-16,1 2 6 0,-1 0-4 0,2-3-12 15,-2 0 9-15,1 2 3 0,-1-1-19 0,0 2 13 16,0-1 2-16,0 0-7 0,1 0 4 16,1-1 13-16,0 2-11 0,-2-3 29 0,0 3-7 15,0-1-9-15,1 0 3 0,-1-1-8 0,0 2 2 16,0 0-15-16,1-1-11 0,-1 1 26 16,0 0-18-16,0 0-9 0,0 0-9 0,2 4-4 15,-4-3 21-15,2 4-11 0,0-2-3 16,0 6 1-16,-1-4 3 0,1 2-6 0,0 3 8 15,0 0 10-15,0 8-23 0,0 5 2 16,0 1 0-16,0 0 0 0,0 2 18 0,0-1-12 16,0-1 8-16,0 3-17 0,0-3 8 15,-6 24 8-15,3-25-10 0,-3 0-7 0,0-3 8 16,-2-1 2-16,-1-1 5 0,5-3-9 16,-5 0 10-16,0-1-7 0,-1-2-8 15,1-1 6-15,0-3 9 0,-1-2 3 0,-3 1-4 16,4-4-8-16,-1-1-1 0,-2 1 3 0,5-3 5 15,7 0-17-15,-8 0-12 0,-1 0-20 16,3 0-6-16,-2 0-27 0,8 0-53 0,-27-11-17 16,17 7 12-16,4-1-64 0,1 0-63 0,2 1 21 15,-1-1-180-15,4-1 38 0,0 0 23 0,0 6 56 16,18-22 24-16</inkml:trace>
  <inkml:trace contextRef="#ctx0" brushRef="#br0" timeOffset="94130.66">21893 8828 262 0,'11'-12'264'0,"-5"4"-19"16,-1 3-44-16,-1 1-19 0,-3-1-29 16,2 1-5-16,0 3-31 0,0-1-5 15,-2 0-13-15,2 2-10 0,-2 0-11 0,1 2-7 16,0 0-8-16,-2 5-16 0,5 6-2 0,-2 4 6 15,3 2 1-15,-2 1-31 0,-4 4 0 0,0 0 9 16,3 2 12-16,-2 1-14 0,-1-12-6 16,0 9 7-16,0 2-15 0,0-1 14 0,-15 30-19 15,12-31 3-15,-1-1-14 0,4-2 11 0,-4 0 0 16,4-3 2-16,-2-5 9 0,-1 0-13 16,3-6 7-16,0-1-19 0,-3-2 23 0,3-1-9 15,0-3 0-15,0 0 3 0,0-4-14 0,0-2 1 16,3-10 1-16,0-7 6 0,-3 11 1 15,6-28 4-15,-1 13-7 0,1-5-8 0,1 0 9 16,1-1 1-16,-3 1-17 0,-3-1 11 16,3 3-7-16,0 1 7 0,0 0-9 0,0 3 7 15,0-3 6-15,0 2 1 0,4 5 10 0,-2-2-10 16,0 6-3-16,1 2-10 0,2 4 4 16,1-1 4-16,2 4 0 0,0 0-4 0,-2 6 17 15,-2 1-34-15,1 2 11 0,-2 0 8 16,-8 0 7-16,9 0-8 0,18 12 2 0,-16-8 6 15,-4 2 6-15,-1-1-7 0,3 6-21 0,-3-1 10 16,-3-2 4-16,-2-1-4 0,-1-7 3 0,0 8 2 16,0-1 2-16,-14 12 0 0,5-7-20 15,-5-1 10-15,1 0 5 0,-1-3 3 0,-2 1 4 16,4-2 9-16,0-4-16 0,4 1 6 0,-1 0 10 16,0-2-13-16,3 1-1 0,-1-3-11 15,1 1-16-15,1 0 14 0,-2 0-42 0,2-1-36 16,1 0 8-16,-1 0-42 0,1 0-52 15,4 0-111-15,0 0-63 0,0 0 8 0,-11-10 33 16,11 8 6-16</inkml:trace>
  <inkml:trace contextRef="#ctx0" brushRef="#br0" timeOffset="94604.8">22260 8871 282 0,'4'-2'207'0,"-1"2"-80"16,2 2-24-16,-1-5 27 0,3 3-59 15,0 0 9-15,0 1 5 0,0-1-28 0,-1 0 30 16,7 0-40-16,-2 0 30 0,6 0-69 0,-4 0 9 16,5 0 45-16,-4 0-14 0,2 0-38 15,-1 0 30-15,9-13-8 0,-17 9 14 0,2 1 2 16,-2 1-24-16,-3-1-18 0,1-1 29 0,-1 1-11 15,-1-3-23-15,1 3 1 0,-4-2 32 16,0 1-14-16,0-1-20 0,0 5 0 0,0 0 14 16,0-8-1-16,-16-9 5 0,5 9-15 15,-1 0 30-15,1 2-28 0,0 4 12 0,3-1 8 16,0 1-41-16,-1 1 11 0,9 1-13 0,-8 0 19 16,-4 0-19-16,-16 14 4 0,10-5-1 15,5-2 27-15,2 3-5 0,-2-1 10 16,0-2-2-16,5 6-2 0,0 1-18 0,-1 1-13 15,5 0 35-15,-3-3-11 0,7-3-13 0,0 4 12 16,0-1 13-16,13 19 11 0,-6-14-39 16,1 3 37-16,5-1-13 0,0-5-20 0,2-1 28 15,2-1-38-15,2 0 22 0,-2 0-8 16,3 0 28-16,-1-4-21 0,-1 0 6 0,3-3-23 16,-1 0-1-16,-2-2-23 0,1-2 15 0,-5 0 2 15,0-1-118-15,-14 0-43 0,11 0-154 16,1 0 23-16,18-10 38 0,-19 3-33 0</inkml:trace>
  <inkml:trace contextRef="#ctx0" brushRef="#br0" timeOffset="94866.45">22873 8927 222 0,'0'-3'220'0,"2"2"-37"15,1 0-34-15,1-1-22 0,1 0-37 0,3-1 21 16,7 3-21-16,1-6-22 0,-3 3 5 16,4 1-6-16,-6-1-34 0,-2 0-10 0,0 2-15 15,-4-3 0-15,5 4-97 0,-6-3-66 0,1 2 12 16,0-2 14-16,-1 1 8 0,1-1 8 15,7-4-184-15</inkml:trace>
  <inkml:trace contextRef="#ctx0" brushRef="#br0" timeOffset="95129.66">23156 8625 222 0,'6'-2'152'0,"-2"-1"3"15,1 0-4-15,10-3-55 0,3 1 12 16,0-2-33-16,5 3 2 0,-3-1-24 16,3-1-14-16,0 4 25 0,0-1-8 0,3 1-4 15,-4 1-2-15,0-1-10 0,-2 2-19 0,1 0-4 16,-8 0 1-16,0 0-85 0,-13 0 0 0,0 0-40 15,6 0 0-15,-6 0-86 0,0 0-141 16,8 7 22-16</inkml:trace>
  <inkml:trace contextRef="#ctx0" brushRef="#br0" timeOffset="95368.7">23401 8582 280 0,'-4'1'106'16,"4"0"-3"-16,-3 1-15 0,1 1 22 15,2-2-13-15,0 3 7 0,2 1 5 0,-1 2-58 16,2-2-5-16,2 9 28 0,3 1-4 0,-4-1-43 16,1 1 49-16,-3-3-20 0,2 5-32 15,0-1-3-15,-1-5 45 0,-1 5-25 0,4 2-5 16,-3-3-3-16,-1-1-12 0,-2-3-27 0,6 5 2 16,-2 0-36-16,-2 0-11 0,2-3 5 15,-1 1-51-15,-3-4-4 0,0-4-25 0,0-6-14 16,0 8 17-16,0-2-32 0,0-6 0 15,0 8 16-15,-11 4-21 0</inkml:trace>
  <inkml:trace contextRef="#ctx0" brushRef="#br0" timeOffset="95593.71">23325 8992 323 0,'-3'2'90'0,"0"-1"-12"16,0 2 33-16,-2-3-18 0,3 0-13 0,0 1-10 15,0-1 36-15,-2 0 31 0,3 2-33 16,1-2 26-16,-2 0-16 0,2 1-2 15,0 0-29-15,3-1 0 0,3 2 8 0,2-2 0 16,-2 0-32-16,14 1-3 0,-10-1 0 0,5 0-8 16,4 0-5-16,0 0-12 0,3 0-4 15,0 0 12-15,1 0-30 0,-2 0-9 0,-1 0 5 16,-1 0-56-16,-2 0 5 0,13 9-75 0,-17-5-25 16,-5-4-87-16,1 3 16 0,-3-1 20 15,3-2-121-15,-1 0 12 0,-8 0 1 0</inkml:trace>
  <inkml:trace contextRef="#ctx0" brushRef="#br0" timeOffset="96060.56">23876 8788 383 0,'0'-1'157'0,"-2"-1"-18"0,5-1 3 16,2 3-12-16,-2 0-2 0,2 0-14 0,3-1-24 15,-3 0-8-15,0-1-4 0,1-1 10 16,0 3-27-16,11-5-4 0,-5 5-33 0,1-5 27 16,-3 5-6-16,5-5-44 0,1 1 56 0,-4-1-2 15,-3 1-35-15,-2-2 25 0,-4 4-44 16,1-4 22-16,-1 2-7 0,-2 0-1 0,-1 1 6 15,0 3-9-15,0 0-36 0,0 0 28 0,-18-22-1 16,9 19 11-16,-2-4-11 0,7 7-7 0,-2-3 18 16,-2 0-15-16,0 2 5 0,1-1-4 15,3 2-16-15,-4 0 30 0,8 0-12 0,-11 0 14 16,-5 0 1-16,-13 14-21 0,16-11-1 0,4 2-19 16,-2 4 5-16,3-3-14 0,2 0 36 15,-6 4 4-15,6 0 17 0,6 0-40 0,-4-2 25 16,4 0 10-16,0 3-18 0,17 16 14 15,-8-16 3-15,3 1 9 0,1-3-9 0,5 0 15 16,-3 2-22-16,6-2-7 0,2-4 4 0,1 2 8 16,-1-2-18-16,-1-1-6 0,-1-1-32 15,-1 0-19-15,-2-1 8 0,-18-2-133 0,10 0-139 16,0 0-15-16,-1 0 1 0,4-15 9 16</inkml:trace>
  <inkml:trace contextRef="#ctx0" brushRef="#br0" timeOffset="96435.84">24152 8687 383 0,'13'-9'206'0,"-3"3"-20"0,6-1-21 16,-4 6-50-16,4-4-17 0,0 4 17 16,-3 1-9-16,-13 0-13 0,15 0-9 0,1 0-17 15,18 15 3-15,-20-7 7 0,-2-1-22 0,0 2-13 16,-1 1 20-16,-2 0-20 0,-5-1-3 0,2-1-11 15,-5 2-21-15,0-1 26 0,-1-3-15 16,0 3-4-16,0-9 12 0,0 0 15 16,0 7-27-16,0 0 19 0,-11 7-25 0,7-11 8 15,-2-1-22-15,2 1 17 0,-1-1 3 16,-3-1-23-16,3-1 15 0,0 0 3 0,5 0 4 16,0 0-27-16,-9 0 11 0,-9-17 16 0,12 9-3 15,4 0 8-15,1 1-13 0,4-2-24 16,-3 2 5-16,11-13 22 0,2 6 0 0,-4 2 12 15,5-3-11-15,-4 1-5 0,3 3-7 0,1 0 11 16,3 0-31-16,-2 3 27 0,-7 3-39 16,1-1 4-16,1 4 4 0,-1 0-75 15,-4 0-11-15,0 2-26 0,-2 0-90 0,2 0-101 16,-5 0 21-16,0 0 14 0,0 0-4 0</inkml:trace>
  <inkml:trace contextRef="#ctx0" brushRef="#br0" timeOffset="97512.99">24514 8589 226 0,'12'-5'207'0,"8"3"-72"16,-2 1 21-16,-12 1-19 0,4 0-20 0,2 0-35 16,-1 0-28-16,17 9 36 0,-15-1-14 0,-1 0-17 15,-7-1 27-15,5 3-28 0,-3-1-33 16,-2-1 15-16,-3 1-19 0,0-2 2 0,-2 1 14 15,0-8-27-15,0 4 31 0,0-4-18 0,0 10-20 16,0-4-11-16,0 0 44 0,-12 7-33 16,10-9-4-16,-1-1 22 0,3 0 24 15,-3-1-13-15,1 1-29 0,-2-2-6 0,3-1-2 16,-2-1-3-16,0-2 7 0,1 2 8 0,-2-3 19 16,2 1 6-16,2-1-31 0,-3-1 35 15,2-1-50-15,0 1-8 0,2-1 12 0,-1-2 21 16,0 0-2-16,11-14 5 0,-3 10-9 0,2-1 20 15,3 1-7-15,2 1-9 0,3 2 3 0,-2-1-24 16,4 1 9-16,2 2-1 0,0-1 6 16,-2 1-16-16,1 2 2 0,-2 3 12 0,-2-2 9 15,-4 1-13-15,-2 3-33 0,-1-3 37 16,-3 1 4-16,2 0-6 0,-5 2-25 0,2-1 35 16,-2 0 6-16,1-1-3 0,-2 1-41 0,1 0 43 15,0 1-26-15,-2-2 24 0,2 1-23 16,-3 1 21-16,-1 0 3 0,0 0 13 0,0 0-18 15,0 0-12-15,7 11 5 0,-7-6 10 0,0-1-3 16,0 1-15-16,0 3 2 0,-2 0 14 16,2-1-25-16,0 4 40 0,0 4-34 0,0-5 24 15,-6 14-34-15,6-15 7 0,0 1 48 0,0-10-41 16,0 8 31-16,0 3-11 0,12 11-30 16,-9-13 31-16,1-3 14 0,2-1-26 0,1-1 12 15,-3-4 19-15,1 0-27 0,0 0-17 16,-1 0 37-16,-4 0-17 0,0 0-7 0,8 0-30 15,12-17 50-15,-9 8-12 0,-4 0-28 0,-5 1 5 16,1-2 22-16,-3 2-32 0,0 0 24 16,0 8 0-16,0-6 11 0,0-4-12 0,-15-14 12 15,7 16-33-15,4 0 29 0,0 2 14 16,0 2-22-16,2-1-11 0,-1 2 15 0,0 2 15 16,1-1-27-16,1 1 1 0,-3-2 20 0,3 3-11 15,-1 0-19-15,2 0 37 0,0 0-21 0,0 0-26 16,0 0 11-16,-2 6 29 0,2-5-13 15,4 0-17-15,-1 1 45 0,1-2-22 0,3 0-1 16,-1-2 3-16,2 2-13 0,11-4 17 16,-3 0-19-16,1-3 3 0,0-1 25 0,1 0-52 15,-4-2 30-15,1-1 11 0,0-1 6 0,0-2-12 16,-1 2-1-16,-4-2-34 0,-1 2 27 16,-3-1 15-16,0-1-12 0,-3 2 20 0,-3 12-40 15,0-11 34-15,0-2-11 0,-16-10 20 16,4 9 3-16,0 2-18 0,-1 0 10 0,-3 4-48 15,2-1 43-15,-1 2-10 0,6 2-4 0,-1 3-18 16,2-1 26-16,-1 3-3 0,9 0-22 0,0 0 25 16,-6 0 16-16,6 0-29 0,-8 0 14 0,-3 10-31 15,8-5 13-15,1-3 16 0,2 1 1 16,0 1-6-16,2 1 11 0,1-1-2 0,8 4-12 16,3-1 0-16,4 1 17 0,0 0-2 15,8-2-27-15,-5-1 28 0,2 3 4 0,-4-6-1 16,2 3-29-16,2-2 19 0,-5 1 15 15,2-2-26-15,-9 0 13 0,1 1 15 0,-3 0-7 16,4 3-9-16,-3-3-16 0,-2 4 20 16,-3-1 5-16,5 4-1 0,-3-1-14 0,-2 0 17 15,1 3-14-15,-2 3 18 0,1 2-5 0,-5-10-5 16,0 2 10-16,0 6-7 0,0-3 2 16,0 1-16-16,0 2 35 0,0 3-23 15,0-4 9-15,0 0 5 0,0-1-25 0,0-3 16 16,0 1-2-16,0-2-27 0,0 0-34 0,0 6 3 15,0-1-141-15,0-4-197 0,0 2 2 16,0-3 39-16,14 13 21 0,-4-11 29 0</inkml:trace>
  <inkml:trace contextRef="#ctx0" brushRef="#br0" timeOffset="102946.1">21356 9514 419 0,'0'0'67'16,"0"0"15"-16,0 0-21 0,0 0-6 0,0 0-7 16,0 0-18-16,6-14 30 0,15 20-11 15,-10-6-36-15,9 0-1 0,26 4-2 0,-15-3 23 16,3 2-5-16,1-3 26 0,3 1-8 0,6 2-40 15,2 0 16-15,-2-1-3 0,4 1-3 16,0-1 0-16,0 2-3 0,-1-1 34 0,5 1-3 16,3-1-40-16,0 2 0 0,0-3-2 15,1 4 1-15,-2-1 24 0,2-1 4 0,-5 1-13 16,4 1-2-16,-1-3-4 0,-5 4 2 16,-2-3 9-16,-1 0 1 0,-1-3-2 0,-4 6-44 15,-2-1 2-15,-20-6 2 0,7 0 2 0,3 0 25 16,3 0-1-16,-1 0-1 0,1 0 13 15,-4 0-13-15,1 0 3 0,-3 0-10 0,18-11 15 16,-22 9 1-16,-6 1-4 0,-2-2-1 0,3-2-31 16,-6 5 1-16,-1-3 3 0,-2 2-3 15,0 1 3-15,-2 0 14 0,0 0-10 0,0 0-22 16,-4 0-3-16,1-3-39 0,-3 3-62 0,0 0-109 16,0 0-60-16,0 0-10 0</inkml:trace>
  <inkml:trace contextRef="#ctx0" brushRef="#br0" timeOffset="111613.53">23256 10060 220 0,'0'0'199'0,"0"0"-38"15,0-15-46-15,0 15-6 0,0 0-8 0,15-24-4 16,-13 22-30-16,-1 1-6 0,-1-3-9 15,0 1-16-15,0 3 32 0,0-2-48 0,0 0-2 16,-1 1-3-16,-1 1 43 0,2 1-51 16,-1 1 35-16,0 0-10 0,0 1-25 0,-3 1 16 15,1-2-3-15,1 4 16 0,-2-4-28 0,-6 13 5 16,1-2 40-16,0 0-5 0,-1 1-44 0,0-2 13 16,1 1 8-16,-2-1 6 0,2 3-10 15,1 0-10-15,0 1 27 0,-1 1 3 0,-3-4-26 16,4 5 8-16,-3-3-24 0,3 1 34 15,0-2-20-15,-2 1-13 0,3-3 28 0,-1 3-30 16,4-5 10-16,-3-1-18 0,1-1-5 16,4-2 16-16,-2 0 11 0,1-3-30 0,1 2 37 15,-2 0-14-15,0-3 12 0,-1 3 12 0,3-4-26 16,-4 3 16-16,0-1-3 0,0-2-25 16,2 2-3-16,-4-1 2 0,0 0 31 0,2-1 10 15,0-1 4-15,-3 2-19 0,0-2-18 0,9 0 14 16,-5 0 15-16,-8 0-9 0,0 0 6 0,-11-17 5 15,12 10-7-15,1-3-2 0,2 3-2 16,2-1-10-16,4 2 8 0,-3-8 3 0,3 4-6 16,-5-5 5-16,7 4-1 0,-1 0-10 15,2 1 16-15,0 0-30 0,0 0 25 0,0 10-29 16,0-8 18-16,0 1-20 0,0-1 30 16,0 1-1-16,0-1-5 0,0-2-5 0,0-1 6 15,0-1-1-15,12-6-3 0,-11 10 6 0,0 2-6 16,2 1-18-16,-3 0 2 0,3 2 13 0,0-3 0 15,1 1-7-15,-1 2 13 0,1-1 1 16,-1 0-12-16,2 2-5 0,-1-2 1 0,0 1 7 16,-1 0 0-16,1 0-15 0,1 2 14 15,-1-1 2-15,3 0 5 0,-3 2 0 0,0 0-14 16,-4 0 8-16,0 0-1 0,6 0-4 0,-6 0 10 16,9 0-4-16,0 0-7 0,-9 0-17 15,8 0 5-15,7 11 20 0,-8-10-10 0,-5 3-4 16,14 3 9-16,-4 1 6 0,-1-3-11 0,-5-1-6 15,-1 1 2-15,10 3 16 0,-7-4-23 16,-1 1 32-16,1 2-4 0,-3-4-7 0,2 2 7 16,-3 1-2-16,7 2-24 0,-1 2 23 0,2-3-17 15,-1 3-1-15,1-1-3 0,-3-1 13 16,0 0 4-16,1 1-3 0,-2 0-17 0,3 1 1 16,-4-3 10-16,3 5-1 0,1-2-3 15,-2 1 12-15,-4-3 5 0,3 7 9 0,2-5-18 16,-1 4 13-16,-1-4-15 0,1 0 12 0,-2-2 4 15,0-2-10-15,1 3 8 0,3 1-18 16,-5-3 7-16,0-1-7 0,0-2-10 0,-2 3 27 16,1-2 2-16,0-2-3 0,-1 3-10 0,1-3-6 15,-2 0 7-15,-1-1-6 0,2 1 9 16,-3-2-25-16,2 2 36 0,0 0-17 0,-2-1-1 16,4 1-18-16,-4-3 9 0,1 3 19 0,1-1 4 15,0 3-12-15,1-3 8 0,-4-1-14 16,5 3 12-16,-3-1-12 0,0-1 9 15,4 0-9-15,-2 1 16 0,0-1 6 0,-2 0-4 16,2 0-20-16,-1 1 26 0,-1-1-17 16,1-1 4-16,-1 1-5 0,0 0 10 0,2 0-14 15,-2-1-7-15,0-1 0 0,-1 0 19 16,1 2 0-16,-1 0-14 0,0-2 7 0,1 1 4 16,-2-1 2-16,1 1 6 0,-1-1-20 0,0 0-19 15,0 0-30-15,0 0 4 0,0 0-123 0,0 0-153 16,12-10-35-16,-12 5 12 0,-2 0 20 15,-3-7 8-15</inkml:trace>
  <inkml:trace contextRef="#ctx0" brushRef="#br0" timeOffset="112211.7">22350 9878 409 0,'-2'0'138'0,"1"-2"-5"0,0 1-7 0,1 0-15 16,-4-2-69-16,4 3-6 0,0-1-5 16,0 1 35-16,0-1 14 0,-1 1-8 15,1 0-9-15,0 1-25 0,0-1-5 0,0 1-3 16,0 1-6-16,-1 0-16 0,1 1 13 15,0 0-1-15,-3-1-3 0,3 3-17 0,0 0 10 16,0-2 23-16,3 4-12 0,-3-3 1 16,-3 1-4-16,3-5 0 0,0 0-16 0,0 7-18 15,0 1 40-15,0-1-6 0,0-7-7 0,0 9-24 16,0-3 1-16,0 1 2 0,0-7-2 0,0 8 0 16,0-2-82-16,0 1-29 0,0-7-130 15,0 8-59-15,0-8 7 0</inkml:trace>
  <inkml:trace contextRef="#ctx0" brushRef="#br0" timeOffset="112974.11">23787 9792 269 0,'1'-3'129'0,"0"1"-8"0,0 1-19 0,-1 1-12 15,0 0-21-15,0 0-7 0,0 0-8 16,0 0-6-16,0 0 40 0,0 0-15 0,0 0-10 16,12-14 4-16,-11 11-42 0,-1 3 15 15,0 0 19-15,0 0-15 0,0 0-30 0,3 0 4 16,-3-2-6-16,-2 4 20 0,1-2-12 0,1 3-1 15,0-3-2-15,0 4-13 0,0 0-13 16,0 2 0-16,0-3 1 0,1 3 30 0,-1 0-13 16,0-1-1-16,0 3 0 0,0 0-2 15,0 2 12-15,0-2-22 0,-12 8 1 0,12-10-22 16,0-6 3-16,0 0 27 0,0 8-1 0,0-8-2 16,0 8 0-16,0-8-2 0,0 7 1 15,0-7-92-15,0 8-108 0,0-8-122 0,0 0 22 16,0 0 27-16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5-02-27T15:10:31.338"/>
    </inkml:context>
    <inkml:brush xml:id="br0">
      <inkml:brushProperty name="width" value="0.05292" units="cm"/>
      <inkml:brushProperty name="height" value="0.05292" units="cm"/>
      <inkml:brushProperty name="color" value="#FF0000"/>
    </inkml:brush>
  </inkml:definitions>
  <inkml:trace contextRef="#ctx0" brushRef="#br0">15457 1383 363 0,'0'0'181'0,"0"-12"-45"0,0 12 19 16,0 0-8-16,0 0-14 0,0 0-13 0,0 0-16 15,0 0-11-15,0 0-7 0,0 0-15 16,0 0-13-16,0 0-17 0,0 0 28 0,0 0-6 16,0 0-25-16,0 0-16 0,0 0-16 15,0 0 30-15,0 0-5 0,0 0 6 0,12-29 7 16,5 21-27-16,14-4 15 0,0-7-25 15,2 0 8-15,-2-5 3 0,3 3-4 0,-4-1 14 16,2-3-40-16,-6-2 27 0,1 4-2 0,-7-2-21 16,3 1-1-16,-5 0 24 0,1 2 9 15,-5 5 0-15,-4-8-12 0,-1 6-15 0,0 3 27 16,-2 1-22-16,2-2 10 0,-3 5-30 0,2-4 26 16,-5 1 13-16,0 0-7 0,-3 15-26 15,0-12 14-15,0 2 21 0,0 0-9 0,0 1 0 16,0 1-3-16,0-1-5 0,0 4-5 0,0 5-13 15,0 0 31-15,0-8-13 0,0 8 7 16,0 0 6-16,5-11-12 0,-5 7 4 0,0 5-34 16,1-1 10-16,-1-1 18 0,-1 2-9 0,1 2-2 15,1-1 13-15,-2 3-9 0,-4-1-3 16,5 2-11-16,-3 1 23 0,2 2-26 0,-2 1 29 16,0 4 8-16,-4 1-12 0,2 0 15 0,-2 2-29 15,4-1-7-15,-1 4-6 0,-1-2 26 16,-3 3-17-16,7-2 16 0,-4 0 7 0,3 1-26 15,2 1 15-15,-1-1 8 0,1-6 0 0,0-2-1 16,0 5-8-16,10 17 1 0,-3-18-13 16,2-2 16-16,-4-2 7 0,5 2-10 0,-3-7 4 15,8 0-10-15,-4-1 18 0,3 0-2 16,-2-6-3-16,7 2 10 0,-10-2-14 0,5 0-1 16,6 0 1-16,5 0 15 0,-2 0-16 0,25-11 1 15,-27 4-17-15,3-1 14 0,-1 3 6 0,-4-5 5 16,2 3-8-16,-1-2-1 0,-2-3-10 15,-1 2 9-15,1-2 5 0,-7 0-4 0,1 1-7 16,4-2-2-16,-6 1 12 0,1-1-5 0,-1 1-8 16,-1-2 15-16,-4 0-1 0,1 0-7 15,-1 1-3-15,-2-1-12 0,-1-2 34 0,0 4-14 16,0-2-4-16,0-1-14 0,-2 15 20 16,0-12 0-16,0-2 1 0,0 3-12 0,0 2 13 15,0-3-3-15,0 3 5 0,0 1-1 0,0 1-4 16,0-2 3-16,0 1-2 0,0 1-5 0,0 1 15 15,-8 6-23-15,8-8 18 0,0 0-3 16,0 2-2-16,0 6-10 0,-17-18 11 0,16 13 11 16,1 3-18-16,-1-3 12 0,1 1 0 0,-2 2 8 15,2-2-8-15,-1 4 0 0,-1-2-16 16,0 0 19-16,2 1-8 0,-1-1 4 0,2 2-6 16,-3 0-3-16,2 3 5 0,0-4-1 15,-3 2 12-15,6-2-21 0,-6-1 6 0,3 5 3 16,-2-1 7-16,2 0-5 0,-4 2-17 0,3 0 4 15,-2 3 8-15,2-1-14 0,-3 2 18 16,5 3-7-16,-1-11-3 0,0 7-2 0,0 1 4 16,-11 12-10-16,9-13 17 0,0 3 1 0,-1 1-10 15,1 1 3-15,-1 1-2 0,2-3 3 16,0 2-11-16,-1 2 20 0,-5-2-8 0,7-5 3 16,0 2 7-16,0 3-3 0,0 0-6 0,0 0-5 15,0 2-4-15,0 1 8 0,0 0-1 16,0 0-1-16,0 1-4 0,0-2 6 15,11 15-3-15,-6-14-8 0,-1-1 16 0,-1-2-12 16,3-2 9-16,-1-3-9 0,0 4 17 16,4-4-8-16,-4 0 1 0,-3-3-10 0,7 3 18 15,-4-3-12-15,5 0 1 0,-2 3-8 0,-1-4 17 16,1-3-18-16,-8 0-5 0,9 0-40 0,-9 0-4 16,8 0-29-16,-2 0 7 0,9-13-129 15,-14 12-83-15,2-3-95 0,-1-3 25 0,0 5-12 16,2 0 33-16</inkml:trace>
  <inkml:trace contextRef="#ctx0" brushRef="#br0" timeOffset="496.58">16691 1126 209 0,'0'-3'200'0,"0"0"-34"16,4-3-9-16,-6 6-46 0,2-2-25 0,-2 4 15 15,2 1-1-15,-2 0-16 0,2 1-22 0,-1 1 9 16,0 2 10-16,-2 3-11 0,-1-1-38 16,2 6 3-16,-1 0 4 0,-1 2 5 0,1-1-32 15,-2 1 29-15,1 0 9 0,0 1 14 16,1 3-9-16,1-2-11 0,-2 1-6 0,1-1 3 15,1-1-16-15,-1 0 1 0,0-1 3 0,-1 0-13 16,4-10-12-16,0 1 22 0,0 1-35 16,0-1 24-16,0 1-14 0,0-2 34 0,0 1-24 15,0-8 8-15,0 7-11 0,0-7-10 16,0 7 14-16,0-7-8 0,0 7-30 0,0-7-12 16,0 0 4-16,0 0-121 0,-7 9-89 0,10-12-114 15,-1 2 23-15,8-11-57 0,1 3 25 16</inkml:trace>
  <inkml:trace contextRef="#ctx0" brushRef="#br0" timeOffset="898.43">17037 972 340 0,'3'-1'176'0,"-6"-1"16"0,3 2-51 0,0 0-13 15,4 0-10-15,0 0-35 0,3-4-3 0,10 4 10 16,-4 0-19-16,-3 0-19 0,4 0-5 16,6 0 16-16,0 0-8 0,4 0 0 0,2 0-11 15,-2 0 10-15,1 0-16 0,-4 0 4 16,-1 0-30-16,-1 0 18 0,-3 0 3 0,-1 0-31 16,-3 0 26-16,-2 0-15 0,0 0 6 0,-5 0-42 15,-5 0 4-15,8 0 3 0,-8 0-103 16,0 0-28-16,0 0-38 0,4 5-78 0,-4-1 17 15,2 1-103-15,-4-3-3 0</inkml:trace>
  <inkml:trace contextRef="#ctx0" brushRef="#br0" timeOffset="1169.29">17047 1218 357 0,'-1'1'126'16,"0"1"14"-16,1 0-31 0,6-2-6 0,2 1-12 15,2 1-22-15,5-2 50 0,-3 0-35 16,6 0-8-16,9 0-13 0,31-9 6 0,-20 8-12 16,-3-1-28-16,4-2 24 0,-2 3-2 0,-3-6-14 15,-6 6 5-15,-2-1-31 0,-8 2 14 16,2-3 6-16,-5 2-20 0,-2 1-8 0,-2 0-1 15,-11 0-74-15,8 0-24 0,-1 0-54 16,-1-1-87-16,-4 1 17 0,0-3-123 0,0 1-6 16</inkml:trace>
  <inkml:trace contextRef="#ctx0" brushRef="#br0" timeOffset="2034.74">17790 1422 333 0,'4'0'156'0,"-3"0"-13"0,3-3-51 0,0 1 9 16,0-3 14-16,6-2-23 0,3-2 22 0,-3-5-25 15,5-8-61-15,3 1 41 0,-4-5-8 0,-5-2-2 16,3 0-7-16,-1-1-2 0,-5-3 5 0,4-4-39 16,0 7 21-16,-4-2 0 0,3 0-42 15,0 4 12-15,-4 0 34 0,-1 1-3 16,-4 2-3-16,2 4-16 0,1 3 23 0,-3 7 0 16,0-2 7-16,0 0-21 0,0 0-5 0,0 4-1 15,0 0-5-15,12-7-2 0,-12 15 18 0,0 0-17 16,0 0-2-16,0 0-6 0,0-7-30 15,0 7 34-15,-11-8-4 0,6 11 4 0,5 1-10 16,-4 4-9-16,-4-1 23 0,6-2-13 16,-3 5 16-16,4 1-30 0,-4 0 15 0,2 2-5 15,-1 0-7-15,-3 3 4 0,4-5 10 16,2 8-6-16,1-10-24 0,0 5 17 0,0 4 15 16,0 0-6-16,0 0 12 0,0-1-13 15,0 4-3-15,14 17-26 0,-7-19 10 0,3-1 20 16,4 0-20-16,0-4 24 0,2 0 5 0,3-1 1 15,2-3 0-15,4-3-6 0,0 2-6 16,-5-4 4-16,7 0 0 0,-1-5-12 0,-14 0 4 16,6 0 0-16,5 0-8 0,23-17 4 0,-23 10 7 15,0-8-22-15,-2 3 25 0,-5-4-12 16,0 0-18-16,-2-2-11 0,0-2 45 0,-5-2-18 16,0-2 3-16,1 5 23 0,-6-2-9 15,1 3 8-15,-1-3 2 0,1 1-5 0,-4 3-6 16,2-1 5-16,-3 0-10 0,0 2 3 15,0 7 4-15,0-3 17 0,0 1-10 0,0 0 2 16,0 2 5-16,-11-8 1 0,11 8-18 16,-1 3 9-16,0 1 2 0,-3-2 6 0,1 5-23 15,3-2 4-15,0 4-20 0,0 0 1 0,0 0 15 16,0 0-10-16,0 0-7 0,0 0 28 0,0 0-3 16,-2-3 9-16,4 6-16 0,-2 1 10 0,-1-1 4 15,-3 3-30-15,1 6 20 0,1-1 8 16,-3 0-10-16,2 1 15 0,0-1-17 15,-1 5 1-15,0-2-11 0,-2 4 2 0,1 0 15 0,2 0 1 16,-2 2-5-16,5 1 17 0,-4 0-15 16,4 1-22-16,-1-1 4 0,1-10 9 15,0 6 13-15,0 1-14 0,11 22 5 0,-3-18 15 16,2-3 3-16,-1-6 10 0,0-1-29 0,0-1-5 16,5-1 7-16,-3 1 10 0,2 0-8 0,-2 1-4 15,4-4 20-15,-1 1-27 0,-3-6-8 16,2 2-9-16,1 3 3 0,-2-3-107 0,-6-1-34 15,2-2-91-15,-8-2 20 0,0 0-123 16,7 0 23-16,-7 0-10 0</inkml:trace>
  <inkml:trace contextRef="#ctx0" brushRef="#br0" timeOffset="2539.73">18730 1100 356 0,'8'-10'92'0,"3"0"-11"0,3 4-10 16,-1-1-9-16,1 1 23 0,2 1-10 16,-8 5-9-16,2 0-3 0,0 0-8 0,3 0-14 15,1 0-25-15,-4 0 13 0,11 12-4 16,-12-6-1-16,-6 0-32 0,0 4 27 0,0-7-3 15,-3 4-27-15,1 2 13 0,-1-1 5 0,0 2 2 16,0-1-3-16,0 3 0 0,0 0 1 0,0 1-9 16,0-1-15-16,-15 13 19 0,13-12-20 15,-3-1 3-15,1-4-2 0,-2 0 36 0,-4 5-6 16,-2-3-11-16,-2 0 2 0,0 0 19 16,-2-1-13-16,2 0 1 0,-4-2-3 0,5 0-5 15,0 0 6-15,8-3-21 0,-3 0 1 16,4-1 2-16,-1 0-2 0,0-1 20 0,3 1-1 15,-1 0-2-15,3 1-1 0,-1-4-10 0,1 0 7 16,0 0 5-16,0 0-1 0,24 15 17 0,-1-11 14 16,4 1-3-16,1-1-5 0,4-1 8 15,-1 1-24-15,1 0 8 0,1-1-18 0,0 1 8 16,2-2-3-16,-2 3 0 0,-4-1 34 0,-2-1-17 16,-3 1-1-16,-3 1-4 0,-2-2-12 15,-7 0-5-15,-1-2 10 0,-3 2 18 0,0 0 0 16,-5-2-40-16,4 0 19 0,-4-1 8 15,1 1-5-15,-4-1-34 0,0 0 1 0,0 0-173 16,0 0 18-16,0 0-193 0,6 0 8 16</inkml:trace>
  <inkml:trace contextRef="#ctx0" brushRef="#br0" timeOffset="7286.75">13565 813 244 0,'0'-16'282'0,"15"2"-86"0,-3-5 16 16,-11 15-26-16,-3 3-34 0,6 0 1 16,-6-1-19-16,0 2-25 0,2-3-8 0,5 3-5 15,-5 0-11-15,0 3-16 0,-4-1-2 16,0 0-13-16,6 3-3 0,-1 1-15 0,-1 3 10 16,-4 1-17-16,4-1 7 0,0 4 13 0,0 3-29 15,0 2 1-15,0 1 6 0,0 3 0 16,0 1-6-16,0 2-1 0,10 26-4 0,-6-20-5 15,-2-4 0-15,1 0-6 0,3 0-9 0,-3-1 12 16,0-1 15-16,0-2-6 0,-1-1-15 0,3-6 15 16,-5-2-14-16,0-3 8 0,1-2-5 15,2-2-6-15,-2 1 9 0,-1-1-4 0,1-1-11 16,-1 0 12-16,0-3-14 0,0 1 16 0,4 0-2 16,-4 0-18-16,0-1 12 0,3 0-3 15,-3-1-13-15,1 0-10 0,1-2-34 0,-2 0-20 16,0 0 9-16,9 0-55 0,16-19-41 15,-10 7-55-15,-4 0-46 0,2 3 20 0,-3 0-104 16,-3-2 6-16,-3-1-1 0</inkml:trace>
  <inkml:trace contextRef="#ctx0" brushRef="#br0" timeOffset="7734.83">14041 773 419 0,'2'-7'194'0,"-2"-1"5"0,4 3-10 16,-3-1-8-16,1 3-44 0,-1-2-13 0,-1 3 20 15,1-1-42-15,1 1-7 0,-2 1-3 0,-2 0-34 16,4 1 3-16,-1-3 2 0,-1 3-9 0,-1 3-8 15,-1-2-6-15,4 3-6 0,-2-1-2 16,0 4-19-16,4 6 13 0,-4-2 2 16,0-3-3-16,0 3 1 0,0 3 0 0,0 4-9 15,0 1-16-15,0 2 7 0,12 22 6 16,-12-18 4-16,4 2-4 0,-3-3-1 0,3 1-7 16,-1 1 5-16,-1-2 8 0,7 0-19 0,-9 0-2 15,4-5-3-15,1 2 15 0,3-3 7 16,-4-1-5-16,-3-2-15 0,5-1 7 0,-2-3 1 0,2-2 1 15,-3-2-21-15,-3-1 26 0,3 0-13 16,-2 0 11-16,-1-6-1 0,0 0-3 0,0 0-9 16,0 0 7-16,0 6-8 0,5-1-7 15,-5-4-19-15,0-1-27 0,2 0 8 0,-2-3-14 16,-1 2 9-16,0-3-100 0,-1-6-58 0,-1 4-109 16,2-4 24-16,-2 0-60 0,0 0 12 0,2-4-5 15</inkml:trace>
  <inkml:trace contextRef="#ctx0" brushRef="#br0" timeOffset="8022.03">13634 1012 251 0,'4'-2'192'0,"0"2"-61"0,-2 0-9 16,6 0-14-16,0-4-16 0,11 1 0 15,-11 3-24-15,22-4 6 0,-4 3-21 16,2-4 26-16,-1 2-26 0,1 2-5 0,1 1-6 16,1-4-5-16,-5 3-3 0,2-2-4 0,-5 3-3 15,1-3-3-15,-13 3-81 0,5 0-11 16,1 0-10-16,0 0-17 0,3 0-39 0,-3 0-48 15,3 0 13-15,0 0-189 0</inkml:trace>
  <inkml:trace contextRef="#ctx0" brushRef="#br0" timeOffset="8656.42">14617 1226 265 0,'-2'-3'144'0,"2"3"-6"0,0-2-10 15,-3 5-41-15,-1-1 11 0,2 7-10 0,-7-5-10 16,4 2-26-16,-2 1 8 0,1 0-5 0,-3 0-8 16,5-1-4-16,-1 0-43 0,0 0 0 0,-7 3 0 15,5-1 0-15,4-1 24 0,-1-1-4 16,1 0 0-16,1 1 16 0,1-1-8 0,-2 0-21 15,2 0 13-15,1 0 20 0,0-1-20 16,0-5-12-16,0 0 6 0,0 13-5 0,14 15 7 16,-6-20-2-16,3 3-34 0,0-5 2 15,1-1 27-15,4 2 2 0,0-4-4 0,2 1-1 16,1-2 12-16,-7-2-8 0,11 5-1 16,-8-5-1-16,-15 0-2 0,10 0 7 0,1 0 12 0,-4 0-37 15,2 0 23-15,-1 0 14 0,-3 0-2 16,18-14-3-16,-15 10-5 0,1-2-8 0,-2 1 16 15,-2 0 2-15,1-1-23 0,-4 3 26 0,3 0 1 16,-2-1 18-16,-2-1 12 0,3 0-7 16,-3 2-31-16,0-1 21 0,1-3-28 0,-2 7 27 15,0-11-8-15,0-3 0 0,-18-10-8 16,5 12-2-16,-3 2 3 0,3 1-31 0,-4 1-2 16,2 3 17-16,-1 2-1 0,4-2 8 0,0 2-11 15,0 2-37-15,2-1 4 0,3-1-24 16,7 3 5-16,-9 0-59 0,0 0-54 0,-8 10 11 15,17-10-80-15,-9 0-112 0,-1 0 16 16,0 0-12-16</inkml:trace>
  <inkml:trace contextRef="#ctx0" brushRef="#br0" timeOffset="9163.9">15199 915 331 0,'-1'-2'139'0,"-2"3"-7"0,0 2-27 16,1 1-13-16,1 3-48 0,-2 0-5 16,-6-7 47-16,8 8-36 0,-2 0 25 0,2-1-22 15,1-7 18-15,0 7-46 0,0-1-2 0,0 1-2 16,0-7 0-16,0 6-2 0,0-6-3 15,0 0 39-15,0 0 17 0,0 0-2 0,0 0-8 16,0 0 34-16,-6 8 0 0,4-10-15 0,5 0 3 16,-3 0 2-16,0-3 1 0,-3 1-14 15,3-1-18-15,-1-3 11 0,6 0-12 0,-2 3-3 16,-3 5 4-16,5-16-9 0,-5 16-10 16,0 0 8-16,0-7-10 0,0 7-9 0,0-7-1 15,0 7-7-15,0 0-9 0,0 0-27 0,0 0-18 16,-10-12-56-16,10 16-15 0,2-4 10 0,3 1-72 15,-5 3-64-15,-2-1-142 0,4 4 24 16,-2-2-23-16,3 0 1 0</inkml:trace>
  <inkml:trace contextRef="#ctx0" brushRef="#br0" timeOffset="9736.41">15144 1223 280 0,'1'0'234'15,"-2"0"-59"-15,2 0-25 0,-2 3-8 0,1-3-35 16,-3 3-4-16,6-1-19 0,-2-1 1 16,4-2-47-16,-7 1 32 0,2 0-18 0,5 0 3 15,-3 1 10-15,1 0 13 0,-1-2-25 0,2 1 16 16,-4-1 3-16,0 1-12 0,3 0-3 0,-2 2 3 15,-1-3-13-15,-1 1 6 0,-2-1-31 16,8 2 17-16,-7-2 0 0,-1-1-15 16,7-1 3-16,0 5-3 0,-4 1 10 0,1-2-38 15,-1 2 10-15,-1-1-11 0,0 1 26 0,3-3-9 16,-7 4 9-16,8 0-14 0,-1-2 3 16,-2-1-6-16,0 0 6 0,2-1 10 0,-4 0-27 15,2 0 16-15,2 0 0 0,0 3-4 16,-2-6 15-16,3 3 14 0,-7-1-15 0,5-2 1 15,2 2-11-15,2 1 9 0,2-3 9 0,-9 1-6 16,7-1 9-16,-4-1-7 0,4-2-21 0,-1 3 1 16,1-4 7-16,0 2 9 0,2-3-5 15,-2 0 9-15,1 5 8 0,-3-1 13 0,-2 0 3 16,5 0-4-16,-6 1 4 0,4-2-22 16,-1 3 14-16,-3 2-27 0,0 0 6 0,-1 2 4 15,2-4-14-15,-1 5 19 0,0-3-9 0,0-1-11 16,-1 1 3-16,2-2 4 0,-4 4-11 0,3-2-5 15,0-2 2-15,0 2-7 0,0 3 18 16,3-3-17-16,3 0 8 0,-7-1-13 0,-1 2 14 16,4 0-5-16,-1 2 2 0,-4-6-5 0,3 3-13 15,3 0-10-15,-4 3-39 0,-1-6-20 16,-1 6 8-16,3-3-96 0,-11-3-120 0,4 3 22 16,-1-2-144-16,-6-9 14 0,-4 1 22 0,-1-2 108 15,-4-7-54-15</inkml:trace>
  <inkml:trace contextRef="#ctx0" brushRef="#br0" timeOffset="17656.37">14125 2210 354 0,'0'0'178'15,"0"-12"-29"-15,0 12-9 0,0 0-32 16,9-29 20-16,-9 27 0 0,1-3-12 0,-1 0 4 0,0 1-28 16,2 0 25-16,-2 4-28 0,0 0 22 15,0-7-12-15,0 7-12 0,0-7-13 16,0 7 5-16,0-7-4 0,0 7-19 0,0 0 1 15,0-7-8-15,0 7-1 0,0 0-14 16,0-6 1-16,0 6-8 0,0-6 0 0,0 8-8 16,0 2 3-16,0 1 7 0,0 1-13 0,1 1 3 15,-1-2-16-15,0 6 12 0,0 4-1 0,0 2-6 16,0 3-1-16,0-1 6 0,0 3-4 16,0-1-11-16,10 21 13 0,-7-18 1 0,0-2-2 15,-1-1-3-15,3-1-12 0,-1 2 12 0,0 2-4 16,2-5 3-16,-2 5 4 0,2-4 1 15,1-4-9-15,-4-1-9 0,3 2 13 0,-3-1 4 16,4-2-8-16,-5-5 3 0,1 1-5 0,-3-3 0 16,5-2-12-16,-4-1 10 0,-1-1 19 15,0-1-14-15,2 0 0 0,-1 1 2 0,0 1 2 16,-1-3-11-16,3 1 11 0,-2-1-1 0,-1 2-2 16,1-3-14-16,-1 0 2 0,0 0-43 15,0 0-4-15,0 0 6 0,0 0 4 0,12-10-103 16,-9 6-10-16,9-5-17 0,-7-1-59 15,3 3-73-15,2-1-44 0,4-3 20 0,-1 1-52 16</inkml:trace>
  <inkml:trace contextRef="#ctx0" brushRef="#br0" timeOffset="18211.41">14606 2172 242 0,'0'-5'195'0,"0"-3"-50"15,-2 2 19-15,4-1-28 0,-2 1-42 0,0 1 41 16,1-2 6-16,-1 7-26 0,0 0-8 16,0-7-4-16,0 7-34 0,0-8 9 0,0 8 6 15,0-7-32-15,0 7 4 0,0-6-11 0,0 6-1 16,0 0-6-16,0 0-30 0,0 0 22 0,1-11 16 16,-1 14-5-16,3-1-16 0,-2 4-7 0,0 0-2 15,1 0-4-15,0 12 6 0,5 1-9 16,-2-1 2-16,4 2 6 0,-3-1 10 0,-1 0-25 15,2 0-21-15,-1 1 18 0,0-1 5 16,1-2 1-16,-2 0 2 0,1 2-21 0,-2 0 37 16,4 0-23-16,-3-1 11 0,0-3-4 0,0 1-7 15,0-1 8-15,-5-1 12 0,3-3-20 16,2-3 6-16,-3 2 2 0,0-3 12 0,0 1-23 16,3 4 6-16,-1-3 8 0,-4-2-11 0,3-1-2 15,-1 1-10-15,0-5 7 0,0 1 9 0,0 1 2 16,-1 0-14-16,1-1-10 0,1-1 18 15,-3 0-1-15,4 2-17 0,-3-1 16 0,-1-1-4 16,1 1-7-16,-1 1-20 0,0-1 5 16,0-1-19-16,0-1-14 0,0-1 3 0,0 0 6 15,0 0-118-15,0 0-63 0,-1 5-110 0,-2-8 22 16,-1 1-54-16,0-1-11 0</inkml:trace>
  <inkml:trace contextRef="#ctx0" brushRef="#br0" timeOffset="18668.42">14211 2407 293 0,'-3'-1'101'0,"3"-1"-14"0,0 2 37 16,-3-2-17-16,6 2-56 0,-2 0-15 0,2-2 31 15,1 1-9-15,0-1 15 0,2 0-8 16,11-1-7-16,-4-1-12 0,6 0-1 0,-3 1 1 16,2-1-8-16,1 1-1 0,1 3-3 0,1-1-28 15,1-2-1-15,-3 1 21 0,0 2 3 16,-2-2-5-16,2 2-14 0,-2 0-12 0,3 0 23 16,-13 0 5-16,7 0-6 0,-1 0-1 15,4 0-2-15,0 0-4 0,0 0 4 0,-3 0 1 16,-2 0-29-16,-1 0 2 0,-4 0 1 0,2 0-46 15,-9 0-29-15,9 0 18 0,-9 0-38 0,5 0-75 16,-5 0 14-16,0 0-199 0,8 1 17 16</inkml:trace>
  <inkml:trace contextRef="#ctx0" brushRef="#br0" timeOffset="19282.22">15132 2538 310 0,'0'-1'216'15,"0"-2"-40"-15,0 0-55 0,-1 2 7 0,2-2 25 16,-2 3-16-16,1-2-33 0,1 1-29 15,-2 0-5-15,1 1 17 0,1-1-15 0,-1-1-24 16,0 1 13-16,0 1-5 0,0-3-7 0,0 3-36 16,2 0 18-16,-2 0 15 0,0 0-12 15,2 3-16-15,-2-2-16 0,2 1 24 16,-1 0-3-16,-1 1 8 0,2 1-10 0,0 2-4 16,0-4-8-16,3 13 19 0,3-3 1 0,-4 3-17 15,-2-5-26-15,2 5 26 0,0 1-10 16,-1 1 8-16,-1 0-14 0,1 1 13 0,-3-5-7 15,3 3 10-15,-1-2-16 0,2 2 13 0,-3 1 4 16,-1-17-4-16,0 10-12 0,0 0 24 16,0-1-16-16,0-2 8 0,0 1-25 0,0-8 1 15,0 7 15-15,0-7 9 0,10 16-18 16,-9-13-8-16,-1 0 13 0,0-3 12 0,0 0-14 16,0 0-4-16,0 0 14 0,0 0-4 15,0 0-16-15,0 7 10 0,0-7 4 0,4 7-21 16,-4-9-25-16,0 2 6 0,0-1-80 15,0-2-56-15,0 2-108 0,0-4-73 0,0 0 19 16,-2 2-44-16</inkml:trace>
  <inkml:trace contextRef="#ctx0" brushRef="#br0" timeOffset="19731.44">15531 2266 406 0,'2'-2'185'0,"0"2"-56"16,-1-1 27-16,-1-1-41 0,3 2-16 0,0 0-18 15,-3 2-12-15,2-1 0 0,0 0-23 0,0 2 14 16,0-1-23-16,1 1 16 0,-1-3-12 16,-2 3-7-16,2-1 34 0,-1 1-24 0,0 0-26 15,-1-2 9-15,2 2 20 0,0-1-24 16,0-2 19-16,-1 3 8 0,0-1 2 0,0 0-21 15,-1-1 18-15,0 0-28 0,3-1 4 0,-3 1-2 16,4 0-5-16,-4-1 17 0,0 1-7 16,1 2 12-16,-1-3-6 0,0 0-13 0,0 0 10 15,1 0-29-15,-1 0-6 0,1 0-34 0,-1 0 5 16,0 0-94-16,0 0-91 0,0 0-99 16,-1 0 21-16,0 0-95 0,0 0 38 0</inkml:trace>
  <inkml:trace contextRef="#ctx0" brushRef="#br0" timeOffset="20102.07">15721 2538 310 0,'2'1'177'0,"-2"2"-15"0,1-1-41 16,2-1-35-16,-1 0-26 0,0 2 54 15,-2 1-57-15,1-3 25 0,-1 2-6 0,2 1 4 16,0-1-40-16,-1-1 3 0,0 3-8 16,1-3 7-16,-2 1-39 0,1 0 35 0,0-1-34 15,-1 1 5-15,0 0 27 0,0-2 5 0,0-1-1 16,4 2 24-16,-4-1-17 0,0-1 0 0,1 3-7 16,1-3 13-16,-2 0 0 0,0 0 10 15,0 1 34-15,0-1 10 0,1 0-3 16,0 0 4-16,-1-1-15 0,-1 1-7 0,1-3-9 15,0 2-6-15,0-1 6 0,0 1-29 0,-1-2 2 16,1 2-6-16,-2-2 1 0,1 1-12 0,1 0 7 16,-1-1-25-16,-2 3-12 0,3-2-50 15,-1 0-44-15,0-1 9 0,-2 2-156 0,-2-1-152 16,4 0 31-16,-6 1 22 0,-2-9 24 0,2 6 20 16,0-3 13-16,6 0 5 0</inkml:trace>
  <inkml:trace contextRef="#ctx0" brushRef="#br0" timeOffset="21372.87">16587 2648 360 0,'0'-12'157'0,"16"12"2"0,9-36-67 16,-14 23-5-16,0-3 10 0,0 1 7 0,1-2-23 15,2 2 15-15,-2-3-13 0,0 0-23 0,-2 0 0 16,2 3-8-16,-3-3-10 0,0 0 10 15,-2 1-19-15,-2-1-2 0,-2 1 24 0,1 1-11 16,-3 1-12-16,2 5-18 0,-1-6-11 0,1 3-6 16,-2 0 46-16,-1 2-30 0,1 1 18 15,1 3 2-15,2-10-51 0,2 5 12 0,-6 2 25 16,0 10-14-16,0-7 2 0,0 0 42 16,0 7-27-16,0-8-10 0,0 8 14 0,0-6 10 15,0 6-44-15,0-8 21 0,0 8-26 0,0 0 26 16,0 0-10-16,0-6 23 0,0 6-14 0,-10-6-4 15,10 6-13-15,0 2 12 0,-3 2-17 16,2 2 10-16,-2-3-3 0,1 14 10 16,-2-5-3-16,-1 2 0 0,1 1 18 0,4-1-54 15,-1-4 38-15,-1 1-23 0,2 0 15 0,0-4 11 16,0 7 3-16,13 15-16 0,-6-13-11 0,0-3 40 16,3 2-17-16,1 2-3 0,3-5 12 15,-4 3 4-15,3-3-29 0,-3-1 10 0,3-1-23 16,2-2 45-16,0-5-29 0,-1-2-8 15,4 2 7-15,-10-3 32 0,9 0-20 0,-2 0-12 16,4 0-3-16,16-15 18 0,-16 6-9 16,-1-3 2-16,-4 0 17 0,0 2-24 0,4-4 10 15,1 1-4-15,-6 1-1 0,3-5 0 0,-4 5 6 16,-2-5-7-16,2 0 18 0,-5 1-34 0,-3-1 27 16,3 1-9-16,-5 1 0 0,2-1 10 15,-3 4-7-15,-1-1 17 0,0 13-13 0,0-13-10 16,0 1-10-16,-10-11-2 0,7 15 18 15,1 1 14-15,-1 1-33 0,2 1 8 16,-2 0-11-16,1 1 26 0,2 1-15 0,-1 0 19 16,-1 1 2-16,2-1-14 0,0 0 5 0,0 0-8 15,-1 3 5-15,1-2-12 0,0 1 7 16,-1 1-11-16,2 1 9 0,-1 1 10 0,0 1 5 16,0 3-28-16,-1-1 26 0,2 0-11 0,-1 5-18 15,0-2 46-15,0 6-35 0,9 19-2 16,-5-16 21-16,-2 1-8 0,1 0 3 0,1 4-16 15,0-7 22-15,1 0-12 0,-3 1 20 0,-1 2-29 16,3 1 16-16,0-4 2 0,1 3 7 16,1-3-20-16,-3 0 17 0,5-1-14 0,-3-1-16 15,-1-4 19-15,2 0 13 0,-3-1-7 16,1 0-5-16,1-2-33 0,-3-3 18 0,2 2-32 16,9 4 4-16,-2-2-58 0,-3-4-85 15,0 2-144-15,7-1 24 0,-3-2 18 0,1-1-4 16</inkml:trace>
  <inkml:trace contextRef="#ctx0" brushRef="#br0" timeOffset="21694.05">17656 2455 483 0,'-1'-5'212'0,"1"4"-13"16,0-1-45-16,-2 0-17 0,2-1-27 0,0 2-13 16,0-2-4-16,-1 3-18 0,4 0-7 0,-3 0 4 15,1 0-14-15,0 2-9 0,0 0 20 0,0 1-9 16,1 2-41-16,1 0-10 0,-1 0 2 16,-2-1 28-16,4 13-28 0,0 0 21 15,-1 0 16-15,-1-5-20 0,-1-1-20 0,2-2 10 16,-1 8 5-16,1-5-18 0,-2-1-3 0,-1-1 22 15,3-2 4-15,-3 1-14 0,0-3-35 16,1 2-1-16,-1-1 3 0,0-2-104 0,3 1-20 16,-3-6-32-16,0 0-128 0,0 0-48 15,0 7 15-15,0-7 2 0</inkml:trace>
  <inkml:trace contextRef="#ctx0" brushRef="#br0" timeOffset="22063.88">17930 2210 403 0,'-1'-2'203'0,"0"0"-24"16,1 1-21-16,0-1-75 0,2 2 35 0,3 0 2 15,0 0-55-15,3 0 1 0,14 2 7 0,-9-2-3 16,4 0-9-16,7 0-31 0,2 0 18 16,0 0-4-16,1 0-3 0,1 0-10 0,-1 0 9 15,1 0-5-15,-3 0-10 0,0 0-5 0,26-7 4 16,-28 5-1-16,-3 1 0 0,-5 0 5 15,4 0-44-15,-1-2 8 0,2 2-13 0,-8-1 3 16,-12 2-45-16,8 0-19 0,2 0-29 0,-10 0-6 16,7 0-22-16,-7 0-73 0,0 0-112 15,7 0 26-15</inkml:trace>
  <inkml:trace contextRef="#ctx0" brushRef="#br0" timeOffset="22366.12">17956 2351 512 0,'0'1'145'0,"1"-1"-38"15,2 2-14-15,4-2-11 0,1 0 24 16,10-3-1-16,-6 3-70 0,22-5 36 0,-13 2-41 15,6 0 37-15,-1 1-2 0,5 0-20 16,0 0-12-16,0-1-16 0,-1 3 20 0,3-5-22 16,-3 5 11-16,-1-1 29 0,-3 1-13 0,-16 0-19 15,8 0-8-15,2 0-15 0,-2 0-7 16,3 0 3-16,-6 0-47 0,13-11-4 16,-19 10-21-16,-1-1-17 0,-4 0-51 0,-1-1-35 0,1 2-134 15,-1-4-8-15</inkml:trace>
  <inkml:trace contextRef="#ctx0" brushRef="#br0" timeOffset="22816.33">18236 2040 283 0,'-2'-3'118'0,"0"0"-17"16,2 0-14-16,-2 2-11 0,-1 0-9 0,3-3 19 16,0 3-6-16,-2-2-6 0,-1 3-9 15,3 0-8-15,0 0 1 0,-1 1-19 0,1 1 4 16,1 1-23-16,-1 2 0 0,0 0-5 0,3 3-1 15,3 10-11-15,-3-1 0 0,0-1 33 0,1 1 2 16,3 1-3-16,-4 1-3 0,1 0-6 16,-1 2-30-16,-2-1 20 0,3 1 0 0,-4 0-7 15,1 3-2-15,-1-12 0 0,0 6 0 0,0 5 9 16,0 0-12-16,0 2 19 0,-10 24-4 16,7-26-3-16,2-1-12 0,1 0 34 0,0-3-21 15,0-7-17-15,0-5 0 0,0 4-25 16,0-1 3-16,0-3 29 0,0 0 35 0,0 0-42 15,0-7 21-15,0 6 1 0,0-6 3 16,0 0-23-16,0 0 0 0,0 0-53 0,9 8 3 16,-5-12-73-16,6-6-66 0,2 1 15 15,1-1-173-15,1 0-43 0</inkml:trace>
  <inkml:trace contextRef="#ctx0" brushRef="#br0" timeOffset="23611.17">18742 2471 274 0,'9'-12'180'0,"-3"5"-32"0,0 0-19 15,-1 0-22-15,1-5-16 0,1 2-2 0,-5 1 8 16,3 2-14-16,3-5-29 0,-4 0 18 0,2-1-51 16,-1 1 26-16,-2 0-6 0,0-5-4 0,-2 4-3 15,-1-1-1-15,2-5 2 0,2 0-23 16,-4 1 10-16,3-3 5 0,-2 1-4 0,1 3-31 16,-2 7 34-16,0-4 5 0,0-2 5 15,0-2-16-15,0 4 28 0,0 1-23 0,0 1 9 16,0 2-9-16,0 2-1 0,0 1-1 0,0 0-3 15,0 7-18-15,0-7 11 0,0 7 26 16,0-8-11-16,0 8-36 0,0 0 20 0,0 0-12 16,0 0 24-16,4-8-2 0,-4 10-16 15,0 4-11-15,2-2 2 0,-2 1-5 0,1 2 15 16,-1 14-32-16,0-14 27 0,0 6-10 0,0 2 20 16,0 2-8-16,0-1 5 0,0-1-32 15,0-1 26-15,0-1 8 0,0-2-3 0,0-3-16 16,13 12-9-16,-7-6 29 0,-5-2 1 0,8 2-39 15,-1-4 37-15,3 1 1 0,1-4-4 16,-2 2-11-16,4-3 10 0,-1-3 5 0,0-1-6 16,2 0-19-16,0-2 3 0,-6 0 23 0,4 0-6 15,19-11-15-15,-16 6 32 0,0-4-6 16,1 4-17-16,-4-5 18 0,-1 1-38 0,3-1 8 16,-5-2 14-16,0-2-5 0,-2 1 22 0,-2-1-11 15,2-1-3-15,-5-2-10 0,3 1 2 16,-5 3 16-16,0 1-31 0,-1 2 23 0,1-1 20 15,-1 4-36-15,0-1 24 0,0 8-13 16,0 0 0-16,0-10 20 0,0 3-10 0,0 7-22 16,0-8 29-16,0 8 7 0,0-7-16 0,0 7-11 15,0-7 15-15,0 7-5 0,0 0-11 0,0-7-2 16,0 7 4-16,0 0 8 0,-9-8-10 16,9 10 2-16,0 1 1 0,0 0-22 0,0-1 27 15,0 3-1-15,0 2-8 0,0-1-16 0,0 2 22 16,0 0 1-16,0 4 5 0,0 3-20 15,0 2-4-15,0-2 37 0,0-1-11 0,0-2 1 16,0 0 4-16,0 2-2 0,9 13-6 16,-5-13 2-16,1-1-23 0,-3-1 19 0,4-3-10 15,-3-1 4-15,0-3-9 0,0-1-40 16,0 2 14-16,-1-2 2 0,8 6-83 0,0-4-66 16,0-3-82-16,-1-3 20 0,1 3 21 0,-3-3-85 15,2 0 11-15</inkml:trace>
  <inkml:trace contextRef="#ctx0" brushRef="#br0" timeOffset="24111.85">19419 2278 507 0,'1'-5'157'0,"0"2"-57"16,0-2 18-16,2-1-19 0,3 3-8 0,5-6-17 15,-4 1-38-15,0 5 26 0,1 1-5 16,2-1 1-16,-4 2-20 0,0-1-4 0,1 2-4 16,-7 0 10-16,0 0-4 0,0 0-16 0,9 0 3 15,-5 0-1-15,-4 0-8 0,16 11-21 16,-13-8 39-16,-1 1-11 0,-2 0-3 0,3 0-17 16,-2 1-25-16,-1 1 24 0,0-1 8 0,0-5 21 15,0 6-14-15,0 3-21 0,-13 13 14 0,6-10-20 16,-2 0-3-16,0 3 3 0,1-9 0 15,-1 1 10-15,7-3 36 0,-1 3-26 0,-1-3-14 16,1-1 4-16,3 0 24 0,-2-1-18 16,1 1 2-16,-4 0 15 0,5-2-8 0,0 2-2 15,0 1-9-15,0-1 7 0,0-3-42 0,0 0 62 16,15 14-36-16,-7-9 14 0,1-2 11 0,9 4-38 16,1-7 6-16,-8 0 30 0,10 2 3 15,0 1 13-15,2-1-15 0,2 0-28 0,-2-2 25 16,-5 0-10-16,5 1 13 0,-3-1 8 15,-10 0-10-15,5 0 9 0,4 0-35 0,0 0 48 16,-1 0-24-16,-2 0-20 0,-3 0 44 0,0 0-36 16,-3 0 41-16,-2 0-1 0,-1 0 5 0,-7 0-3 15,8 0-9-15,-8 0-6 0,8 0-3 16,-8 0-14-16,0 0-22 0,6 0-54 0,-6 0 6 16,8-10-270-16,-11 8-27 0,-2-1 8 0,1 1 39 15,-10-5 3-15</inkml:trace>
  <inkml:trace contextRef="#ctx0" brushRef="#br0" timeOffset="28030.12">20940 1823 419 0,'0'0'227'0,"0"0"-11"0,0-14-22 15,0 14-24-15,0 0-33 0,0 0-10 16,-22-24-26-16,22 19 5 0,2 5-5 0,2-3-21 15,2 3-11-15,9-7-2 0,0 1 0 0,7 2-9 16,-4 0-20-16,4 0-9 0,1 0 8 16,-3 0-2-16,7 3-15 0,1-4 15 0,-2 1-11 15,0 1-5-15,2 1 1 0,-2-3-10 16,-4 3 4-16,-2-1 5 0,-1 1 3 0,-3-1-5 16,-2 1-18-16,-7 1-5 0,0 1 1 0,-1-1-20 15,-3 1-20-15,3 0 5 0,-2 0-29 16,-3 0 7-16,-1 0-58 0,0 0-37 0,0 0-38 15,3 1-123-15,-4 2 25 0,-2-3-61 16,-1 0 14-16</inkml:trace>
  <inkml:trace contextRef="#ctx0" brushRef="#br0" timeOffset="28399.02">21115 1752 374 0,'0'-1'173'0,"0"1"-16"0,0-3-3 15,1 3-26-15,-1-2-29 0,1 1 9 0,2 0-37 16,-2 1-17-16,2 0-17 0,-2 0 40 0,4 2-11 16,-2 0-12-16,-1 1-22 0,2 1 31 15,3 8-20-15,0 1 2 0,6-1-15 0,-7 5 0 16,2 0-4-16,0-1 18 0,1 2-36 0,2 2 26 15,-3-2-41-15,2 0-2 0,2 2 25 0,-7-5-13 16,4 3-3-16,-3-2 14 0,3 2 10 16,-4-4 9-16,2-2-17 0,-2-4-4 0,-2-1-19 15,0 0 2-15,0-5 16 0,-1 4 0 0,-1-2-12 16,-1-1 11-16,3-2 27 0,-3 0-30 16,1 1-13-16,1 0-4 0,-1 0 22 0,-1-2 2 15,0 0-13-15,0 0 2 0,0 0-54 0,0 0 7 16,0 0-106-16,0 0-104 0,0 0 20 15,15-14-146-15,-12 12 12 0,-2-3 72 0</inkml:trace>
  <inkml:trace contextRef="#ctx0" brushRef="#br0" timeOffset="28596.26">21639 1949 348 0,'3'0'262'0,"-1"-2"-85"0,1 1 6 0,-1 1-31 16,-1-2-38-16,2 2-10 0,-3-2-36 15,1 2-28-15,0 0-18 0,2 0-2 0,-2 0-100 16,1 0-56-16,-2 0-61 0,1 0-141 0,-2-3 2 16</inkml:trace>
  <inkml:trace contextRef="#ctx0" brushRef="#br0" timeOffset="29200.56">21694 1613 301 0,'0'0'206'16,"0"0"-28"-16,0 0-37 0,0 0-33 0,0 0 14 16,0 0-10-16,0 0-30 0,8-14-11 0,12 13-42 15,0-2 39-15,3 0-18 0,3-1 4 16,-2 2-37-16,2 0 36 0,-3-1-48 0,-2 3 3 16,0 0-8-16,-4 0 48 0,-4 0-8 15,-3 0-22-15,0 0-1 0,-1 0 12 0,-3 0-50 16,3-1 42-16,-9 1-21 0,0 0 17 0,9 0 0 15,-4 0-6-15,-5 0-13 0,8 0 27 0,1 0-21 16,-9 0-3-16,6 0-1 0,-6 0-56 16,0 0-9-16,8 0-38 0,-8 0-14 0,0 0-5 15,0 0-60-15,11 4-158 0,-13-7 12 0</inkml:trace>
  <inkml:trace contextRef="#ctx0" brushRef="#br0" timeOffset="29516.34">21911 1589 370 0,'-1'2'143'0,"1"-2"-21"16,0 1-15-16,0 0 25 0,0 1-42 0,5 1-9 15,-5-2-10-15,0 3-12 0,4 0 6 16,-2-1-4-16,6 12 5 0,-3-4-13 0,-1 5-33 15,4 1 23-15,-2-4-36 0,1 3 16 16,-1 2 16-16,-1 0-4 0,0 0 8 0,0 1-51 16,-1-3 36-16,1 2-11 0,-3-4 26 15,3 2-39-15,1-4 18 0,-2 3-11 0,2 0-22 16,-2-4 47-16,0-3-51 0,0-1 24 0,-3 0 4 16,2-3 19-16,1 2-21 0,-3-4-13 0,0 1-24 15,-1 0 3-15,2-1-64 0,0 0-58 16,-2-2-88-16,0 0 17 0,-2-5-139 0,6 5-29 15</inkml:trace>
  <inkml:trace contextRef="#ctx0" brushRef="#br0" timeOffset="29733.42">22259 1862 497 0,'1'-5'229'16,"2"3"-50"-16,-3-1 6 0,2-1-46 0,0 2-10 15,0-1-4-15,-2 2-24 0,3 2-80 0,-3-1 12 16,2 0-5-16,0 2-85 0,-1-2-34 16,-1 1-74-16,0-1-75 0,4 0 14 0,-4-1-157 15</inkml:trace>
  <inkml:trace contextRef="#ctx0" brushRef="#br0" timeOffset="30131.27">22375 1489 331 0,'0'0'232'0,"1"-4"-71"15,1 4 8-15,-2-1-27 0,4 1-16 0,-2-1-11 16,2 0-40-16,5 1 20 0,12-2-14 15,-11 2-11-15,8 0-36 0,3 0 9 16,6 0 16-16,-1 0-23 0,1 0-1 0,29-9 10 16,-31 7-10-16,-2-2-4 0,-3 2-1 0,-2-1-11 15,2 0-9-15,-3 1 8 0,-4 0-17 16,-3 0 17-16,-4 0-6 0,0 1-25 0,0 1-14 16,-3-2 2-16,2 2-51 0,-1 0-33 15,-4 0-14-15,0 0-11 0,0 0-25 0,0 0-67 16,0 0-113-16,0 0 5 0</inkml:trace>
  <inkml:trace contextRef="#ctx0" brushRef="#br0" timeOffset="30538.22">22570 1472 383 0,'-2'1'170'0,"0"1"-1"0,0-1-25 16,1-1-27-16,0 0-31 0,1 1 23 0,1 0-19 16,0 1-30-16,1 0 19 0,0 0-2 15,1 3-20-15,-1-3-7 0,2 1-20 0,-1 1 26 16,6 7-19-16,-3-2 11 0,1 4-39 0,-1-5 3 16,-2 1-18-16,3 5 31 0,0-3 3 15,-1-3 7-15,1 2-18 0,1 4 8 0,-1-2-29 16,2 3 0-16,-3-3 16 0,1 3 2 0,0-4-5 15,-1 1 15-15,0-2-13 0,-2 0-1 0,5-1-23 16,-6-1 7-16,1-1 20 0,0-2-25 16,0 2 12-16,-1 0 9 0,0-3 5 0,-1 2-33 15,0-3 14-15,1 2 29 0,2-4-10 16,-3 3 5-16,1-1-30 0,-2 1 14 0,1-2 19 16,-2 1 6-16,3-3-9 0,0 2 22 15,-2 1-16-15,1-2 11 0,-1-1-15 0,-1 0-15 16,0 0 8-16,0 0-27 0,0 0-21 0,0 0-38 15,0 0 5-15,0 0-120 0,0 0-172 0,5-6 25 16,-6 1-19-16,-1 2-36 0</inkml:trace>
  <inkml:trace contextRef="#ctx0" brushRef="#br0" timeOffset="30937.26">23002 1301 295 0,'4'0'109'16,"-1"5"1"-16,4-3-26 0,2 7-13 0,4 0-8 15,-2 2-6-15,2 0 20 0,-1 1 0 0,0 2-9 16,0 0-7-16,-1 0 4 0,1 0-14 16,2 1 15-16,-5-2-21 0,0 1 10 0,0 1-15 15,0 1 0-15,1 1-4 0,-4 1 2 16,2 1-18-16,-6 4 10 0,-1-1-15 0,-1-9 5 15,0 8-8-15,0 3 20 0,-12 32 6 16,4-22-36-16,-4 2-2 0,0 4-108 0,-6-4-91 16,-4 0 17-16,-3-2 14 0,-4-2-160 15,-2-4 15-15</inkml:trace>
  <inkml:trace contextRef="#ctx0" brushRef="#br0" timeOffset="31548.14">20748 1402 298 0,'-17'17'76'0,"1"2"8"0,1 0-9 16,-1-1-10-16,1 4-8 0,-3-1-1 15,5 3-15-15,0 1 23 0,3 0-9 0,-7 4-6 16,7-1-5-16,0 5 22 0,2-1-11 16,3 2 12-16,0 3-8 0,1 1-6 0,3 1 22 15,1-20-11-15,0 10-46 0,11 42 14 0,-4-31 0 16,8-1 5-16,2-2-3 0,3 1-6 15,-1-2-16-15,2 1-20 0,3 1 0 0,-1-4-83 16,-2-4-70-16,-3 3-141 0,2-6 16 16,-6-3 7-16</inkml:trace>
  <inkml:trace contextRef="#ctx0" brushRef="#br0" timeOffset="39896.15">21693 3228 226 0,'0'0'202'15,"0"0"-25"-15,0-14-52 0,0 14-12 0,13 0 22 16,-13 0-9-16,0 0-8 0,0 0-21 0,0 0 4 16,0 0-21-16,19-27-11 0,-17 24 15 15,1 0-13-15,-1-2-16 0,1 0-9 0,7-7-8 16,-1 0-2-16,0-2 2 0,0-1 5 16,1-2-3-16,-1 1-19 0,1-2-6 0,-3 3 36 15,2-3 0-15,-3-2-6 0,2 2-12 0,-4-1-10 16,1 4 1-16,0-4 5 0,-4-3-2 15,3 3-14-15,-3 2 20 0,2-2 4 16,-3 9-6-16,0-2 6 0,0-1-9 0,0 2 0 16,0 0-7-16,0 1 1 0,0-4-4 0,0 1 3 15,0 3-3-15,0 0-10 0,0 2 7 0,0 2-3 16,0 6-15-16,0-8 17 0,0 8-6 16,0-7 1-16,0 7-5 0,0 0 2 0,0-6 4 15,0 6-7-15,0 0-7 0,0 0 4 16,0-7 0-16,0 7 1 0,-14-6-2 0,14 8 10 15,-4 2-9-15,4-1-15 0,0 3 15 16,-1-2 7-16,1 3-6 0,0 12 6 0,-2-1-9 16,2-9 6-16,0 3-3 0,0 3 1 15,0 1-1-15,13 17-4 0,-8-19-11 0,-1 3 12 16,5-2 7-16,0-1-10 0,1 0 6 0,2-2 4 16,-1-1 3-16,3 0-6 0,2-2-2 0,0-1 2 15,5 0 1-15,-2-4-22 0,2-1 34 16,0 0-10-16,1-2 0 0,-12-1-9 0,9 0-3 15,0 0 9-15,22-11-7 0,-20 3 2 16,-1 3 20-16,-3-5-13 0,-3 1-11 0,4-1-3 16,-6-3 22-16,4-4-17 0,-5 1 19 0,2-1-11 15,-3 1-9-15,-1-3 1 0,-5-1 5 16,4 1 4-16,-6 1 9 0,2-1-15 0,-4 5 10 16,1-4-8-16,-1 10 6 0,0-2-13 0,0 0 15 15,0-4-12-15,0 1 4 0,-11-9-14 16,7 15 17-16,1 0 4 0,2-1 0 15,-1 4-20-15,2 0 15 0,-3 1-1 0,2-2-7 16,0 3-7-16,-1-1 13 0,2 0 7 0,-1 2-10 16,-2 0-3-16,2-1 0 0,1-1 8 15,-1 3-5-15,0-1 1 0,2 2 2 0,-2 1 3 16,1 1-20-16,-2-1 4 0,1 1 9 0,0 1 13 16,1 3-9-16,0-3-11 0,-2 4-4 15,2 0 13-15,0 0 1 0,0 6-8 0,0 3-2 16,0 0 21-16,0 0 5 0,0 0-22 15,0 3 5-15,0-1-5 0,0-2 12 0,13 19-9 16,-10-25 18-16,1 7-7 0,-1-6-16 0,0 2 22 16,5 1-13-16,-1-3-1 0,-1 4 2 0,0-5-7 15,-1 1 11-15,3-3-5 0,-1-4-5 0,1 7 5 16,-1-6 4-16,-1-1-1 0,0-1-5 16,-2-1-13-16,-1 0-8 0,1 1-11 0,-2-4-35 15,1 2 7-15,-1-2-60 0,4 2-22 16,-2 1-36-16,-1-3-71 0,0 1 18 0,2-1-151 15,0 0 17-15,-5 0 7 0</inkml:trace>
  <inkml:trace contextRef="#ctx0" brushRef="#br0" timeOffset="40294.43">22686 2916 290 0,'2'-6'234'0,"-2"1"-39"0,1-3-18 16,-1 1-10-16,0 2-19 0,0-1-5 0,0 3-25 16,0-2 3-16,0 1-35 0,0 4-1 15,0 0-1-15,0 0-15 0,0-7-7 0,0 7 2 16,0 0-12-16,0 0-6 0,0-7-10 0,0 1-2 15,0 11-7-15,0-2-4 0,2 2-3 16,2 9-8-16,-3-1 15 0,-1-5 9 0,5 16-24 16,-5-5-1-16,2 0 1 0,-1 4 0 15,-1-5-9-15,1 1-9 0,2-2 7 0,-1 1 16 16,3-4-14-16,-3-2 4 0,-2-1 6 0,2-4-1 16,-2 1-3-16,0 0-11 0,0-3 1 15,3 1-1-15,-2-2-2 0,-1-1 13 0,0 1 6 16,0-3-45-16,1 3-6 0,-1-4-1 0,0 0-24 15,0 0 7-15,0 0-109 0,-1 2-64 16,0-6-117-16,-2 1 24 0,3-4-24 0,0 0 9 16</inkml:trace>
  <inkml:trace contextRef="#ctx0" brushRef="#br0" timeOffset="40824.61">23197 2523 380 0,'-2'2'62'0,"-2"0"12"0,0 1-9 16,2 1-3-16,-12 8 11 0,-1-1 0 0,0 1-24 15,-2-3-8-15,-1 1 17 0,-1 2-5 0,-2-2-7 16,0 0 18-16,-1-1-26 0,2-2-4 16,-2 3-5-16,3-3-6 0,3 0 29 15,-1-1-34-15,3 0 9 0,4-1 9 0,2-2-5 16,-1-1-33-16,3 1 1 0,0 0-1 0,3-2 2 15,-3 2 24-15,6-3-5 0,-3 0-6 16,-1 2-13-16,1-2 37 0,1 1-2 0,0 0-5 16,0 0-38-16,-1-1 40 0,3 2-2 15,0-2-7-15,-1 2-34 0,1-2 5 0,0 0 30 16,0 0-37-16,10 3 9 0,7 3 12 0,-1-1 27 16,2 1-9-16,4-4-6 0,1 5 13 0,-1 0-3 15,1-1-8-15,1 1-25 0,0 1 3 16,-4 1 26-16,3-2-16 0,-3 3 4 0,-1-1 15 15,0-1-11-15,0 0-7 0,-4-2-5 0,2 2 0 16,-2-1-19-16,1 0 13 0,-4 0 0 16,4 0-49-16,-5-3-37 0,-2 1-26 0,-1-3-55 15,-1-1-95-15,1-1 16 0,-8 0-119 16</inkml:trace>
  <inkml:trace contextRef="#ctx0" brushRef="#br0" timeOffset="41692.31">23588 2927 526 0,'2'-6'206'0,"-1"2"-38"0,7-11-36 0,-3 1-3 16,1-3-2-16,1 0-4 0,-2-2-56 16,1 1 16-16,-1-3-3 0,2 1-14 0,-1-1-3 15,-2 1 1-15,2-2-28 0,-2 1 13 16,-1 3-21-16,6-1 21 0,-8 0 11 0,1 2-21 16,3-2-3-16,-3 2-4 0,-1 5 6 15,3 2-12-15,-2 2-8 0,-2-1 8 0,2 2-1 16,-2 1-5-16,0 1-1 0,1 2-2 0,-1-1-20 15,0 4 9-15,0 0 10 0,0 0-1 16,0-6-3-16,0 6-7 0,0 0-6 0,0-8 11 16,0 8 2-16,0 0-6 0,0-7 4 15,0 7-2-15,0 0 5 0,0 0-15 0,0 0-10 16,0 0 15-16,0-7-10 0,3 2 8 16,-5 8 16-16,2-1-15 0,0 0-6 0,-1 1-13 15,1 2 17-15,0-1-11 0,1 1 0 0,-1 1 8 16,3 1 7-16,-3 0-9 0,9 16 13 0,-3-10-15 15,2 2 11-15,-2-2-15 0,6 0 4 16,2 1 11-16,-2-3-17 0,4 1 29 0,-2-2-23 16,1-1 1-16,3 1-1 0,0-2 23 15,1-1-20-15,-2-1-4 0,1 2 10 0,-12-8 2 16,3 0-13-16,2 0 2 0,-1 0-14 16,-3 0 22-16,19-10-2 0,-16 3-19 0,3-1 26 15,-2-3 12-15,-3-1-31 0,1-1 31 0,0 0-16 16,-5 2-24-16,-1 0 12 0,0 3 13 15,0-7 1-15,-2 1 10 0,-1 8-19 0,0-2-17 16,0-1 25-16,0 1-23 0,0 0 1 0,0 1 28 16,0-3-1-16,-10-12 5 0,8 15-7 15,0 1-2-15,2-1-1 0,-3 3 0 0,1 1 0 16,2 1-23-16,0-3 27 0,-3 3-16 0,3-1 3 16,-1 1 10-16,1 0-3 0,0 1-8 15,0-1 7-15,0-1-4 0,0 2 0 0,0 0-6 16,-1 1 15-16,-1-2-12 0,1 2-2 15,1 0 23-15,0-1-11 0,0 1-4 0,1 0 8 16,-2 1-2-16,2-1-2 0,-3 3 11 0,2-2-26 16,0 2 1-16,-4 2 16 0,4 0-11 15,0 2-3-15,4-2-8 0,-4 2 23 0,0 0-4 16,0 0-10-16,9 17 8 0,-5-11 6 0,1 1-4 16,0-3-18-16,0-2 18 0,1 3-7 15,1 1 10-15,-1-3-1 0,1-2 13 0,3 2-14 16,-4-2 1-16,3 1 1 0,-1-3-24 0,3 3 27 15,1 0-8-15,-2-6-8 0,1 1 4 16,1 1-18-16,1 0-18 0,1-1 3 0,-5-1-95 16,4 0-56-16,-6-2-102 0,0 0-61 15,-2 2 20-15,0-1-7 0</inkml:trace>
  <inkml:trace contextRef="#ctx0" brushRef="#br0" timeOffset="42299.94">24362 2571 323 0,'0'-2'168'0,"0"-3"-27"0,-1 2-29 16,2-1 14-16,-1 2-15 0,0 0-34 0,1-2-8 15,3 1-30-15,0 1 29 0,0 2-19 16,2-2-3-16,-2-1-23 0,1 2 28 0,-1 0-40 16,1-2 21-16,0 1-2 0,4 1-3 0,-6 1-2 15,3-1-5-15,-2 1-8 0,1 0 17 0,-5 0-21 16,0 0 2-16,10 0-3 0,9 12 0 16,-12-9 1-16,2-1-23 0,-4 4 13 0,-1-2-1 15,-1 2 3-15,0-3-2 0,0 4-3 0,-1-4 1 16,-1 2 1-16,3 2 0 0,-3-1-24 0,1 0 12 15,-2 0 2-15,0 1 10 0,0-7 23 16,0 11-10-16,0 3-20 0,-18 10 1 0,14-12 1 16,-2-5 2-16,-3 4 1 0,-2 0 21 15,5-4-1-15,1-3-33 0,-2 1 1 0,1-1 41 16,0 1-3-16,3-3-18 0,-1 3-7 16,0-3 0-16,2-1 2 0,-1 3-1 0,1-2 0 15,-3-1-5-15,4 2 1 0,-2-2 1 16,2 2-2-16,-1-3 1 0,0 3 0 0,2-3 12 15,-2 1 27-15,2 1-18 0,0-2 1 16,0 0-3-16,0 0-14 0,0 0 39 0,11 9-16 16,-5-9 1-16,0 0-13 0,2 2 3 0,14 0 10 15,-13-2 1-15,4 0-2 0,2 0-8 16,0 0 11-16,4 0-1 0,1 0-8 0,-4 0 19 16,1 0-31-16,-4 0 33 0,-2 0-11 0,-2 0-19 15,-1 0 19-15,-2 0 12 0,-6 0-26 0,10 0 16 16,-2 0-9-16,-8 0-3 0,7 0 3 15,-2 0-2-15,-5 0-19 0,10 0-42 0,-10 0 2 16,0 0-139-16,5 0-181 0,-5 0 29 16,8-1 17-16,-12 1 11 0</inkml:trace>
  <inkml:trace contextRef="#ctx0" brushRef="#br0" timeOffset="43885.74">23650 3191 374 0,'0'0'187'0,"0"0"-5"0,0 0-42 0,13 0-12 16,-13 0-14-16,0 0-15 0,0 0 3 16,0 0-56-16,0 0 28 0,0 0-44 0,0 0 24 15,0 0 4-15,0 0 4 0,-7 18-19 16,-13-18 5-16,13 0-7 0,-8 0-34 0,0 0 29 16,-4 0-14-16,0 0-17 0,-2 0 30 0,-1 0-29 15,-1 0 9-15,3 0-18 0,-3 0 6 16,0 0-22-16,1 0 37 0,0 0-15 0,3 0 11 15,4 0 20-15,1 0-30 0,-1 0 4 16,4 0 3-16,1 0-12 0,2 0 12 0,0 0-8 16,0 0 7-16,1 0 5 0,1 0-33 0,-2 0 36 15,0 0-19-15,-1 0 8 0,3 0 1 16,0 0 15-16,-2 0-35 0,2 0 21 0,0 0 2 16,6 0-9-16,-9 0-8 0,2 0 13 15,7 0 8-15,-8 0 3 0,8 0-32 0,-7 0 17 0,7 0-8 16,-10 0-1-16,10 0 12 0,0 0-1 15,-7 0 8-15,7 0-37 0,0 0 25 0,-6 0-1 16,6 0-19-16,0 0 29 0,-8 0-3 16,8 0-3-16,0 0-15 0,0 0 12 0,-5 0 5 15,5 0-31-15,0 0 7 0,0 0 5 0,0 0 20 16,0 0-13-16,0 0-5 0,0 0-10 16,-10 0 0-16,10 0-1 0,0 0 1 0,0 0-57 15,0 0-17-15,-6 1-20 0,6 1-48 0,-1-4-56 16,2 2-121-16,-1-1 10 0,0 2-12 15</inkml:trace>
  <inkml:trace contextRef="#ctx0" brushRef="#br0" timeOffset="44464.93">23261 3096 280 0,'3'-2'132'0,"-3"0"-71"15,1 1-7-15,-1-1-11 0,0 4 34 16,0-2-21-16,-1 0 17 0,-2 0-27 0,1 2 6 15,-1-2-42-15,-2 3 18 0,1-3 26 0,2 2-45 16,-4-1-1-16,4 0 44 0,-4 0-6 0,3 1-42 16,-3-1 13-16,1 2-3 0,-8 3 0 15,-3 0 10-15,4-2-3 0,0 0 8 0,2-1 9 16,1 1-3-16,-1-3-22 0,2 2-2 16,3 0 9-16,-2-2-2 0,3 2-15 0,-2-1 2 15,1 0 26-15,0 1-4 0,0-2-26 0,1 1 0 16,-1-1 0-16,2-1 1 0,-1 3-1 15,0-2-1-15,1 1 29 0,-1-1-5 0,1 2-3 16,1-2 35-16,1 0-28 0,-3-1 20 0,2 1-2 16,1-1-12-16,0 2-3 0,0-2 4 15,-1 0 7-15,2 3 2 0,0-2-21 0,0-1-2 16,0 0-33-16,0 0-7 0,0 0 36 0,0 0-22 16,0 0 0-16,0 0 23 0,0 7 0 15,0-7 6-15,11 12-15 0,-10-8 5 0,1 0 0 16,1 2-12-16,-2-1 1 0,5-1 5 15,1 9-7-15,-1-2 1 0,3-1 24 0,2 2-55 16,-3-7 37-16,2 4-8 0,-1 1-10 16,2 0 15-16,-5-3 7 0,2-2-5 0,5 4-48 15,0-2 5-15,1-1-47 0,-5-2-59 0,1 0-91 16,4 3-116-16,3-3 16 0,-3-4 5 0</inkml:trace>
  <inkml:trace contextRef="#ctx0" brushRef="#br0" timeOffset="45595.06">24403 3310 215 0,'0'0'225'0,"-13"0"-63"15,13 0 29-15,0 0-33 0,-19-22-26 16,16 18 3-16,2 0-2 0,1-1-8 0,-3 1-21 16,2 1 14-16,0-2-25 0,0 1-11 15,-1 1 7-15,2 0-9 0,-1 0-15 0,-1 1-7 16,0 0-4-16,2-1-15 0,-1 1 5 0,1-2-17 15,0 2 5-15,0 2-9 0,-2 0 4 0,1 2-2 16,2-1-16-16,-1 2-2 0,-1 0 10 16,1-1-16-16,0 3 24 0,0 1-19 0,0 0 7 15,0-1-3-15,1 2 1 0,-1 1-2 0,0 1-9 16,0 1 7-16,0 1 9 0,0 1-7 16,0-2-3-16,0 1 10 0,0-2-11 0,0-1-10 15,0 0 14-15,0 1-8 0,0 4 6 16,0 0-4-16,0-2-2 0,0-1 7 0,0-3-4 15,0 1-14-15,0-2 0 0,0-6 6 16,0 8 11-16,0-8-3 0,0 8-6 0,0-8 11 16,0 7 0-16,0-7 0 0,0 0-9 0,0 7 8 15,7-7-10-15,2 10-9 0,-6-9 18 0,0 1-3 16,5-2-10-16,-3 1 20 0,12 0-15 16,-1 1 10-16,6-1-15 0,-3-1 20 0,-7 0-14 15,2 0-14-15,4 0 20 0,1 0 7 0,0 0-11 16,1 0-17-16,-4 0 22 0,0 0 3 15,-4 0-13-15,1 0 2 0,-3 0 3 0,-1 0 5 16,5-8-11-16,-9 5 13 0,-5 3-25 16,5 0-12-16,-1 0-22 0,0-2-12 0,-3 2-17 15,3 0 9-15,-4 0-63 0,3-2-81 16,-2 2-134-16,-1-1-17 0,2-1 23 0,0 1 11 16,-1-1 0-16</inkml:trace>
  <inkml:trace contextRef="#ctx0" brushRef="#br0" timeOffset="46108.31">24853 3331 380 0,'-2'-1'152'0,"2"1"-16"0,-1 0-24 15,2 0-34-15,-1 0-8 0,0 1-10 0,-1 0 5 16,0 1 7-16,-1-1-26 0,2 2-6 0,-1 0-3 16,1-2 3-16,-1 0 12 0,1-1 11 0,0 3-18 15,0-2 18-15,0 0 35 0,0 1-6 16,0-2 8-16,0 0 9 0,0 0 1 0,0-2-19 15,0 2 7-15,0-1-25 0,0 0 3 16,0 0-18-16,0-1-10 0,0 1 7 0,0-3-7 16,0 1-7-16,-1 2-8 0,2-1-17 0,-1-2-18 15,0 2-25-15,-1 1-19 0,2-1-30 0,-1 0 7 16,0-1-99-16,0 1-121 0,0-1-78 16,0-1 23-16,-3 1 22 0,3 1 10 0,0 2 3 15</inkml:trace>
  <inkml:trace contextRef="#ctx0" brushRef="#br0" timeOffset="46522.01">24757 3142 323 0,'2'0'105'15,"1"0"-13"-15,0 0 23 0,-1 0 2 0,6-1-20 16,-1 1-17-16,15 0-12 0,-12 0-5 16,6 0-19-16,4 0-4 0,1 0-4 0,-1 0 2 15,-3 0-6-15,3 0-6 0,-7 0-1 0,2 0-2 16,-6 0-5-16,0 0 3 0,-1 0 10 16,-2 0-25-16,-6 0 12 0,9 0-3 0,-9 0-8 15,9 0-1-15,-4 0-9 0,-5 0-8 0,9 0-49 16,-9 0-10-16,0 0-8 0,6 0-21 15,-6 0-81-15,0-7-81 0,0 7 5 0</inkml:trace>
  <inkml:trace contextRef="#ctx0" brushRef="#br0" timeOffset="46848.46">24889 3127 280 0,'0'0'114'0,"-2"3"-47"0,2-3 19 15,0 4-26-15,0-1-6 0,0 2-5 0,0-2-5 16,2 3 19-16,-2-1-6 0,0 2-7 16,0 1 12-16,0 1-13 0,0 4-5 0,0 1-3 15,0 2-2-15,11 16-7 0,-9-19 18 0,0-1-9 16,-1-1-16-16,-1-1 7 0,1-2 6 0,1 1-30 15,-2-2 20-15,4 10-26 0,-3-6 1 16,0-1-3-16,2-2 2 0,-3-2 18 0,4 1 0 16,-3-2-4-16,2 1-1 0,-1-2-1 0,-1 0-19 15,2 0 11-15,-1-1-1 0,2 1-61 16,-3-1-1-16,3-2-90 0,0 2-91 0,0-2 14 16,2 2-134-16</inkml:trace>
  <inkml:trace contextRef="#ctx0" brushRef="#br0" timeOffset="47046.17">25093 3391 412 0,'3'-3'180'0,"-1"2"-45"0,-2 1-36 16,0-3 8-16,3 3 1 0,-2 0-18 0,0-3 3 15,2 3-42-15,-2 0-17 0,0 3-2 16,0-6-90-16,-1 3-84 0,2 0-190 0,-2 0 7 16</inkml:trace>
  <inkml:trace contextRef="#ctx0" brushRef="#br0" timeOffset="47649.18">25243 3052 227 0,'0'0'153'0,"0"0"-30"16,0 0-13-16,0 0-15 0,0 0-22 0,0 0-9 15,0 0 22-15,0 0-20 0,0 0-15 16,0 0 10-16,0 0-15 0,0 0-2 0,0 0-3 15,0 0-1-15,10 10-17 0,8-10 11 16,-8 0-4-16,6 0 0 0,3 0-5 0,0 0-21 16,18-10 18-16,-17 8-4 0,-7 2-1 0,-3-2-17 15,0 1 2-15,-2-1 1 0,1 1-1 16,-3 1 8-16,-2-1 2 0,0 1-16 0,-4 0 1 16,0 0-1-16,0 0 4 0,7 0 13 15,-7 0-2-15,6 0-70 0,-6 0 8 0,9 0-49 16,-9 0-9-16,0 0-44 0,7 0-57 0,-7 0 10 15,0 0 8-15,0 0 5 0</inkml:trace>
  <inkml:trace contextRef="#ctx0" brushRef="#br0" timeOffset="48134.03">25345 3024 259 0,'-1'1'123'16,"-2"0"-28"-16,3-1-12 0,-2 0-12 0,1 0-9 16,1 2 29-16,-1-1-10 0,1-1-36 15,-1 2-6-15,0-1-3 0,1 1 9 0,0-1-4 16,-2 1-31-16,2-1 13 0,0 1-1 15,-1 1-10-15,1-1 0 0,0 1 23 0,-1-1 6 16,-1 0-16-16,4 1 10 0,-4 2-2 0,1-1-5 16,0 1-2-16,1-1-19 0,0-4 11 15,0 0 12-15,0 8-15 0,0-2-3 0,0 0 14 16,0 0-3-16,0-6-2 0,0 10-28 0,0-2 1 16,0-2 0-16,0 1 12 0,0 0-2 15,0 0 2-15,0 0 2 0,0-7-16 0,0 8 2 16,0 1 1-16,0-2 15 0,0 0 6 15,0-1 6-15,0 0 6 0,0-6-18 0,0 8 1 16,0-1-1-16,0 0 1 0,0-7-26 0,0 7 3 16,0 0 2-16,0-7 25 0,0 8-25 0,0-2 10 15,0-6 23-15,0 7-14 0,0 1-12 16,0-8 1-16,0 8 2 0,0-8 22 0,0 8-3 16,0-3-2-16,0-5-2 0,0 8-1 15,0-8-1-15,0 8-70 0,0-8-26 0,10 16-55 16,-10-11-109-16,0-1 15 0,0 1-140 0</inkml:trace>
  <inkml:trace contextRef="#ctx0" brushRef="#br0" timeOffset="57070.44">24157 5472 315 0,'0'-18'191'0,"31"-15"-63"0,-26 18 14 16,0 4-4-16,-1-5-12 0,-1-3-36 0,-3 3 19 16,5-4-11-16,-3 1-15 0,1 2-14 0,1-4 11 15,-3 1-1-15,0-4 5 0,1 1-14 0,-1 2-7 16,-1-3 5-16,0 5-7 0,5-5-7 16,-5 4 4-16,0 11-7 0,0-3-9 0,0-3 8 15,0 2-9-15,0 2 2 0,0 2-8 16,0 1-1-16,0 0 9 0,0 8-3 0,0-9 8 15,0 2-25-15,0 7 7 0,0-7-7 0,-12-2-4 16,10 5 2-16,2 4-5 0,0 0-16 16,0 0 17-16,-4-2-8 0,1 4 2 0,0 1-6 15,1 2 7-15,-2 9 0 0,-2 2-5 0,2-1 6 16,-1 4-11-16,1 1 0 0,2-4 1 16,2-5-11-16,0 3 11 0,0 3 6 0,0 0-6 15,0 0-17-15,11 17 18 0,-9-20 5 0,4 1-7 16,2-3-5-16,2 0 6 0,-1 0 3 15,2-4-6-15,-2-3-10 0,6-1 14 0,1 0-3 16,-2-4 6-16,-14 0-3 0,14 0 2 16,4 0-7-16,14-16 9 0,-15 5-10 0,-2 1 6 15,-1 1-4-15,3-4 6 0,-5 0 0 16,1-3-15-16,-3 3 17 0,2-2-4 0,1 2-9 0,-7-2 12 16,-2 0-7-16,5 1 7 0,-7 3 3 15,3-3-17-15,-5 3 4 0,3 2 9 0,-2 2-8 16,-1-1 0-16,0 1-5 0,0 3 12 15,3-2-5-15,-3 3-5 0,0 3 12 0,0 0-7 16,0 0-8-16,0-7 8 0,0 7 3 0,0-8-5 16,0 8 6-16,0 0-14 0,0 0 12 15,0-7-1-15,0 7 3 0,0 0 6 0,-4-9-3 16,4 12-18-16,0 1 7 0,-1-2 4 0,-1 5 12 16,2-2-14-16,-1 0 10 0,1 3-9 0,0 1-1 15,0 6-1-15,0-1 9 0,-5 20-20 16,4-21 16-16,1-6-2 0,0 5-4 0,0 2-16 15,11 17 7-15,-6-19-27 0,-2-2-21 16,-2-2-13-16,3-3 6 0,3 8-66 0,6-3-43 16,-6-4-49-16,-1-2-119 0,0-1-18 0,4-1 26 15,-4-1 14-15,0-1-1 0</inkml:trace>
  <inkml:trace contextRef="#ctx0" brushRef="#br0" timeOffset="57326.11">24646 5236 249 0,'2'1'124'0,"1"-1"-20"0,-2 1-16 16,-1-1 20-16,0 2-25 0,0-1 0 0,0 0 7 16,1 4-8-16,0-2-11 0,2 3 8 15,-3 0-7-15,0-1-9 0,0 2 15 0,0-2-27 16,0-5-43-16,0 9-6 0,0-4 56 0,0 7-17 15,0 3-34-15,0-3 24 0,0 0-11 0,0-2-23 16,0-1 1-16,0 0-21 0,0-2 1 16,0 1 2-16,0-2-13 0,0 0-24 0,0 1-34 15,0-7-87-15,0 6-124 0,0-6 9 16</inkml:trace>
  <inkml:trace contextRef="#ctx0" brushRef="#br0" timeOffset="57896.47">24717 4967 287 0,'-1'-3'223'0,"0"-1"-54"16,1 1 5-16,0 0-56 0,-2-1 28 0,2 3-21 0,-1 0-36 16,1-2-34-16,0 3 22 0,0-3-18 15,3 6-6-15,-2-3 23 0,4 0-16 0,-1 0 1 16,2 0-23-16,2 0 22 0,12 0-26 0,-9 0-16 15,4 0 1-15,4 0 27 0,-1 0-16 16,1 0-1-16,-3 0-11 0,1 0 12 0,-5 0-17 16,-1 0-8-16,-2 0-22 0,-1 0 24 0,0 0 13 15,-8 0 9-15,9 0-31 0,-3 0 14 16,-6 0-4-16,8 0-3 0,-8 0 9 0,5 0-5 16,-5 0-8-16,0 0 5 0,10 0 2 0,-10 0 0 15,0 0-3-15,5 0-11 0,-5 0 8 16,0 0 4-16,0 0-30 0,7 4 43 0,-11 1-14 15,1 0 1-15,1 0-7 0,-10 7-6 0,2 3 17 16,-3-3-17-16,2 2 7 0,0 0 17 16,1-1-12-16,-3 2-5 0,3-1 0 0,-3-2-9 15,7 2 11-15,-4-3 21 0,1 3-33 16,0-4-2-16,2 1 9 0,1-4 5 0,1-1-10 16,1 1 0-16,3-2 10 0,-3-2-45 0,0 1-6 15,3 0 17-15,0-1 1 0,-2 0-85 16,2-1 11-16,-1 0-100 0,1-2 17 0,1 0-200 15,3-2 15-15,-2 1 63 0</inkml:trace>
  <inkml:trace contextRef="#ctx0" brushRef="#br0" timeOffset="58619.97">25120 5109 317 0,'2'-11'102'0,"1"1"-12"0,2-5-17 15,-2 3-15-15,2-6-6 0,0 2 39 0,-1-4-12 16,-2 2-7-16,2 0-5 0,0 3-7 16,-3 1-36-16,-1 2 0 0,2 2 36 0,-2 1-30 15,0-1 4-15,0 3 29 0,0 0-7 16,1 2-8-16,-1-3-3 0,0 1-27 0,0 3 24 16,0 4-8-16,0 0 14 0,0-8-61 0,0 8 60 15,0-7-32-15,0 7 22 0,0-9-17 16,0 9 15-16,0 0-3 0,0-6-57 0,-10-3 37 15,8 9-12-15,0 0-29 0,0 1 54 16,1 0-16-16,-2 4-8 0,1-3-24 0,1 1 36 16,-2 2-3-16,2-1-2 0,1 1 19 0,0 2-34 15,0-2 5-15,1 0-31 0,-1-5 17 16,0 0 30-16,10 27-3 0,-4-18-38 0,0-1 5 16,-1-3 0-16,2-1 39 0,0 1 12 15,-2-3-16-15,8 4-15 0,0-2-9 0,-4-1 6 16,-9-3-20-16,7 0 27 0,2 0-27 0,-2 0 45 15,18-15 1-15,-17 10-4 0,-2-1-1 16,7-5 7-16,-7 0-18 0,0 1-2 0,-4 1-2 16,1 1-20-16,-2 0 25 0,2 1-15 15,-1 1 13-15,0 1 24 0,-1-1-14 0,1 1 9 16,-2 1-26-16,1-2 13 0,-1 6 8 0,0 0-3 16,0-8-13-16,0 8-21 0,0-7 29 15,0 7-20-15,0-7 18 0,0 7-17 0,0 0 12 16,0-6-11-16,0 6 10 0,0 0 19 15,0 0-19-15,0 0-4 0,0-10 7 0,0 10 0 16,0 0 1-16,0 3-5 0,-1 1-9 16,1 0 11-16,0 0-2 0,0 0-35 0,0 4 38 15,0-1-12-15,1-2 12 0,-1 5-11 16,0 2 14-16,0 4 9 0,0-1-44 0,15 13 1 16,-9-14-50-16,-6-3-17 0,9 1-17 0,-7-4 3 15,0-4-91-15,0 0 14 0,1-1 13 16</inkml:trace>
  <inkml:trace contextRef="#ctx0" brushRef="#br0" timeOffset="59781.11">24616 5839 217 0,'0'0'211'0,"0"0"-44"0,0 0-7 15,0 0-48-15,0 0-9 0,0 0 52 0,0 0-58 16,0 0-14-16,0 0 30 0,0 0 2 16,0 0-32-16,0 0 12 0,0 0-32 0,0 0-6 15,0 0-13-15,0 0 13 0,0 0-9 16,0 0 2-16,0 0-10 0,0 0 1 0,0 0-1 15,0 0-25-15,0 0 22 0,0 0-28 0,22-23 6 16,-3 12-8-16,3 2 9 0,3-1-5 16,1-1 15-16,0 1-34 0,0 1 36 15,0-2-13-15,2 4-1 0,-5-5-8 0,0 1-20 16,-5 3 26-16,-1-2-6 0,-1 1 12 0,0 4-37 16,-7-3 28-16,-1 5-3 0,-2-2-17 15,-1 4-49-15,-3-2 26 0,0-1-13 0,2 4 4 16,-1-3-56-16,-3 1-27 0,0 0-16 0,0-1-43 15,0 0-51-15,0 3-83 0,0 0-12 16,0 0 43-16</inkml:trace>
  <inkml:trace contextRef="#ctx0" brushRef="#br0" timeOffset="60164.57">24840 5540 345 0,'-4'-2'155'0,"1"1"-5"15,1 0-17-15,-2-2-28 0,3 2-12 0,0-2-12 16,-1 3-29-16,1-1-5 0,-2 1-17 16,1-3 20-16,2 3 4 0,0 0-2 0,2 0 9 15,1 3-21-15,1-2-14 0,1 0 8 0,0 1-5 16,14 3-38-16,0-2 37 0,-1-1 6 16,3 1-11-16,2-1-22 0,-3-1 35 0,-1 1-15 15,1 2 11-15,-4-1-21 0,5-1-1 0,-10-2-2 16,1 0-1-16,-3 2 11 0,-2-1 6 0,0-1-34 15,-7 0 13-15,0 0 7 0,6 0-13 16,-6 0-14-16,9 0 19 0,-9 0-2 0,5 0 13 16,-5 0-26-16,10 0 19 0,-10 0-7 0,8 0 0 15,1 9-2-15,-4-6-10 0,-4-1 31 16,2 1 1-16,7 10-10 0,-10-5-35 0,1 0 2 16,-1-1 15-16,0-7 22 0,0 7-24 15,0 0 21-15,0 6 14 0,-11 19-6 0,5-14-2 16,-5-1-17-16,2 3 3 0,-3-1 6 0,0-3-30 15,1 2-9-15,-1-1 7 0,2-3-236 16,-3 1 24-16,5-6-123 0,-1-1 8 0</inkml:trace>
  <inkml:trace contextRef="#ctx0" brushRef="#br0" timeOffset="61446.11">24133 6771 242 0,'0'0'167'0,"0"0"-30"0,0-14-30 0,9-5 4 16,-9 15-26-16,0-2 30 0,0 3-5 16,0 0 11-16,0 0-23 0,0-2-44 0,1 2 12 15,-1 3 17-15,0 0-6 0,0 0-17 16,0-7 1-16,0 7-12 0,0 0-31 16,0 0 4-16,-1-9 18 0,1 10-3 0,-3 2-37 15,3 1 18-15,-2 2 28 0,2 0-46 0,-2 12 13 16,2-9-22-16,0 3 10 0,0 5 47 15,-3 22-16-15,2-18-30 0,1 0 33 0,0-2-33 16,0-10 2-16,0 3-1 0,0 0 16 0,0 1-14 16,0-3 1-16,0-1 4 0,0 1 0 15,0-4 2-15,0 1-4 0,0-7-13 0,0 6 7 16,0-6 7-16,0 7-1 0,0-7 18 0,4 5 4 16,-2-8-26-16,-1-1 1 0,2-3 9 0,1-9-30 15,2-4 28-15,3-3-25 0,-4-2 18 16,4-2-4-16,-4 2-4 0,0 0 1 0,0 0-11 15,0-2 4-15,2 4 16 0,-3-1 17 16,2 3-23-16,-3 2 9 0,2 4-35 0,-3-1 27 16,4 2-12-16,-2 3 31 0,3-1-22 0,0 2-10 15,1 3-9-15,2 0 25 0,2 1-11 16,-3 2-13-16,1 4 20 0,-1-2-42 0,-1 1 42 16,2 1 1-16,-4 0-7 0,-6 0-6 0,0 0 9 15,8 0 3-15,6 0 8 0,9 15-36 16,-13-10 25-16,-3-1-19 0,-4 2-1 0,1-2 26 15,-1-1-9-15,-2 4-5 0,2-2 22 16,-3-1-10-16,0-4-4 0,0 10 16 0,-13 12 7 16,4-12-25-16,-2 2 13 0,-1 0-19 15,-2-4 8-15,2 2-8 0,-5-2 8 0,4 0 9 16,0 0-7-16,-1-2-33 0,4-1 31 0,1 0-23 16,2-2 17-16,2 1 16 0,0-1-2 15,1-3 17-15,0 3-49 0,2-1 22 0,-3 0-3 16,2 0-15-16,1 0 51 0,-2 1-19 0,0-2 4 15,1 0 6-15,0 2 2 0,1 0-10 0,1-1-36 16,-3 0-3-16,3 2 27 0,-2-1-12 16,1 1 6-16,2-2-8 0,0 0 17 15,0-2-18-15,0 0-19 0,0 0 28 0,0 9 7 16,11 4-30-16,0-1 54 0,-1-4-19 0,1-2-6 16,1 4-12-16,0-1 22 0,-1-1 0 15,2 0-11-15,-1 0 0 0,0-1-15 0,-4-3 24 16,3 0-30-16,-3 1 40 0,-2-2-18 0,3-1-20 15,-5 0-5-15,1 0 33 0,-1-1-22 16,1 2 20-16,-1-1-12 0,0-1-11 16,2 2-10-16,-2-2 1 0,1 0-85 0,-1-1-83 15,-4 0-103-15,0 0-17 0,0 0 2 0</inkml:trace>
  <inkml:trace contextRef="#ctx0" brushRef="#br0" timeOffset="61755.31">24578 6595 377 0,'16'-6'96'16,"2"2"-18"-16,1-1 6 0,-2 0-1 15,0 0-12-15,-3 1-7 0,2 1-5 0,-3 1-8 16,0 2-6-16,-4-4-23 0,-9 4-4 0,8 0 1 16,-1 0-10-16,-7 0-19 0,8 0-39 0,0 0 7 15,-8 0-30-15,0 0-72 0,6 0 10 16,-6 0 8-16,0 0-147 0</inkml:trace>
  <inkml:trace contextRef="#ctx0" brushRef="#br0" timeOffset="62052.56">24733 6522 234 0,'-2'-2'149'0,"-2"2"8"16,2 0-24-16,-1 0-18 0,2-3-12 15,0 3-16-15,-2-2-19 0,3 1-10 16,-2 2 8-16,2 1-14 0,-2 1-5 0,2-2 17 15,0 3-14-15,0 0-15 0,2 2 8 0,-2 2 11 16,1-1-36-16,-1 4 21 0,0 3-22 16,0 3-2-16,0 3 19 0,0 4-7 0,0-5 5 15,9 22-36-15,-8-21 26 0,2-1-5 16,-3-9-39-16,0 1 40 0,0 1 23 0,0-3-17 16,0 0-24-16,0-1 11 0,0 0-1 0,0-2-2 15,0-6-21-15,0 7 34 0,0-7 3 0,0 7 13 16,0-7-44-16,0 6 39 0,0-6-7 15,0 0-23-15,0 0-20 0,0 0 12 16,10 10 0-16,-9-12-138 0,3 0-86 0,-4-1-105 16,1-1 5-16,1-1 9 0</inkml:trace>
  <inkml:trace contextRef="#ctx0" brushRef="#br0" timeOffset="62440.36">24928 6529 437 0,'0'-1'86'0,"-1"0"1"0,1-1-10 16,1 1-10-16,2-1-8 0,3 0-6 0,0 2-5 15,14-3 11-15,5-2 16 0,2-1-21 16,0 0-6-16,-1 0 8 0,2 0 8 0,-3 1-5 16,-2-2-9-16,0 3-5 0,-5 0 7 0,-1-3 9 15,-2 5-23-15,-4-3 16 0,-3 4-54 16,-3 0 24-16,3-2-31 0,-3 1 51 15,0 1-38-15,-2 0 5 0,-1 1-2 0,2 0-16 16,-3-3-14-16,3 1 0 0,-2 2-88 0,0 0-6 16,-2-1-45-16,0 1-164 0,0 0 8 15,0 0 16-15</inkml:trace>
  <inkml:trace contextRef="#ctx0" brushRef="#br0" timeOffset="62794.4">25149 6442 272 0,'-2'0'202'0,"-1"0"-31"0,3 3-19 16,-3-3-26-16,1 0-28 0,1 1-2 0,1 0-13 16,-4 1 12-16,4 2-26 0,0-3-22 15,0 6-5-15,0 1 33 0,0 11-21 16,0-11-7-16,0 6-23 0,0 4 17 0,0-2-11 15,0 3-24-15,0 0 2 0,0-1 17 16,0 1-4-16,0-2-17 0,0 0 39 16,0-3-29-16,0-2-29 0,0 0 45 0,0-3-12 15,0 0-6-15,0-2-32 0,0 0 12 0,0-2 42 16,0 2-48-16,0-7 18 0,0 10 29 0,0-5-16 16,0-5 6-16,0 7-18 0,0-7 10 15,0 9-20-15,0-9 45 0,0 5-32 0,0-5 16 16,0 7 0-16,0-7-12 0,0 0-2 15,0 0-11-15,0 0 1 0,11 10-100 0,-8-12-56 16,0 2-138-16,-1-4-38 0,2 1 17 0,-1 1 12 16</inkml:trace>
  <inkml:trace contextRef="#ctx0" brushRef="#br0" timeOffset="-195496.72">11254 12610 509 0,'0'0'120'0,"0"0"21"0,0 0-6 0,-13 0-62 15,13 0 6-15,0 0-4 0,0 0 21 0,-23-19 5 16,22 17-40-16,0 2-2 0,1-1 15 15,-2 1 4-15,2-1-39 0,2 0 24 0,0-1-16 16,3-1 4-16,2 3-33 0,9-2 23 0,3-3-10 16,3 2-7-16,1 0-10 0,5 3 19 15,4-3-12-15,-1 2 10 0,1-1-28 0,-3-1-15 16,3 1 29-16,-2 2-7 0,-5-2 4 16,2 2-4-16,2 0-8 0,-20 0 7 0,8 0-19 15,1 0 20-15,-1 0-3 0,-3 0-4 0,-2 0-6 16,-3 0 14-16,-2 0-25 0,-7 0 1 0,6 0 32 15,-6 0-12-15,10 0-2 0,-10 0-8 16,7 0 15-16,-7 0-6 0,0 0 6 0,5 0-11 16,-5 0-6-16,0 0 9 0,0 0-5 15,0 0-16-15,8 9-1 0,-10-9 22 0,1 1 1 16,-1 2-23-16,-4 0 26 0,4-2-3 0,-5 1 14 16,3 3-42-16,-11 0 19 0,4 2 10 15,-5 0-2-15,4 2-23 0,-4-2 36 0,0 1-23 16,-1 0 5-16,0 1 5 0,-2 0 10 0,0-1 2 15,-1 0-2-15,-2-1-10 0,0 2-28 16,3-1 42-16,-3 0-23 0,4-1-5 0,-2 4 13 16,-1-6-24-16,2 5 21 0,1-5-11 15,-1 2 37-15,4-2-49 0,-2 4 21 16,4-4 27-16,3-1-27 0,1-3 3 0,4 2-5 16,0 0-10-16,-1-2 39 0,2-1-19 0,0 3 6 15,1-1-4-15,1-1-16 0,-1 0 4 16,1 2 9-16,-1-1-6 0,2-2-3 0,-2 2 4 15,3-2-14-15,0 0 1 0,0 0 7 0,0 0 9 16,0 0-4-16,0 0 19 0,-5 0-11 16,5 1-36-16,3 1 30 0,-1 0 3 0,5 0 6 15,-1-1-29-15,12 3 31 0,1 2 13 0,4-5-36 16,5 6 16-16,-1-3-5 0,3-1-12 16,0 1 25-16,0 1-8 0,0-3-19 0,2 3 36 15,-1-1-14-15,0 0-8 0,-4-1-6 0,3-2 24 16,-6 2-11-16,-3 0-35 0,-1-1 11 0,-7 0 30 15,1 0 14-15,-14-2-25 0,8 0 9 16,1 0-29-16,-2 0 23 0,1 0-14 16,-8 0-12-16,6 0 51 0,-6 0-49 0,7 0 8 15,-7 0 17-15,0 0 8 0,8 0-8 16,-8 0-8-16,0 0-22 0,6 0 31 0,-6 0-7 16,0 0 0-16,0 0-79 0,6 0-37 0,-6 0-35 15,8 10-163-15,-7-8-35 0,-1-1 37 16,0 1 39-16</inkml:trace>
  <inkml:trace contextRef="#ctx0" brushRef="#br0" timeOffset="-194832.86">12043 12867 312 0,'-6'4'47'0,"-6"5"0"16,-2 0-20-16,0 3 42 0,0 0 20 0,5-3-53 15,-2 5-9-15,4-1 11 0,0 1 2 0,1-1-25 16,3-2 42-16,-3 4-52 0,6-15 38 16,0 10-7-16,0 0 5 0,12 8-32 0,-5-6-2 15,3-1 0-15,4 1 29 0,3-3-4 16,0-4-4-16,3 3 3 0,-2-6-1 0,3-1-6 15,-12-1-32-15,5 0 19 0,2 0 7 0,-1 0-25 16,14-19 1-16,-24 11 1 0,1 0 10 16,-5-2 0-16,-1 3 36 0,0-1 7 0,0-1-8 15,0-1-5-15,-14-16-4 0,4 11 6 16,-1 0-11-16,-1 1-15 0,-2 2 44 0,0 1-29 16,3 3-4-16,-4-2-11 0,2 5-1 0,3-2-1 15,1 5 15-15,3 0-16 0,-1 1 21 0,0 1-17 16,7 0-3-16,0 0-46 0,-8 0 0 15,3 0-16-15,5 0-30 0,-9 0-68 0,0 12-111 16,9-9-53-16,-1-1 36 0</inkml:trace>
  <inkml:trace contextRef="#ctx0" brushRef="#br0" timeOffset="-194487.06">12290 13017 287 0,'2'0'177'0,"2"0"-64"0,-2 1-2 15,-1 0-3-15,3 1-40 0,-2-1-8 16,0 1-6-16,-1 0-6 0,1 1-6 0,-1 0 12 16,0 1-4-16,2-2 23 0,0 3-8 0,-3-4-7 15,0 2-13-15,3 0 32 0,-3-1 21 16,3-1-18-16,-1 1 24 0,0-2-14 0,-1 0-7 15,-1 0 2-15,3 0-12 0,-1-2-24 0,1 0-2 16,-2-1-6-16,0 1 9 0,1-1-5 16,-2 1-8-16,2-2-16 0,-1 1-2 0,-1 0 6 15,3 1 2-15,-2-1-17 0,1 1 16 0,-2 0-22 16,1-2-1-16,-2 3-11 0,1 1-31 16,0 0-31-16,0 1 10 0,-3 2 7 0,0-3-80 15,3 3-47-15,-2 2-70 0,2-3-88 16,-1 3 36-16,3-3 16 0,-1 3 8 0</inkml:trace>
  <inkml:trace contextRef="#ctx0" brushRef="#br0" timeOffset="-194071.73">12642 13037 301 0,'-4'1'84'0,"0"1"-27"0,0 1 10 0,0-2 1 15,0 3-25-15,1 1 21 0,-1 0 4 0,2 0-14 16,-3 9-5-16,1-2-7 0,4-12-4 16,0 8-3-16,0 1-5 0,0 0 20 0,0-2 4 15,0 1-18-15,13 10 6 0,-3-5-13 0,1-3-5 16,4-2-1-16,-4-1-5 0,-1 0-1 15,3 0-7-15,0-4 1 0,5-1 0 0,-4 1-4 16,-14-3 0-16,11 0 21 0,3 0-4 0,12-15-4 16,-19 11 11-16,3-4-26 0,-4 1 25 15,-2-3 15-15,-4 2-33 0,0 8 22 0,0-9 8 16,0-3-34-16,-17-15 20 0,7 12-2 16,-4 0-6-16,1 2 7 0,0-1-45 0,0 3 35 15,-7 0-14-15,7 3 21 0,-4 1-13 16,5 0-1-16,-1 4-1 0,3 1 17 0,2 0-15 15,1 2-16-15,7 0 0 0,0 0-65 16,-8 0-13-16,8 0-48 0,0 0-46 0,0 0-167 16,-12 11 54-16,15-10-22 0</inkml:trace>
  <inkml:trace contextRef="#ctx0" brushRef="#br0" timeOffset="-193502.75">12905 12990 290 0,'2'0'116'0,"-2"0"1"15,0 0-58-15,0 2 29 0,0-1-34 0,0 2 18 16,0-1-19-16,0 3-44 0,-2 1 25 0,1-1 8 15,-3-2 5-15,4 2-27 0,0 2 16 16,0-3-20-16,0 1-1 0,0-5 39 0,0 0-4 16,0 6-47-16,0-6-2 0,0 8 1 0,0-8 0 15,13 14 0-15,-10-12 11 0,2 1 3 16,3-2-1-16,-1 0 24 0,8 4-4 0,1-2-4 16,-16-3-3-16,11 0-42 0,5 0 21 0,-2 0-28 15,-1 0 2-15,-2 0 2 0,-2 0 3 16,1 0 30-16,-1 0 12 0,12 16-6 0,-7-12 1 15,-5-1-5-15,5 5-45 0,0-1 29 16,-5-3 0-16,-2 3-1 0,0-4 0 0,-2 2 32 16,-1 0-20-16,5 7-1 0,0-3-3 0,-4-1 21 15,0-1-4-15,-1 0-2 0,-2 0-7 16,0-2-10-16,-1 2-15 0,0-3 1 0,-1 0-4 16,0-4-1-16,0 0 17 0,0 9 5 15,0-9 20-15,-15 24 15 0,7-16-43 0,-3-1 37 16,2 0-16-16,1-3-7 0,-2 1-9 15,3-2 30-15,-2-3-45 0,-6 7 32 0,0-3 3 16,1-2-13-16,2 0 4 0,2 0-36 16,0-2 39-16,1 0-8 0,0 0-25 0,-1 0 33 15,5 0 4-15,5 0-15 0,-7 0 1 0,7 0 3 16,-10 0 11-16,2 0-40 0,1 0-18 16,7 0 4-16,-8 0-52 0,0 0-19 0,8 0-53 15,-7 0-112-15,7 0-62 0,-8 0 8 0</inkml:trace>
  <inkml:trace contextRef="#ctx0" brushRef="#br0" timeOffset="-193174.05">12907 12976 391 0,'2'-5'123'0,"5"5"-17"16,12-2 20-16,3 1-17 0,6-2-13 15,3 1-21-15,-3 1-28 0,4-2 2 16,-2 0-14-16,-2-2 34 0,-1 1-25 0,-3 0 33 15,-4 0-26-15,-1 1-1 0,-3-4-17 0,-4 3-2 16,-2 2-21-16,0 0 28 0,-3 1-25 0,-4-2 30 16,2 1-34-16,-3 2-1 0,-1-3-152 15,-1 1-207-15,0 2 17 0,0 0 8 0</inkml:trace>
  <inkml:trace contextRef="#ctx0" brushRef="#br0" timeOffset="-192642.99">14143 12898 363 0,'1'-2'180'0,"3"2"-30"0,2-3-20 15,15-2-60-15,-2-3 28 0,7 2-10 0,2 3-54 16,0 0-4-16,5-1 21 0,2 2 33 0,1-1-33 16,-6 1-33-16,2 0 23 0,-4 0 17 15,-14 2-21-15,4 0-9 0,3 0-3 0,-5 0-2 16,2 0-2-16,-4 0-140 0,0 0-65 16,-5 0-117-16,-9 0-11 0,14 11 8 0</inkml:trace>
  <inkml:trace contextRef="#ctx0" brushRef="#br0" timeOffset="-192405.78">14335 13063 217 0,'-2'-1'199'0,"4"-2"-66"0,2 2 34 15,1-2-40-15,11-1-11 0,0 0-25 16,4 0 20-16,3 1-20 0,3 1 10 0,2 2-16 15,1-1-17-15,3 1-24 0,-2 0-19 0,-14 0 14 16,8 0 5-16,2 0 12 0,1 0-17 16,2 0-34-16,1 0 2 0,-2 0-2 0,-1 0-103 15,-3 0-69-15,0 0 15 0,-6 0 14 16,22-11-179-16,-26 7 18 0,2-6-9 0</inkml:trace>
  <inkml:trace contextRef="#ctx0" brushRef="#br0" timeOffset="-192142.05">15172 12743 409 0,'1'-6'205'0,"-1"0"-38"0,0 4-34 0,3-3 5 15,-2 4-22-15,4 1-14 0,-2 0 8 16,1 1-29-16,1 1-5 0,5 8-8 0,1 0-36 15,-2 3 17-15,2 0-1 0,1 4-8 0,-3-1-18 16,4 4-6-16,-3 0 23 0,-1-1-10 0,0 0 7 16,3 1-13-16,-5-1-16 0,1-2 2 15,-2 2 21-15,3-4-12 0,-1 3-28 0,-3-6-45 16,3-1 7-16,2-4-277 0,-2-2 23 16,-2-2 20-16,4-1 13 0,-3-2-90 0</inkml:trace>
  <inkml:trace contextRef="#ctx0" brushRef="#br0" timeOffset="-191968.09">15667 12896 504 0,'0'-5'206'0,"-4"1"-9"16,2-1-27-16,1 3-46 0,1 1 6 15,0 1-29-15,0-3 12 0,0 3-37 0,0 0-12 16,3 0-51-16,1 3-1 0,-1-3-214 0,1 0-129 15,2 0 16-15,10-4 10 0,-3 1 0 16</inkml:trace>
  <inkml:trace contextRef="#ctx0" brushRef="#br0" timeOffset="-191518.44">15934 12723 350 0,'-12'8'124'16,"2"4"-18"-16,3-2-32 0,0 1-9 0,-1 5-5 15,7-3 3-15,-1-1-4 0,2-1-4 0,0-1-8 16,0-1-5-16,0 6-4 0,10 17-4 15,-2-16-3-15,-2 2-11 0,2-4-1 0,1 2-3 16,0-3-2-16,4-1 23 0,2-3-5 0,0 1-5 16,-2-3-28-16,3-1 1 0,1-3 36 15,-3 0-1-15,-2-1 3 0,-2-1-34 0,-10-1-1 16,9 0 0-16,-3 0 1 0,0 0 25 16,-6 0-5-16,26-14 6 0,-18 9 4 0,1-1-36 15,-4-1 44-15,-3 3-28 0,0-1 23 0,-2 0 20 16,1 0-14-16,0 0-32 0,-1 5 42 15,0 0-21-15,0 0-1 0,0-7-6 0,0 7-10 16,0-7 1-16,-13-5 4 0,12 11-6 0,-4 0 17 16,0 1-50-16,2-1 36 0,-1 2-44 0,1-1 29 15,-1 1-49-15,1 0 8 0,-2 3 0 16,0-1 3-16,1-1-159 0,0 1-118 16,1-1-28-16,0 1 70 0,2 1 4 0</inkml:trace>
  <inkml:trace contextRef="#ctx0" brushRef="#br0" timeOffset="-190954.15">16284 12813 345 0,'-2'-2'165'0,"0"0"-22"0,1 2-20 16,0 0-15-16,1 3-33 0,0-1 7 0,0 2 4 15,-2-1-27-15,2 2 15 0,2-1-28 0,-2 1-2 16,0 2-27-16,1-2-4 0,0 3 22 16,-1-1-24-16,0 3 26 0,9 7 5 0,-2-1-4 15,3-8-4-15,-4 0-7 0,5 0-2 0,0 2-4 16,-1-6-14-16,-1 0-16 0,0-2 16 15,1-1 1-15,-2-1-1 0,-8 0 7 0,12 0-23 16,13-14 16-16,-11 6 25 0,-4 0-21 0,1-4-3 16,-4 0-20-16,1 0-11 0,-3-1 40 15,-2-3 3-15,1 7-10 0,-3 2 28 0,-1-2 3 16,0 5-22-16,0 4-41 0,0 0 9 16,0-8 35-16,0 8-1 0,0 0-17 0,0-7 19 15,0 7-16-15,0 0-16 0,0 0 35 0,0-7-24 16,-4 1-2-16,3 6-18 0,1 2 1 15,0-1 34-15,0 2 4 0,1-1-21 16,0 4 0-16,1-2 26 0,-1 1-15 0,0 2 2 16,3 11-2-16,0-9 5 0,-2 4-5 0,1 5 10 15,-2-2-1-15,5-2-2 0,-3-2 5 0,1 3-13 16,2-2 5-16,-1-1-4 0,-2-3 9 16,-1-1-21-16,-1-1 16 0,-1-2-5 0,3 0-20 15,-1-1 21-15,-1-1 3 0,0 2-5 16,2-2-14-16,-3-1 15 0,0 1-23 0,2 1-24 15,0-1 6-15,1-1-108 0,-1-2-99 16,1 1-112-16,0-1 18 0,-3 0 17 0,0 0 6 16</inkml:trace>
  <inkml:trace contextRef="#ctx0" brushRef="#br0" timeOffset="-190453.11">16738 12763 275 0,'-5'1'136'0,"2"0"-76"0,2 2 20 16,-4-3-8-16,4 4-8 0,-1-1 17 0,2 1-9 15,0-1-25-15,0 2-18 0,2-3 6 0,0 3 5 16,2-1-1-16,0-1 25 0,-1 1-5 16,3 0-7-16,5 5-7 0,2-4-5 0,-1 0-4 15,0 2-23-15,1 1 0 0,-1-4-27 0,-2-1 2 16,-2 2 52-16,-2-3-23 0,8 5 12 16,-8 1 9-16,3-4-3 0,-2-1-4 0,5 6-2 15,-4-3-5-15,0 1-6 0,-5-3-5 0,3 4-49 16,-1-3 5-16,-3-1 3 0,0-1 37 15,0 2-4-15,0 1-10 0,-1-3 6 16,-1 4-3-16,0-2-1 0,0 0 0 0,0 0 7 16,0-5 16-16,0 0-14 0,0 8-2 0,0-1 7 15,-9 5-2-15,-2-2-19 0,1 1 43 16,3-2 6-16,-1-3-7 0,2-1-5 0,-1-2-1 16,0-1-26-16,0 2 20 0,-1-2-30 15,4 1 56-15,-2-2-50 0,1 1-1 0,-1-1 20 16,2-1-6-16,-2 1 3 0,-1 1 1 0,1-1-81 15,0 1 5-15,0-2-46 0,-1 2-10 0,7-2-112 16,-8 0-92-16,8 0 39 0,-9 0-24 0</inkml:trace>
  <inkml:trace contextRef="#ctx0" brushRef="#br0" timeOffset="-190086.16">16705 12741 340 0,'0'-3'149'16,"0"1"27"-16,4-3-50 0,-1 3-57 16,1 2 41-16,15-5 3 0,-6 3-28 0,9-5-27 15,-5 6-10-15,0-2 23 0,0-4 2 0,-2 3 6 16,5 1-3-16,-4-1-20 0,-2 0 11 16,-4 2-11-16,0 0-10 0,0 1-12 0,-3-1 6 15,-2 0-2-15,2 2-9 0,-3-2-8 0,3 2-1 16,-4 0-26-16,-3 0-30 0,0 0 4 15,0 0-119-15,0 0-199 0,8 0 24 0,-2 11-31 16,-7-8-2-16</inkml:trace>
  <inkml:trace contextRef="#ctx0" brushRef="#br0" timeOffset="-177607.57">14162 15487 229 0,'52'-19'70'0,"-37"19"10"16,8 0-22-16,6 0-31 0,2 0 16 0,30 9-7 16,-30-4 19-16,-4 3-37 0,-2-2 5 15,3 0-19-15,-2 0 29 0,-2-2-20 0,-5 3 10 0,-2-3-5 16,0 2 10-16,-7-5-23 0,1 2 7 16,-6 1 5-16,2-4-16 0,-3 3 22 0,-1-2-17 15,-1 2 7-15,0-2 4 0,1 2-21 16,-3-1 20-16,0-2 0 0,0 0-12 0,0 0-6 15,-22 13 25-15,7-5-30 0,2 0 23 16,-5 0-13-16,-2-1 9 0,-1-1-10 0,-3 2 15 16,-3-1 5-16,5 3-24 0,-6-2 6 0,6 1 20 15,0-2-4-15,-3 0 9 0,-2-1-23 16,9 0 15-16,-3 4-27 0,3-5 0 0,1 2 23 16,2-2 11-16,1 2 3 0,2 0-10 0,3-1-17 15,3-1-6-15,0-1-4 0,3-1-11 16,-1 3 39-16,2-3 2 0,0-1-15 0,1 4 6 15,1-6 3-15,0 0-16 0,0 6-1 16,0-6 1-16,25 18 16 0,-8-11-14 0,5 1-8 16,-1-1-2-16,7 1 42 0,-3-1-17 0,5-1 31 15,0 1-6-15,3-1-3 0,2-1-5 16,1-1-4-16,-2 2-31 0,-3-2 4 0,2 1-5 16,-2-1 1-16,-1-1 0 0,-7 0 0 15,-2-2-11-15,-3 2-12 0,-7 0-23 0,-2-3-39 16,-2 0-31-16,-7 0-69 0,0 0-148 0,0 0 2 15</inkml:trace>
  <inkml:trace contextRef="#ctx0" brushRef="#br0" timeOffset="-177207.53">14895 15974 234 0,'12'12'40'0,"-3"-1"-4"16,3-3-3-16,6-1-3 0,-3 1 13 15,3-4-41-15,2 1 25 0,-2 0 3 0,0-4 18 16,-4-1-11-16,-1 0 37 0,-13 0-38 0,10 0-4 16,12-11 18-16,-12 2-6 0,-2-1-5 15,0-1 9-15,-6 0 3 0,-2 11-18 0,0-14 5 16,-13-15 5-16,8 14-24 0,-5 1-2 0,-1-1-2 16,0 2 0-16,-2 0-4 0,3 1 12 15,-1 2-1-15,-1-2-3 0,5 9-2 0,0-4-5 16,3 4 10-16,-1 0-16 0,1 3-41 0,-1-2 7 15,5 2-38-15,0 0-3 0,0 0-34 16,0 0-94-16,0 0-135 0</inkml:trace>
  <inkml:trace contextRef="#ctx0" brushRef="#br0" timeOffset="-176906.44">15399 15934 272 0,'-1'-1'179'15,"-3"0"-50"-15,3-1-1 0,-2 2 7 0,2 0-54 16,-1 0 2-16,-1 2-5 0,-1-1-27 0,3 0 21 16,0 2-5-16,-2 0-34 0,2-2 10 0,1 0 4 15,-1 1 0-15,-1-1-37 0,2 2 16 16,0-2 21-16,-1 2-1 0,0-3 20 15,0 2-9-15,1-1-4 0,-2 0-32 0,1 0 6 16,-4-1 15-16,5 0 0 0,0 0-2 0,0 2-12 16,-1-2-7-16,-1-2-42 0,2 2-7 15,0-1 1-15,-2 2-88 0,-3-1-25 0,3-1-89 16,2 1 19-16,0 0-136 0,0 0 8 0</inkml:trace>
  <inkml:trace contextRef="#ctx0" brushRef="#br0" timeOffset="-176473.39">15596 15949 252 0,'-6'7'88'0,"2"0"-28"0,-1 0-38 0,2 1 33 15,1-3-23-15,2 0 24 0,1 1 3 0,-1-6-18 16,0 0-23-16,0 6 11 0,17 14-22 0,-3-10 50 16,-5-5-37-16,4 4-19 0,5-4 51 15,-9-3-44-15,4 0 13 0,-5 1 10 0,-8-3 0 16,7 0 5-16,-1 0-36 0,3 0 26 0,-1 0 4 15,-4 0 10-15,20-12-20 0,-11 9 1 16,-5-1-34-16,1-4 28 0,-1 1 11 0,-3 0-3 16,-1 1 11-16,-3-2 2 0,-1 8 1 15,0-6-7-15,0 0-4 0,-10-13-3 0,2 6-6 16,1 1-1-16,-3 1-1 0,1 2-5 0,-3-3 7 16,3 5 3-16,1 1-2 0,5 1-3 15,-4 1 3-15,5 1-24 0,-3 0 0 0,2 2-35 16,2 0-8-16,0 1-43 0,1 0 1 15,0 0-94-15,0 0 14 0,-3 0-185 0</inkml:trace>
  <inkml:trace contextRef="#ctx0" brushRef="#br0" timeOffset="-176139.15">16045 15833 329 0,'3'-2'180'0,"-3"-1"-27"0,1 1-36 0,2 0-31 15,-2 2 22-15,-1 0-25 0,4 1-9 16,-3 0-1-16,3 4-44 0,-4 0 29 0,6 10-1 16,-1 0-16-16,-1 2-2 0,2 0-3 15,-2 2 12-15,3 2 5 0,-1-2-44 0,-1 3 31 16,2-3-4-16,-6 1-1 0,5 1-5 0,1 0 4 15,-2-3-32-15,-1 1 5 0,-2-2 18 16,3 0-18-16,-1-5 18 0,-3-3-14 0,3-1 18 16,-1 0-5-16,-3-3-2 0,2 0-7 0,-2-1 19 15,0-4-14-15,0 0-6 0,0 0-39 16,0 0 1-16,0 10-48 0,-2-13-55 0,2 0-58 16,0 1-141-16,0-4 18 0,4 1-45 0</inkml:trace>
  <inkml:trace contextRef="#ctx0" brushRef="#br0" timeOffset="-175883.46">16577 15851 264 0,'11'-8'176'0,"5"1"-24"0,-1 2-25 16,4-1-29-16,-2 1-5 0,6 1-13 0,0 0-8 15,-1 2-19-15,-1-2-3 0,0 3 3 0,-1 0-1 16,1 1-26-16,-2-2-1 0,0 2-44 16,-10 0-36-16,0 0-26 0,-1 0-52 0,2 0-185 15,-4 0 3-15</inkml:trace>
  <inkml:trace contextRef="#ctx0" brushRef="#br0" timeOffset="-175668.36">16795 15966 356 0,'-1'-3'195'16,"0"3"-47"-16,3-1-28 0,2-1 25 0,1 1-30 15,2 1-30-15,3 0 21 0,12-2-24 0,-11 2-8 16,6 0-24-16,5 0-11 0,-2 0-3 0,2 0-45 16,19 11 1-16,-27-9-58 0,0-2-19 15,-4 0-87-15,-10 0-130 0,8 0 10 0,7 0 3 16</inkml:trace>
  <inkml:trace contextRef="#ctx0" brushRef="#br0" timeOffset="-175233.01">17534 15641 267 0,'12'1'66'15,"7"4"-14"-15,-2 2 2 0,-2 0-4 0,2 3-20 16,-2 0-10-16,1 2 9 0,0 3-13 16,-7-2 13-16,1 3 22 0,-4 0 9 15,2-3-42-15,-5 1-6 0,-3-14 0 0,0 10 26 0,-11 16-34 16,2-11 1-16,-3-5 3 0,-2 2 26 16,-3 0-15-16,-1-4-11 0,-2-1 15 15,-1-1 1-15,2 2 28 0,0-2-6 0,0 0-4 16,0-4-7-16,2 1-25 0,8 0-2 15,-3-1 8-15,2 0 9 0,4 0-3 0,-1 1 20 0,4-1-6 16,-3-2-31-16,3 2 1 0,-1 0 40 16,0-1-8-16,3 1-16 0,-2 0 18 0,3-2-10 15,0 0 10-15,0 0 0 0,0 0-42 0,22 15 46 16,-5-10-24-16,-1 0 9 0,4 2-4 16,-1-3 1-16,0 0-9 0,0 1-23 0,3-1 2 15,-2 0 0-15,-2-1-1 0,1 1-123 16,-9-3-87-16,4-1 18 0,-4 3-145 0,-10-3-43 15</inkml:trace>
  <inkml:trace contextRef="#ctx0" brushRef="#br0" timeOffset="-175038.26">17922 15923 413 0,'2'-1'222'0,"-2"-1"-51"0,1 0-30 0,1 2-3 16,-1-2-17-16,-1 1-31 0,2 0-5 0,0 1-67 15,-1 0-2-15,-1 0-130 0,0 0-175 16,2-1 15-16,-1-1 7 0</inkml:trace>
  <inkml:trace contextRef="#ctx0" brushRef="#br0" timeOffset="-174501.22">18236 15719 328 0,'10'0'133'0,"-5"2"-53"0,2-2 7 0,11 4-11 16,-8 0-9-16,-2 0-25 0,-2-1-26 0,4 2 16 16,-5-1-2-16,-1 1 0 0,-3 1-26 15,1-1 32-15,-2-1-21 0,0 1 0 0,0 1-10 16,0 1 1-16,-8 12 8 0,-1-3-20 0,2-8 12 16,-2 4 11-16,-2 0-10 0,0-4 22 0,1-1-40 15,2-2 31-15,-1 0 2 0,4-1-37 16,-2-2 28-16,1 0-8 0,2 0-27 15,-1-1 43-15,0 1-7 0,0 1-8 0,1-3-2 16,-1 2 0-16,-2-2 7 0,1 0-16 0,6 0 10 16,0 0 8-16,-6 0 13 0,6 0-35 15,-8 0 1-15,8 0 0 0,-8 0 35 0,8 0-16 16,0 0-1-16,-8 0-2 0,8 0-5 0,0 0-1 16,0 0 0-16,-10 3 1 0,10-1-2 15,3 0 16-15,0-1-11 0,-2-1 5 0,2 3 1 16,3-1-2-16,0 0-1 0,-1-2 0 0,13 6-3 15,2-2-1-15,2 0 0 0,0-1-14 16,1-1 3-16,-2 4 3 0,2-2 28 16,-2-1-2-16,1-1-2 0,-4 3-12 0,-4-4 9 15,-1 0-5-15,-3 0 2 0,-1 1-4 16,0-2 0-16,0 0-1 0,-4 2 0 0,0-2-8 16,1 1 0-16,-2 0-48 0,0 0-57 0,0 1-23 15,-4-2-167-15,0 0-26 0,0 0-2 0</inkml:trace>
  <inkml:trace contextRef="#ctx0" brushRef="#br0" timeOffset="-173388.17">18314 15959 224 0,'0'0'13'0,"0"0"2"0,0 0-8 0,0 0 71 16,0 0-44-16,0 0-11 0,0 0-8 15,0 0 16-15,0 0 15 0,0 0-5 0,0 0-25 16,0 0 15-16,0 0 11 0,0 12-45 0,0-12 51 16,0 0-39-16,0 0-10 0,8 23 4 0,-4-19 20 15,1-1-4-15,-3 1 19 0,3 1-26 16,-3 0 4-16,0-3 16 0,-2 4-21 0,5-2-5 15,-3-1 20-15,-2 1 3 0,2 0-25 0,-1-1 13 16,1 1 26-16,-2 0-13 0,0 1-17 16,0-1-7-16,0-4-3 0,0 0 19 0,0 6-9 15,0-6-5-15,0 8 10 0,0-8-23 0,-13 15 25 16,9-11-24-16,-6 7 27 0,0-1-2 16,-2-4-5-16,2 0-1 0,-3 1 4 0,-1-2-2 15,3-1 30-15,-3 1-14 0,-2 0 14 16,6-2-19-16,0-1 14 0,1 0 10 0,0-1-24 15,1 0 13-15,1 1 1 0,0-2-18 0,7 0 10 16,0 0 8-16,-8 0-15 0,0 0-22 16,1 0 20-16,7 0-6 0,-9 0-1 15,3 0-8-15,6 0 12 0,-10 0-29 0,2 0-3 16,8 0 1-16,-8 0-44 0,-1-11-85 16,6 9-56-16,1-1-122 0,2 1 13 0,2-1-63 15</inkml:trace>
  <inkml:trace contextRef="#ctx0" brushRef="#br0" timeOffset="-172718.52">18655 15800 299 0,'2'-3'122'16,"0"0"-17"-16,0-1-36 0,0 1-3 15,1 0-12-15,3 1 12 0,-2-2-20 0,0 3-3 0,1-1-6 16,-3 2 4-16,2 0 8 0,1-2-16 16,0 2-43-16,-2 0 35 0,2 2 3 0,-5-2-3 15,0 0-3-15,0 0-16 0,6 0-2 16,7 9-14-16,-8-3 32 0,-2-4-26 0,1 4 12 16,-2-2 5-16,7 7-13 0,-5-1 16 0,-1-2-25 15,-1-1 34-15,1-1-31 0,-2 0 24 16,-1-1-29-16,0-5-1 0,0 0 23 15,0 7 1-15,0-7-10 0,-18 19 7 0,12-12-5 16,-1-1 2-16,1-1-16 0,-2-1 14 0,2-1 2 16,-3-1 2-16,4 1 16 0,-11 6-4 15,4-2-13-15,0-2-15 0,3-3-17 0,2 1 33 16,-1 0-8-16,3-1 7 0,0 1 4 16,0-1-3-16,2 0-28 0,-1 1 3 0,-1-1 0 15,5 1 3-15,-2-1 1 0,-1 1 43 0,3 1 5 16,0-4 11-16,0 0-18 0,0 0 25 15,24 17-13-15,-11-11-12 0,2 3-23 0,-2-4 22 16,2 1 11-16,0 0 13 0,1-2-37 16,-4-1 14-16,0-1 0 0,-1-1-5 0,-5 1 7 15,3 0-2-15,-3-2-7 0,1 1-22 0,-1-1 12 16,-1 0 12-16,0 0-30 0,1 0 2 0,-1 0 42 16,-1 0-14-16,-1 1-36 0,1-1 24 15,-1 0-7-15,-1 1-19 0,2-1-18 0,0 0 4 16,-2 0-33-16,-2 0-34 0,4 2-47 0,-4-2-50 15,2 0 13-15,0 0 15 0,-2 0 9 16</inkml:trace>
  <inkml:trace contextRef="#ctx0" brushRef="#br0" timeOffset="-172208.72">19115 15708 394 0,'-7'13'70'0,"-2"1"-12"0,-1 2-6 15,3 3-2-15,4 1-8 0,-3-2 18 0,4 0 1 16,0 1 4-16,2-11-32 0,0 8 5 0,0 0-2 16,0 2-8-16,0-1 17 0,0 3-5 15,0-4-4-15,13 18-6 0,-10-23 0 0,0 0-5 16,0-4-29-16,9 3 24 0,-7-1-20 0,-1-2 15 16,7 1-13-16,-1-5-2 0,-4 2 21 15,0-2-2-15,3-2-29 0,-9-1 1 0,8 0 2 16,1 0 9-16,-3 0-17 0,0 0 24 15,2 0 2-15,4 0-2 0,7-14 16 0,-12 9 13 16,-1 0-25-16,0-1 27 0,-3 1-4 0,1 0-4 16,-2 0 0-16,-1 0 3 0,0 0-19 15,-1 5 9-15,0 0-30 0,0-9-2 0,0 3 29 16,0 6-15-16,-17-21 2 0,6 13-11 0,-1-1 27 16,3 4-8-16,-3 0-6 0,-1 0 3 15,3 3-5-15,1-1-12 0,-1 3 15 0,2-3-16 16,8 3 24-16,-8 0-39 0,8 0 1 0,-10 0-60 15,4 0-32-15,6 0-32 0,-9 0 11 16,9 0-218-16,-9 14-29 0</inkml:trace>
  <inkml:trace contextRef="#ctx0" brushRef="#br0" timeOffset="-171975.42">19578 16213 288 0,'4'1'155'0,"-6"0"-24"0,2 4-18 0,-2-3-16 16,0 1-7-16,1 1-12 0,-2 2-9 0,-3 8 10 15,-3 6-41-15,-9-3-4 0,5 4-21 16,0-1-41-16,0-1-32 0,-3 0-111 0,3 2 13 15,-2-3-233-15</inkml:trace>
  <inkml:trace contextRef="#ctx0" brushRef="#br0" timeOffset="-166594.88">19063 16784 256 0,'0'0'75'0,"0"0"33"0,0 0-18 16,0 0-12-16,0 0-5 0,0 0-10 15,2-12-6-15,18 12 9 0,-11 0-6 0,9 0 4 16,1 0-6-16,3 0-4 0,3 0-8 0,0 0-14 16,-1 0-1-16,3 0 3 0,-2 0-3 0,1 0-2 15,-1 0-2-15,1 0 8 0,-1 0-24 16,-5 0 6-16,-1 0-2 0,-3 0-14 0,2 0-1 16,-1 0 14-16,-5 0-1 0,-2 0-3 0,-4 0 3 15,-6 0-2-15,7 0-1 0,-7 0-2 16,9 0-8-16,-9 0 0 0,7 0-1 0,-7 0 5 15,0 0 13-15,5 0-11 0,-5 0-8 16,0 0 1-16,0 0-1 0,0 0 17 0,10 2 2 16,-7 0-22-16,-6-1 17 0,1 3-2 0,-2-3-1 15,0 0-11-15,-1 2-5 0,-6 5-1 0,-5-1 1 16,-3-2 1-16,5 2 2 0,-5 0 0 16,1 0 2-16,-1-1 0 0,-1 1 0 0,3 0-27 15,-6-3 3-15,3 3 26 0,3 0 14 16,-3 0 0-16,1 2-13 0,0 0 13 0,1 0-20 15,0 0 0-15,0 3-4 0,-1-1 1 16,3-1 15-16,-2 0 2 0,2 0-14 0,2-1 1 16,1-1 1-16,3-1 9 0,1-2 0 0,6 0-28 15,-3-3 2-15,4 0 49 0,-2 1-4 16,0-1 16-16,3 0-17 0,0-1 0 0,1 0-25 16,0-1 47-16,0 0-47 0,0 0 26 0,16 0-7 15,-8 0-11-15,12 1 24 0,-10-1-25 0,8 0 26 16,2 0-25-16,2 0-19 0,6 0 19 15,-3 0 9-15,3 0-15 0,4 0 11 16,-1 0 0-16,0 0 5 0,0 0-16 0,0 0 14 16,0 0-5-16,-3 0-12 0,-2 0 7 0,-1 0-4 15,-3 0 7-15,-3 0 3 0,-6 0-1 0,0 0-8 16,-5 0 1-16,-8 0 6 0,7 0-22 16,-7 0 8-16,9 0 16 0,-9 0-1 15,7 0 1-15,-7 0-12 0,7 0-14 0,-7 0-6 16,8 0 2-16,-8 0-73 0,5 0-53 15,-5 0-85-15,9 0 17 0,-9 0 14 0,6 0 13 16</inkml:trace>
  <inkml:trace contextRef="#ctx0" brushRef="#br0" timeOffset="-166057.26">19734 17198 317 0,'7'15'46'0,"-3"1"-20"16,5-4 15-16,1 1-1 0,-1-4 0 0,1 3 30 16,3-5-19-16,-1 2-39 0,-4-4 14 15,2-2-3-15,-2 0-5 0,0-3 14 0,1 0-27 16,-9 0 28-16,0 0-26 0,14 0 32 0,9-12-27 15,-14 2 8-15,0 3-12 0,3-5-10 16,-7-2 17-16,0-2 34 0,2 2-44 0,-4-1 10 16,-1 0-10-16,0 2 15 0,-2 3 8 0,0 0-3 15,0-4-4-15,0 0-15 0,-14-15 19 16,12 14-8-16,-4 0 10 0,2 1-3 0,-4 1-2 16,3 3-20-16,-1 1 4 0,3 3 6 0,-3-1 0 15,-4-2-2-15,6 0-17 0,-3 6 15 16,2-1 13-16,-1 1-3 0,-1 0-3 0,4-1 1 15,-3 4-3-15,3-3-35 0,-1 3 13 0,-1 0-8 16,1 0 0-16,4 0 2 0,0 0-17 16,-10 0-28-16,3 0-22 0,7 0-35 0,-25 12-111 15,18-6 10-15</inkml:trace>
  <inkml:trace contextRef="#ctx0" brushRef="#br0" timeOffset="-165717.45">20175 17160 265 0,'0'1'115'0,"0"2"-15"16,0 2-7-16,2-1-19 0,3 2-1 0,-5 1-14 15,1-2-13-15,2 2-5 0,-3-2-2 0,3 2 3 16,0-2-3-16,-3 1-5 0,1 0-3 16,2-4 42-16,-3 3 0 0,0-2-20 0,1 1 49 15,0-1-22-15,0-3-27 0,-1 2 10 0,0-1 11 16,0-2-21-16,0-1-31 0,0-1 17 0,0 1-17 16,-1-2 18-16,1 0-30 0,-2 0 21 15,2-2-36-15,-2 0 19 0,1 3-50 0,0-2 5 16,-1 0 3-16,2 1-67 0,-4 1-22 15,2-2-57-15,0 1-121 0,-1 1-38 0,1-1 3 16</inkml:trace>
  <inkml:trace contextRef="#ctx0" brushRef="#br0" timeOffset="-165238.96">20340 17026 270 0,'-5'15'70'0,"1"1"-1"16,3 1 0-16,1-6-24 0,-1 20 16 15,1-9-17-15,0-11 9 0,0 5-12 16,19 22-4-16,-11-17-8 0,2-3 15 0,-1 1-3 16,4-5-7-16,-3 1-2 0,4-1-4 15,-3-4-3-15,2 2-2 0,0-5 4 0,-4-2 12 16,1-2-5-16,-2-1-3 0,-2-2-11 0,-6 0-3 16,0 0 16-16,8 0 1 0,1 0-4 0,6-18-3 15,-5 8-3-15,-3-6-26 0,-2 2 1 0,1-2 0 16,-1-6 0-16,-2 4 0 0,-3-1 1 15,0 8 45-15,0-2-18 0,0-4-3 0,0-3-24 16,-12-17 0-16,11 19 22 0,-5 3-19 16,2-2 10-16,-6 3-4 0,5 0 9 0,-6 2-18 15,5 2 19-15,-2 2-13 0,3 3 12 16,0 1-6-16,0 1-14 0,0 1 11 0,-3 0-1 16,2 2 0-16,6 0-3 0,0 0-54 0,-7 0-3 15,7 0-8-15,-7 0-7 0,-6 13-27 16,9-10-80-16,0 1-140 0,2 2 9 0</inkml:trace>
  <inkml:trace contextRef="#ctx0" brushRef="#br0" timeOffset="-163862.63">20821 17090 251 0,'0'0'50'0,"-12"0"-34"0,12 0 15 16,0 0 13-16,-28-11-30 0,24 11 2 0,1 3 7 16,-3 0 5-16,1-1 25 0,0 1-45 15,-8 3 11-15,7-3-9 0,-3 2 33 0,3-1-33 16,3 0 19-16,-1 0-14 0,0-1 5 0,2 1-24 16,-1 0 20-16,1 1-16 0,-3 0 7 15,5 0 24-15,-3 0-27 0,2 2 9 0,0-1-1 16,-1 0 18-16,-1 14-23 0,3-8 40 0,0-12-2 15,0 12-53-15,0 2 13 0,12 18 1 16,-8-18 13-16,0 3-4 0,5-2-15 0,0-5 17 16,4 1-35-16,-1-1 29 0,4-2-3 15,-3-1-8-15,0 1 24 0,-2-4-28 0,0-1 13 16,-2 0 26-16,1-2 3 0,-3-1-38 16,-1 0 27-16,-6 0-43 0,8 0 29 0,-8 0 1 15,26-11 14-15,-15 0-17 0,-5 3-5 0,5-4 10 16,-3-4 1-16,-1-2-32 0,-3 0 30 15,1-2-6-15,-4-2-7 0,-1 4 8 0,0 8-1 16,0-5 22-16,0-1-5 0,0-2-34 0,-13-13 15 16,9 14-2-16,-2 2 0 0,0 3-2 15,-6 0 20-15,5 5-3 0,-4-3-29 16,2 5 10-16,-2-3 0 0,2 4-1 0,1 2 0 16,2 0 29-16,2 2-4 0,4 0-57 0,0 0-12 15,0 0-18-15,-10 0 11 0,2 9-53 0,7-5-38 16,1 2-133-16,0-2 5 0</inkml:trace>
  <inkml:trace contextRef="#ctx0" brushRef="#br0" timeOffset="-163212.72">21117 17065 262 0,'2'-2'86'0,"-1"2"-21"0,-1 2 49 16,3-2-57-16,-2 5-6 0,-1-1 12 15,0 1-11-15,0-1-9 0,1 4 2 0,-2 9-7 16,1-9 3-16,0 4-10 0,0 2-18 0,0-2 17 15,0 0-10-15,0 0-15 0,0 1-10 16,0-1 5-16,0 0 21 0,0-3 3 0,0-2-2 16,0-1-2-16,0-6-3 0,0 7-2 15,0-7 1-15,0 0-4 0,9 9 31 0,-4-9-3 16,0-2-42-16,0 1-1 0,2-2 1 0,9-4 0 16,-6 2 2-16,7-3-3 0,-3 2 39 0,0 0-11 15,-5 1 9-15,-5 0-14 0,2 2-6 16,1 2-2-16,-1-2-2 0,-1 3 0 0,0 0-1 15,-5 0 12-15,0 0-1 0,8 0-38 0,0 0 4 16,-8 0 1-16,24 15 1 0,-14-4 22 16,3 0 0-16,-4-2-16 0,2 5 2 15,-2 1-9-15,0 0 16 0,-4-4 0 0,-1 4 6 0,4-1-4 16,-3-1-1-16,1 1-1 0,1 1-15 16,-5-6 2-16,1 3 1 0,-2-3 0 0,-1-1 18 15,0 0-4-15,0-1 1 0,0-2 0 0,0-5-9 16,0 0-4-16,0 7 7 0,0-7 0 15,0 7 0-15,-13 5 1 0,8-7-6 0,-8 2 2 16,2-4-3-16,1 0 13 0,2 0-1 0,-2-2-1 16,3 1 0-16,0-2 0 0,-1 0 19 15,8 0-18-15,-9 0-3 0,2 0 4 0,0 0 3 16,7 0 9-16,-9 0-3 0,-1 0-1 16,1 0 0-16,1 0-39 0,-6 0 2 0,0 0 31 15,-1 0 0-15,-7-11 5 0,13 11 0 16,0 0-32-16,9 0-7 0,-6 0-53 0,6 0-31 15,-8 0-27-15,-1 0-77 0,9 0 13 0,0 0 10 16,-6 0 6-16</inkml:trace>
  <inkml:trace contextRef="#ctx0" brushRef="#br0" timeOffset="-162827.15">21273 17070 219 0,'-1'-5'160'0,"0"2"-37"0,0-1 10 0,1 1-36 15,0-2-16-15,0 3 13 0,0-1-15 0,1 3-25 16,1-3-11-16,2 1 23 0,3 0-32 16,0 1 39-16,11 0-39 0,4-1-3 0,-2 1 6 15,5 1 17-15,0 0-31 0,2-3 6 0,-13 3 7 16,4 0-14-16,3 0-11 0,0 0-8 15,-3 0 0-15,0 0-59 0,-4 0-44 0,-2 0-29 16,-5 0-162-16,0 6 13 0,-7-6-68 16</inkml:trace>
  <inkml:trace contextRef="#ctx0" brushRef="#br0" timeOffset="-159631.32">22635 13283 329 0,'0'-12'173'0,"0"12"-17"0,0 0-50 16,0-15-1-16,0 15-23 0,16-17-26 0,-14 15-7 16,-1 1-10-16,-1 1 16 0,0 0 17 15,2 1-10-15,-2 1-31 0,0 1 1 0,2 1-3 16,-4 1-20-16,2 0 26 0,-2 3-9 15,-3 7 2-15,-4 1-2 0,0 1-20 0,0 0 15 16,-1-3 2-16,1 4-1 0,0 1-4 0,-2-2-21 16,-1 1 12-16,0 0-1 0,1-1-14 15,-1-1 13-15,0-3-8 0,-1 1 13 0,1-2 10 16,-2 3-19-16,1-5-8 0,-2-1 19 16,2 1-5-16,-3-3 7 0,0 0 7 0,1-2-23 15,-2-2-21-15,-2-3 9 0,6 0-2 16,2 0 17-16,-3 0 16 0,-3 0-2 0,-16-15-2 15,16 9-15-15,3-3 23 0,-1 2-10 0,2-2 0 16,4 2-4-16,0-3-27 0,-1 3 49 16,6-3-43-16,3 7 28 0,0-6-29 0,1 9-13 15,0 0 45-15,0-5-41 0,0 5 9 0,14-12 16 16,-3 5 2-16,3 0 10 0,4 4-5 16,1 0 12-16,-1 2-14 0,5 1-15 0,-10 0 30 15,6 0-44-15,4 0 27 0,25 16-2 0,-23-11 21 16,2 3-33-16,-1 1 12 0,-4 1-13 15,0-2-21-15,-6 3 58 0,0-1-24 0,-2-1-10 16,-4 1 32-16,1 2-33 0,-1 2-6 0,-1-5 10 16,2 2-20-16,-5-1 33 0,1 1-13 15,1-1 0-15,-1 0-1 0,-3-2 16 0,4 3-10 16,2 0-13-16,3-3 1 0,-3 2-84 16,-1-3-25-16,-1-3-115 0,1-3-81 15,0 2 14-15,-1-3 6 0</inkml:trace>
  <inkml:trace contextRef="#ctx0" brushRef="#br0" timeOffset="-159247.48">23141 13438 299 0,'-3'-2'147'15,"0"1"25"-15,-2 1-34 0,5-2-30 0,0 2-4 16,5 0-16-16,-2 0-14 0,3 0-9 16,3-3-12-16,11 6 20 0,-8-3-42 0,4 0-2 15,7 0 0-15,-1 0 9 0,1 0-8 16,23 8-10-16,-30-7 3 0,1 1-23 0,-5-1-1 16,-3 1-47-16,-1-2-13 0,-3 0-15 0,2 0-43 15,-7 0-76-15,0 0 16 0,0 0-169 0</inkml:trace>
  <inkml:trace contextRef="#ctx0" brushRef="#br0" timeOffset="-158977.12">23248 13595 314 0,'3'0'86'0,"3"0"28"0,1 0-26 0,0-1-15 15,12 7-41-15,-8-6-5 0,19 4-2 0,-7-3 34 16,-1 1-1-16,0-2-43 0,-2 2 20 16,2-2-24-16,-4 3-4 0,0-1 6 0,-18-2 27 15,15 0-37-15,1 0 27 0,-6 0-24 0,1 0-36 16,-2 0-24-16,-1 0-75 0,-2 0-145 15,6-10-3-15</inkml:trace>
  <inkml:trace contextRef="#ctx0" brushRef="#br0" timeOffset="-158628.15">23917 13316 320 0,'1'-2'157'15,"1"0"-24"-15,-2 2-17 0,2-3-16 0,-1 3-35 16,0 0 1-16,1 3-12 0,-2-1-8 15,1 1-3-15,-1 1 5 0,0 1 1 0,0 0 1 16,1 3-16-16,1 8 5 0,-2 1-7 16,0-7 6-16,1 8-13 0,-1-10-16 0,0 5 15 15,0-4-16-15,0 3 8 0,0 3-11 0,0-1 16 16,0-2-4-16,0 1-37 0,0-5-28 16,13 17-19-16,-8-10-16 0,4-5-39 0,1-1-186 15,2-4 12-15,2-1-3 0</inkml:trace>
  <inkml:trace contextRef="#ctx0" brushRef="#br0" timeOffset="-158192.62">24501 13280 310 0,'0'-1'190'15,"1"-2"-47"-15,2 0-19 0,-2 2-15 0,-1 0-14 16,0 1-25-16,4 1-8 0,-4 3-6 16,1 0-11-16,1-1-21 0,-2 2 31 0,1 4-12 15,-1 8-5-15,1-2-4 0,-1-6-24 16,0 6 15-16,0 0-4 0,0 6 2 0,0-2 19 15,0 3-20-15,-13 20-18 0,12-18 1 0,-5 0-1 16,3 1 0-16,-3 1 8 0,3-3-1 16,-1 2-1-16,-2-1-3 0,3 1 0 0,-2-4-2 15,2 1 22-15,-5-4-18 0,8 3 0 16,-4-5-35-16,3-3 5 0,-3-1 3 0,4-3 18 16,-3-1 17-16,2-3 5 0,1 1-3 15,-1 0-2-15,-1-4-29 0,-1 3 7 0,3-3-14 16,0 1 30-16,-2 0-9 0,1-1-8 15,1 1 0-15,0-2-59 0,0-1-44 0,0 0-8 16,0 0-98-16,-1-4 14 0,2 3 12 16,-1-3 9-16,-1 0 9 0,1-3 2 0</inkml:trace>
  <inkml:trace contextRef="#ctx0" brushRef="#br0" timeOffset="-157977.54">24265 13519 272 0,'-2'-6'211'0,"0"4"-70"16,0-1 2-16,0 0-22 0,1 2-2 16,-2 0-52-16,3-1 8 0,0 2 33 0,0 2-59 15,0-2 24-15,4 1-30 0,-4 0-4 0,4 2-67 16,-2-3-40-16,0 3-62 0,3-1-146 0,0 1-4 15,-1-1-28-15</inkml:trace>
  <inkml:trace contextRef="#ctx0" brushRef="#br0" timeOffset="-157761.5">24725 13566 252 0,'2'-3'265'16,"1"1"-35"-16,-2 1-32 0,1 1-39 16,-1-1-11-16,1-1-23 0,0 2-14 0,-1 0 5 15,-1 0-31-15,4 2 1 0,-3 0-30 0,-1 1-7 16,0 4-72-16,0-6 1 0,2 6-119 16,-1-3-221-16,1 1 23 0,2 1-16 0,0-3 13 15</inkml:trace>
  <inkml:trace contextRef="#ctx0" brushRef="#br0" timeOffset="-156623.04">22788 14052 234 0,'0'0'170'0,"0"0"-27"0,-36-19-39 0,23 19-12 16,13 0-17-16,-28 9 0 0,12-4-6 0,2 3 14 16,-1-1-19-16,0 0-5 0,5 1-24 15,-5 1-2-15,2-2-4 0,3 3-3 0,-2-3-3 16,4 0 11-16,0-2-19 0,1-1 22 15,1-1-9-15,1 2-1 0,-4-2 6 0,6 0-18 16,-4-1-3-16,-4 5 0 0,-1-5-19 16,4 2 1-16,0-1 0 0,-1-2 27 0,4-1 0 15,-2 1-10-15,7-1 25 0,0 0-7 0,-8 0-17 16,-6 0-9-16,0 0 18 0,-16-14-3 16,20 9-6-16,-1-2-34 0,3 2 15 0,0-2 19 15,3 2-5-15,1-1-19 0,3 0 22 0,1 2 2 16,0-1 4-16,0 5-33 0,0 0 18 15,15-20 14-15,-8 13 8 0,3 0-27 0,4-1 23 16,0 1-7-16,1 2-14 0,0-1-8 16,0 3 22-16,-4-1-6 0,-2 4 11 0,1-1-8 15,-3 1-4-15,-7 0-1 0,8 0-27 0,-8 0 4 16,7 0 1-16,0 0-11 0,0 0 18 0,5 11 19 16,-7-7 2-16,6 5-12 0,1 1-7 15,-3 0-2-15,-3-3 22 0,5 5 3 0,-2-3-22 16,-1-1 9-16,2 6-13 0,0-4 40 0,0-1-50 15,0 1 26-15,0 1-23 0,0 1 1 16,0-3 16-16,-2 0 1 0,-1-4-1 0,0 1-4 16,1 3 20-16,2-4-2 0,-4 1-9 15,1 1-22-15,-2-3 24 0,-1-1-17 0,0 1-7 16,0-1 3-16,0-1-10 0,-2 1 2 16,2 1 1-16,0-2-81 0,-2 0-34 0,1-1-71 15,0-1 15-15,-1 2 12 0,2-2 9 16,0 0 10-16</inkml:trace>
  <inkml:trace contextRef="#ctx0" brushRef="#br0" timeOffset="-156154.76">23141 13926 227 0,'0'-7'165'0,"0"0"-7"0,0 4-55 0,0-2-12 15,0 2-12-15,0 2 10 0,-1 1-8 0,1 0-10 16,-4 2-26-16,3 1 14 0,-4 1-16 16,-4 8-4-16,-3 2-15 0,-3 1 5 0,2 0 0 15,-5 3-3-15,4 0-4 0,-3-1-19 16,-1 3 1-16,-6 0 8 0,2 1 14 0,-2 0 15 16,-1 1-29-16,1 0-12 0,2 0 14 0,1 1 14 15,1 0-2-15,-2-5-4 0,1 1-9 16,5-3 16-16,-2 1-16 0,2-2-22 0,1-1 15 15,6-1-2-15,-2-4-27 0,-1 3-3 16,6-5 1-16,-1-2 57 0,1-1-40 0,2-3 18 16,2 3-1-16,1-2-1 0,-3-1-25 15,1 1 20-15,3-1-2 0,0 0-79 0,0-1-35 16,3 0-3-16,-2-2-101 0,2-1-100 0,0 0 4 16</inkml:trace>
  <inkml:trace contextRef="#ctx0" brushRef="#br0" timeOffset="-155382.78">23127 14085 217 0,'1'-1'93'0,"1"0"-26"15,3 1 2-15,0 1 4 0,0 0-11 0,1 0-26 16,-1 1-11-16,17 3-9 0,-2-2 7 0,-1 4 3 16,1-2-30-16,-2-2 25 0,-4 6-21 15,-3-3 16-15,-2-2 6 0,-2 0-16 0,-3 2-6 16,1-2 24-16,-5 0-27 0,2-1 1 0,0 1 31 15,-2-4-45-15,0 0 17 0,0 7 11 16,0-1-33-16,0 4 16 0,-13 9 19 0,7-9 7 16,4-3-47-16,-5 0 29 0,3 5-11 15,-5-1-7-15,2-4 15 0,2 0 3 0,-3-2-8 16,5 0 2-16,-3 2-8 0,3-4 32 0,-3 2-35 16,3-1 23-16,-2-1-4 0,2-1-6 0,-6 10-16 15,4-8 24-15,-2-3 12 0,5 2-7 16,-3-1-16-16,1 0 33 0,3 0 0 0,-4-1-5 15,2 0-12-15,1 0 23 0,-3 1-18 16,4-1 12-16,-3-1-4 0,4 1 1 0,-4-1-2 16,2 0 24-16,1 2-3 0,-2-1-26 0,3-1-2 15,-1 1 0-15,1-1-4 0,0 0-1 16,0 3-9-16,3-2-2 0,-1 1 0 0,3-2 0 16,0 2-1-16,1 1 18 0,-1-1-14 15,15 3-10-15,1-2 0 0,-2 0 66 0,1-1-36 16,2 2 19-16,0-1-25 0,-2 0 1 0,2 1 15 15,-6-1 6-15,-2-2-14 0,-3 2-10 16,-4 0 9-16,-1-3 24 0,1 0-22 0,-3 0 28 16,-4 0 1-16,0 0-27 0,0 0 14 15,0 0-38-15,8 0 19 0,-8 0 9 0,0 0-9 16,0 0-22-16,0 0-36 0,0 0 2 0,10-5-80 16,-11 4-29-16,-1 1-168 0,1-1-14 15,-1 1 15-15,2 0-2 0</inkml:trace>
  <inkml:trace contextRef="#ctx0" brushRef="#br0" timeOffset="-154918.42">23689 14075 298 0,'-2'0'170'0,"-2"-1"-26"0,4 1-21 0,2 0-20 15,0 1 2-15,3-1-25 0,9 5-26 0,5 0-7 16,4-4-5-16,3 4 13 0,2-3-18 0,-2 1 4 16,2 1-15-16,-1 1 20 0,2-5-19 15,-5 2-4-15,-1-1 2 0,-4-1-7 16,-3 2-13-16,-6-1 34 0,-1-1-9 0,-2 0-7 15,0 0-23-15,-3 0 32 0,1 0-20 0,-1 0 4 16,-4 0-22-16,0 0 22 0,0 0-34 16,0 0 2-16,7 0-39 0,-7 0 18 0,0 0-60 15,0 0-37-15,7 4-104 0,-7-2-82 0,-3-2 7 16</inkml:trace>
  <inkml:trace contextRef="#ctx0" brushRef="#br0" timeOffset="-154500.94">23701 14272 275 0,'-1'0'129'16,"-2"0"-31"-16,2 0-14 0,1 0-9 0,-1 0-12 15,-1 0 26-15,4 0 3 0,-1 0 0 0,3-2-17 16,0 2-15-16,3 0-4 0,12 2-8 16,-7-2-20-16,6 0 3 0,3 0-4 15,4 0-2-15,0 0-14 0,1 0 16 0,29 8-2 16,-28-6-4-16,-3 0 40 0,0 1-47 0,-3-3 19 15,2 2 18-15,-4-1-13 0,-5 3-13 0,0-2 23 16,-5-1-28-16,-9-1 17 0,7 0-2 16,0 0-8-16,-7 0 21 0,9 0-9 0,-9 0 6 15,5 0-10-15,-5 0 4 0,0 0-13 16,8 0-8-16,-8 0-18 0,0 0-36 0,0 0 6 16,6 0-19-16,-6 0 5 0,6 4-151 0,-8-4-164 15,1 3 9-15,-3-6 30 0,3 3 36 16</inkml:trace>
  <inkml:trace contextRef="#ctx0" brushRef="#br0" timeOffset="-153089.5">24293 14185 251 0,'0'15'53'0,"-18"-15"-14"16,-8 30 3-16,21-22 18 0,1 2 5 15,-2 6-39-15,1-2-11 0,-3-1-3 0,4 0 14 16,2-1-10-16,2-3 22 0,0 3-2 0,0 6-26 16,0-9 13-16,0 3-11 0,9 15 7 15,1-13-3-15,-1-3 18 0,5 0 9 0,-1 1-18 16,-2-4-11-16,6-1-10 0,-3 1 15 0,0-5-12 16,3-1 18-16,-5-1-4 0,-3-1-4 15,-9 0 0-15,8 0 4 0,5 0-22 0,14-14 38 16,-16 7-1-16,7-3-5 0,-9-2-3 0,0 0-4 15,-1-3-2-15,-1 0 24 0,-2 6-5 16,-3-4-33-16,-1 2 0 0,-1 11 26 0,0-15-3 16,0 0-4-16,-17-19 9 0,10 18-30 0,-1-1 0 15,-1 3 21-15,-1 4-26 0,0-1 33 16,-1-2 8-16,4 5-24 0,0 6 3 0,2-5-9 16,0 2-1-16,2 4-3 0,1-1 0 15,-4 0 15-15,6 0-33 0,-3 2 1 0,3 0-19 16,0 0 3-16,0 0 2 0,0 0-66 0,0 0-37 15,0 0-34-15,-13 12-105 0,13-11-60 16,0 1 1-16</inkml:trace>
  <inkml:trace contextRef="#ctx0" brushRef="#br0" timeOffset="-152749.04">24717 14394 215 0,'-2'0'188'0,"2"0"-31"16,-2 0-29-16,1 0-40 0,1-1 14 0,0 1-29 15,0 0-11-15,1 0-6 0,-2 0-8 16,2 0 5-16,-1-2-12 0,0 2-4 0,0 0-3 15,0 0-7-15,0 2 11 0,-1-2-6 0,1 0-1 16,0-2-1-16,0 2-13 0,0 0-12 16,0 0 39-16,0 0 14 0,0 0 8 0,0 0-26 15,0 0 4-15,0 0-3 0,0-2 2 0,0 2-47 16,0-1-16-16,0 0-4 0,0 2 8 16,0 0 0-16,0-2-106 0,0 0-68 0,1 0 17 15,1-1 14-15,-2-2-165 0,2 3 41 0</inkml:trace>
  <inkml:trace contextRef="#ctx0" brushRef="#br0" timeOffset="-152103.44">24880 14182 386 0,'1'-4'158'0,"0"2"-71"0,-1 0-14 15,0-1 19-15,0 2-15 0,1 1-10 0,-1 0-6 16,0 0-5-16,0 0-4 0,0 0-8 16,0 0-9-16,0 0-3 0,0 0-13 0,0 0-2 15,-12 23 13-15,9-16-1 0,0-3-4 16,2 4-1-16,-6 5-29 0,3-1 9 0,1-1 0 15,0-6 19-15,1 2-2 0,-1-4-1 0,3 1-4 16,-1-1-2-16,1-3-3 0,0 0 0 16,0 0 7-16,0 0-11 0,0 0-12 15,0 0 28-15,0 0-11 0,13 12-1 0,-8-14-2 16,4 2-2-16,-4-2-2 0,3 2 4 0,0 0-5 16,15-8-7-16,-11 6 22 0,-3 1-35 0,0-1 9 15,3 1 13-15,-6 0 5 0,0 0-17 0,-6 1 16 16,8 0-12-16,-8 0-11 0,8 0 13 15,-2 0 1-15,3 0-1 0,-9 0 10 0,8 0-23 16,-2 0 7-16,6 13 1 0,-2-2-23 16,-5-7 1-16,-1 3 39 0,2 0-1 0,-2-2 0 15,-4 2-1-15,5 7-24 0,-4-5 1 0,2 2 44 16,-2 0-3-16,-1-3-4 0,0-1-38 16,0 3 3-16,0-3-25 0,0-7 18 15,0 10 1-15,0 2 9 0,0-2 6 0,-13 8 9 16,10-10 0-16,-1-2-22 0,-2-1 3 0,2-1 16 15,0-1 2-15,0 2 7 0,-2-2-3 0,1 0-40 16,0 0 18-16,-1-1 2 0,1 1 18 16,0-2-2-16,-4 0 0 0,4 1-13 0,-1-2 0 15,-2 1 23-15,0-1-15 0,8 0 12 16,-9 0-9-16,0 0 5 0,-4 0 17 0,-4 0-19 16,4 0-6-16,-18-10 9 0,18 7 12 0,4 1-3 15,0 0-62-15,2-1 4 0,0 1 3 16,2 0-72-16,3-1-55 0,-3 0-132 0,2 1-22 15,2-1-5-15</inkml:trace>
  <inkml:trace contextRef="#ctx0" brushRef="#br0" timeOffset="-151775.25">24928 14209 287 0,'9'-2'61'0,"9"0"18"15,1-2-7-15,4 0-32 0,1 1 14 16,-3-2-29-16,2 1 25 0,-3 1 28 0,2-1-50 16,-4 4 11-16,1-5 10 0,-1 0-20 15,-4 3-23-15,3-2 30 0,-6 1-32 0,-2-1-12 16,-2 1-46-16,-1 1-46 0,0-1-136 0,-2 2 1 16</inkml:trace>
  <inkml:trace contextRef="#ctx0" brushRef="#br0" timeOffset="-151298.48">25388 14141 282 0,'-2'1'43'0,"0"3"54"0,0 0-30 0,-1 0-22 16,-7 8 26-16,2 2-21 0,-3 0-13 0,-2 1 41 15,2 1-39-15,-6 3-6 0,5-3-20 16,-1 6 23-16,0-4-18 0,1 5-27 0,-2-1 43 16,3-2-10-16,-3 3-5 0,2-1 17 15,-2 1-28-15,1-1 18 0,3 0-22 0,-5-2 6 16,2 1-5-16,-2-1-10 0,2 0 37 0,-1 1-35 15,-3-3 11-15,4-1 0 0,0-1-26 16,3 1 28-16,-2-7 6 0,6 0-35 0,-1-1-15 16,0-1-10-16,1-3 32 0,3-1-46 15,0-2-31-15,0-1-192 0,3-1-49 0</inkml:trace>
  <inkml:trace contextRef="#ctx0" brushRef="#br0" timeOffset="-150959.28">25377 14553 357 0,'-3'1'74'16,"2"2"-102"-16</inkml:trace>
  <inkml:trace contextRef="#ctx0" brushRef="#br0" timeOffset="-147907.22">22162 16767 251 0,'0'0'135'0,"0"0"-21"15,0 0 21-15,0 0-11 0,0 0-45 0,0 0 9 16,0 0 4-16,0 0 1 0,0 0-24 0,2-24-27 16,5 24 20-16,12-2-8 0,3 1 3 0,1-1-25 15,-2 0-5-15,6 2 8 0,-3-2 2 16,5 2-18-16,-1 0 5 0,1 0-3 15,-4 0 2-15,1 0-4 0,-12 0-23 0,4 0 26 16,0 0 5-16,-2 0-28 0,-4 0 14 0,0 0-1 16,-3 0-48-16,-4 0-15 0,-5 0-33 0,10 0 9 15,-10 0-39-15,10 9-85 0,-11-9 14 16,0 0 11-16,-1 0 11 0,2-1-192 0</inkml:trace>
  <inkml:trace contextRef="#ctx0" brushRef="#br0" timeOffset="-147628.4">22318 16932 304 0,'2'0'108'0,"1"0"-14"0,3 0-14 0,1 0 10 16,9 2-30-16,-7-2-16 0,22 7 8 0,-11-4-13 16,0 0 19-16,-1 2-34 0,0-2-4 0,-1-2-1 15,2 1 24-15,1-1-16 0,-7 2-4 16,5 0 0-16,-6-1-4 0,1-2 26 0,-4 3-14 16,8-3-2-16,-6 0-50 0,-1 3-65 0,-11-3-28 15,9 0-175-15,-2 0 6 0</inkml:trace>
  <inkml:trace contextRef="#ctx0" brushRef="#br0" timeOffset="-147078.91">23051 16692 254 0,'13'-6'89'0,"0"-2"-23"0,-3 3-2 16,2 2-3-16,-1 3-11 0,5-3 21 0,-2 2-10 15,-4 1-30-15,2 0 41 0,-12 0-36 0,7 0-6 16,0 0 0-16,-2 0-30 0,-5 0 4 0,17 11 8 15,-4-3 10-15,-2 1-2 16,-4-1-26-16,-2-1 26 0,-2 0-11 0,-2 1-5 16,0 1-7-16,1-4 6 0,-2 2 10 0,0-2-19 15,0-5 25-15,0 7-22 0,0 1 17 0,0-2 15 16,0 5-34-16,0 3 11 0,-12 13 4 16,10-15-2-16,-3-4-11 0,-3 5 6 15,0-3 7-15,2-2 17 0,-4 2-8 0,3-2-22 16,-3 0-5-16,1-2-7 0,4 0-5 0,0 0 18 15,1-2 4-15,0 0-8 0,2-1 20 0,-2-1-13 16,2 0 1-16,0 1-23 0,1 0 12 0,-4-1 9 16,5 1 7-16,0-1-18 0,0 0 32 15,0-2-5-15,0 0-3 0,0 0 1 0,0 0-4 16,14 14 1-16,-2-8 6 0,5 0-3 16,0 1 1-16,3-1 3 0,1-3-7 0,-1 3-3 15,3-3 20-15,-1 2-2 0,-2-2-4 0,1 2-3 16,-6-3 0-16,0 0 6 0,-3-2-3 15,-3 0-55-15,0 0-6 0,-9 0-15 0,4 0-66 16,-4 0-67-16,10 0-141 0,-10 0 6 16</inkml:trace>
  <inkml:trace contextRef="#ctx0" brushRef="#br0" timeOffset="-146862.39">23605 16854 347 0,'0'-3'144'0,"-1"1"-40"0,1 2-12 16,0 0 13-16,0 0-35 0,0 0-8 15,1 2-38-15,0-1-35 0,1 1-24 0,0 0-49 16,2-1-132-16,2 0 8 0</inkml:trace>
  <inkml:trace contextRef="#ctx0" brushRef="#br0" timeOffset="-146280.41">23823 16627 251 0,'2'-3'117'0,"-2"3"-15"0,1-4-16 0,1 4 19 15,-1 0 4-15,1 0-13 0,1 4-38 16,-3-2-6-16,2 1 12 0,-2 1-9 0,0 0-4 16,2 3-6-16,-2-3-33 0,0 1-1 15,1 1-1-15,0 1-2 0,-1-7 18 0,0 0-1 16,0 8-7-16,0-1 20 0,0-1-10 15,0-6-14-15,0 8 18 0,0-8-10 0,0 9-18 16,0-9-1-16,0 7 1 0,0-7-2 16,0 5-1-16,13 5 16 0,-9-8-2 0,5 1-3 15,-4-1 6-15,12 1-2 0,-2 1-25 0,0-1 2 16,3-1-1-16,-6 1 3 0,0-1-2 0,-1 0 5 16,6 1 3-16,-1 0-1 0,3 0 0 15,-2 1 11-15,-3-1-1 0,2 3-2 0,-3-3 0 16,-3 1 6-16,6 2-1 0,-6-2-47 15,-1 1 4-15,0 0 35 0,-4-1-1 16,1-1 1-16,1 1 6 0,-5 0-8 0,2 0-2 16,0-1 0-16,0 2-2 0,-4 2 0 15,4-2-1-15,-2 11 1 0,-2-3 1 0,0-13 12 16,0 11-2-16,0 2-25 0,0 4 5 16,-10 13-14-16,5-15-1 0,0-2 2 0,0 0 33 15,-3-1-3-15,3-1 0 0,-1-6-1 0,-2 1 5 16,0-2-4-16,3-1-3 0,0-1 1 15,-3 0-12-15,2 0 8 0,-1-1 4 0,2-1-8 16,-4 0 16-16,3 1 0 0,6-1-2 0,0 0-12 16,-8 0 7-16,2 0-2 0,6 0-2 15,-12 0-45-15,5 0-17 0,7 0-18 0,-17-11-48 16,13 8-78-16,2-2 12 0,2 2-152 16</inkml:trace>
  <inkml:trace contextRef="#ctx0" brushRef="#br0" timeOffset="-145822.98">23948 16617 241 0,'-2'-5'122'15,"0"4"-17"-15,1-3-13 0,-1 1 14 0,0 1-18 16,2-1-11-16,0 2-14 0,-2 0 7 15,1-1-18-15,-1-1 11 0,2 3-25 0,0-1 23 16,0-2 1-16,0 1-8 0,0 0-19 0,2 2-11 16,2-1 21-16,0-1-3 0,2 0-10 15,11 0-11-15,2-2 17 0,-1 4-21 0,5-4-15 16,4 1 20-16,-2 0 7 0,1 1-17 16,1-1 8-16,-14 3-10 0,7 0 7 0,2 0-7 15,2 0 12-15,-1 0-13 0,-5 0-9 16,-3 0 15-16,-3 0-7 0,-1 0-12 0,-2 0-2 15,-1 0-1-15,-8 0-62 0,6 0-10 16,-6 0-2-16,0 0-50 0,8 0-62 0,-8 0-145 16,0 0 6-16</inkml:trace>
  <inkml:trace contextRef="#ctx0" brushRef="#br0" timeOffset="-144891.22">24739 16608 293 0,'1'-9'93'0,"-2"2"-39"0,1-2 29 0,-3 2-7 15,0-7-21-15,0 4-25 0,-10-7 2 0,8 5 15 16,-8-2-11-16,3 4-17 0,-3 2 14 0,-2 0-1 16,2 4-14-16,-1 2 5 0,-1 1 4 15,2 1-17-15,4 0 26 0,9 0-21 16,-14 0-14-16,-14 13 22 0,9-6-22 0,6 3 13 15,-1-2-9-15,0 0 24 0,1 2-27 0,4 0-4 16,-2 2-5-16,3-3 22 0,-1 4-23 16,4-5 11-16,-2 3-20 0,5-4 29 0,2 1 4 15,0 0-17-15,0-2 7 0,0-6-1 0,0 10 2 16,10 14 10-16,-2-12-2 0,2-3 19 16,4 4-4-16,-1-3-20 0,5 2-5 0,-2-3 0 15,7 1 1-15,-4-2 12 0,-2 0-3 0,1 0 10 16,-3 0-2-16,-1 1-35 0,1-4 6 15,-4 2 17-15,-2-3-1 0,-3 0 2 0,2 0 0 16,3 4-24-16,0-2 20 0,-4-1-21 0,1 1 0 16,4 2 23-16,-2-1-3 0,0 2-1 15,-1-2 2-15,-3 1-3 0,-2-1-17 0,0-2-9 16,2 4-2-16,-3-4 18 0,-2 2-2 0,2-2-1 16,2 12 8-16,-1-5 13 0,-4-12-1 15,0 11-1-15,0-3-3 0,0 2 1 0,0-3-6 16,0 1-3-16,0 4 2 0,0 0 3 0,0-2 0 15,0-1-2-15,-12 8 1 0,11-12-1 16,1 1-3-16,-1-5 0 0,-1 4 0 0,1-2-7 16,-4 0 1-16,4-1 0 0,0 2 4 0,-2-3 8 15,-2 1 2-15,1-2-1 0,1 0-1 16,-2 0-2-16,-1 0-2 0,6 0 0 0,-10 0-18 16,-17-13 1-16,14 10 2 0,-5-2-1 0,4-2 51 15,-4 1-24-15,4-1-1 0,-1-1-1 16,-1 0 23-16,2-1-4 0,3 0 6 0,2 4-13 15,1 0 29-15,2-1 11 0,-1 2-7 16,4 1-3-16,0-1 8 0,0 0-7 0,-1 3-7 16,4-3 0-16,0-2-4 0,0 2-18 0,0 4 0 15,0 0-13-15,0-8 16 0,15-13-13 16,-10 9 27-16,4 1-9 0,1-1-6 0,0-2-19 16,1 2 16-16,3 0 7 0,-2 0-4 15,5 2-3-15,-4-2-10 0,6 1 15 0,-4 0-9 16,2-1-10-16,-6 1 17 0,5 1-3 0,-2-1-18 15,-2 0 17-15,-1 0-10 0,-1 2 6 16,4-3 6-16,-2 1-10 0,-6 4 1 0,5-4-17 16,0 2 14-16,-5 4-11 0,3 1 1 15,-4 0-20-15,0 0-12 0,0 4-32 0,1 0 4 0,-6 0-97 16,0 0-59-16,0 0 16 0,7 0-204 16,-7 0 42-16,0 0 12 0,0 0 7 15</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5-02-27T15:19:42.406"/>
    </inkml:context>
    <inkml:brush xml:id="br0">
      <inkml:brushProperty name="width" value="0.05292" units="cm"/>
      <inkml:brushProperty name="height" value="0.05292" units="cm"/>
      <inkml:brushProperty name="color" value="#FF0000"/>
    </inkml:brush>
  </inkml:definitions>
  <inkml:trace contextRef="#ctx0" brushRef="#br0">21414 9293 272 0,'0'0'122'0,"0"0"-14"0,0 0-15 16,0 0 4-16,0 0-12 0,0 0-10 0,0 0-10 0,0 0-20 15,0 0-30-15,0 0-2 0,0 0-1 16,0 0-2-16,-17-14 52 0,1 21 5 0,-5-3-17 15,1 1-11-15,-2 2 2 0,-1 1-15 16,1-2-2-16,2 2-5 0,-3 2 0 0,1-1-19 16,4 1-6-16,-1-2-9 0,0 0-2 0,0 1 15 15,3 1 1-15,2-1 15 0,0-2 18 16,3 0-3-16,-1 0-3 0,6-1 3 0,1-1-3 16,1-2-37-16,0 0 3 0,3-1-1 15,-3 0-2-15,3-1 2 0,-3-1 46 0,1 3 3 16,1-2-21-16,2-1 16 0,0 1 4 0,0 1-11 15,0-2-19-15,0 0-13 0,0 0 42 16,10 8-26-16,-4-8 28 0,10 7-32 0,-1-2 6 16,5 0 21-16,-2 3-11 0,4-2-14 15,2 1 5-15,0 3-23 0,1-6 30 0,2 7-24 16,2-6-1-16,1 4 10 0,-1-2 17 0,-3 1-7 16,0-2 14-16,-1 2-8 0,0-2-4 15,0 2-10-15,-5-2-1 0,0 2 5 0,-3-4 4 16,-3-1-20-16,-4-3 12 0,-2 1 17 0,-1 0 7 15,-2 1-53-15,0-1 7 0,-1-1 7 16,-4 0-27-16,0 0-4 0,0 0 4 0,0 0-132 16,0 0-107-16,0 0 20 0,9-4 19 0,-11 3 13 15,4-1-141-15</inkml:trace>
  <inkml:trace contextRef="#ctx0" brushRef="#br0" timeOffset="664.56">22006 9306 246 0,'0'-6'74'15,"-1"1"19"-15,-2 0-41 0,1 0-11 16,-9-5 4-16,0-1-5 0,-2 4-8 0,-1 1 32 16,-3 2-40-16,-2 1-8 0,0 0 1 0,-1 3 18 15,12 0-44-15,-5 0 52 0,-1 0-21 0,-17 10-27 16,15-5 13-16,0 3-6 0,1-1 13 16,6 0-28-16,-4 2 23 0,1 1-6 0,1-2-16 15,2-1 55-15,3 0-13 0,1 0-8 16,1-2-17-16,3 0-32 0,-2 2 10 0,3-1 33 15,0-6 24-15,0 0-39 0,0 7 8 16,0 0-16-16,22 10 15 0,-5-9 13 0,3-2 6 16,-5 1-12-16,6-4 19 0,-1-1-6 0,0-2-12 15,-9 0-2-15,-1 0 41 0,5 0 2 0,11-12 3 16,-9 6-35-16,-4 0 30 0,-5 2-3 16,-1-2-39-16,-1 2 14 0,1-1-3 15,-3 2-1-15,-1-3-18 0,1 5 14 0,-4-2-23 16,4 0 12-16,-3 2 0 0,2-2-1 0,-1 1 5 15,0 0-8-15,0 2-11 0,-2-3 12 0,3 3 0 16,-1-1-1-16,-1 1 12 0,-1 0-3 16,0 0 0-16,0 0-27 0,0 0 3 0,0 0 10 15,10 12 19-15,-10-6-10 0,2-1-15 16,1 10 1-16,-1 3 2 0,-2-10 25 0,0 4-36 16,0 5 2-16,0-2 0 0,0 2 2 0,0 1-19 15,0 0 2-15,0 0 43 0,0 0 3 16,0-3-10-16,0-1 26 0,0-2-40 0,0-2 14 15,0 1-11-15,0 2 32 0,0 2-1 0,0-2-4 16,-8-3-14-16,8 1 13 0,0-4-1 16,0 0-3-16,0-7-28 0,0 9 29 0,0-3-3 15,0-6-3-15,0 6-17 0,0-6 13 0,0 6 0 16,0-6-79-16,0 0-41 0,-5 10-58 16,5-11-112-16,0 0-41 0,0 0 9 0,0-1-5 15</inkml:trace>
  <inkml:trace contextRef="#ctx0" brushRef="#br0" timeOffset="1241.6">22325 9281 229 0,'0'0'78'0,"-2"-2"-34"0,-1 2 26 16,3 2-35-16,-2-2 13 0,-1 1 2 0,-2 2-16 16,2-1-12-16,0 1 14 0,-6 9 6 0,2-4-20 15,-4 1 2-15,3 3 4 0,0 0 9 16,2-1-9-16,-2 5-11 0,1-3-21 0,0 0 13 15,1 1-1-15,2 4 51 0,-2-7-26 16,3 2 1-16,1 4-12 0,-1 0 6 0,3-4 11 16,0-1-42-16,0-12 26 0,0 11 2 0,8 19-21 15,-1-16 7-15,2 2 3 0,0-2-6 16,-1-3-19-16,3-1-1 0,-1 2 57 0,3-4-7 16,-1 3-5-16,2-2-4 0,4-2-3 15,-2 0-1-15,0-2-10 0,0-1 15 0,-4-2 2 16,7 1-3-16,-3-3-51 0,-16 0-4 0,10 0 1 15,1 0 69-15,1 0-14 0,13-10-3 0,-14 6-35 16,-3 1 2-16,-2-1 25 0,1 1-21 16,-3-2 0-16,0 2 0 0,-1-4 47 0,0 3-6 15,-1-1-3-15,1 0-15 0,-3 0 0 0,3 0-19 16,-3 0-3-16,0 5 19 0,0 0 13 16,0-10 4-16,-18-9-6 0,13 12-26 0,-5-1 3 15,-2-1 15-15,2 5-17 0,1-1-24 16,0 2 15-16,2 0-5 0,-1 1 16 0,1 2-2 0,0-3-35 15,2 3 27-15,5 0 26 0,0 0-20 16,-16 0 2-16,-8 12-94 0,10-4-113 0,4-3-127 16,3 4 16-16,2-6 7 0</inkml:trace>
  <inkml:trace contextRef="#ctx0" brushRef="#br0" timeOffset="7303.15">5764 9564 299 0,'0'0'269'0,"0"-15"-35"0,-17-7-29 16,16 17-3-16,-2 1-33 0,3 1-13 0,0-1-39 0,-1 0 1 15,2 3-21-15,-2-2-10 0,1 3-4 16,0 3-16-16,-1-3-9 0,1 4-7 0,-2 1 5 16,0 2-21-16,1 11-3 0,1-7 3 15,0 5 5-15,0 6-15 0,-4 21 2 0,2-18-15 16,-1 0 15-16,3-1-7 0,0-13-3 0,0 5 5 15,0 5-8-15,0-3 5 0,-14 20-23 0,14-27 16 16,-1 0 1-16,-1-3-11 0,2-1 5 16,-4 0 6-16,4-7 9 0,0 0 27 0,0 0 6 15,0 0-7-15,0 0-3 0,0 8 9 0,0-11-31 16,0-2 0-16,6-12 26 0,-2-2-18 16,-1-1-4-16,1-4-7 0,0 3 10 15,1-4-2-15,0 3-22 0,4 1 14 0,-7 0 1 16,5 3-1-16,-5 2-12 0,3 0-4 0,-1-1-5 15,0 8-6-15,-1-1 7 0,0 1 1 0,-1 4-1 16,3-2 9-16,-5 5-4 0,4-4-7 16,-3 4-11-16,0-1 23 0,2 1-23 0,-3 0 12 15,1-1-2-15,2 3 7 0,3 0-5 16,-6 0-4-16,0 0 11 0,21 12-3 0,-11-6-7 16,4 3 3-16,0 3-5 0,2 1 8 0,1 3-6 15,-2 1-1-15,4-3-3 0,-4 3 6 16,2 3 11-16,-1 1-15 0,2-4-2 15,1 3 7-15,-4-3-2 0,4 2 7 0,-2 0 3 16,1-2-7-16,0-5-2 0,-4 3-1 16,0-1 17-16,-3-3-21 0,0-2 12 0,-7-2-5 15,3-2 3-15,-1 0 7 0,-2-3-7 0,-1-2 3 16,-3 0 13-16,0 0 2 0,0 0-22 16,18-15 14-16,-11 2-9 0,-1-1 2 0,-3-2-3 15,1 1-3-15,-2-6 5 0,-2 4 13 0,2-1-18 16,0-3 9-16,-2 9 0 0,0 1 7 15,0 0-20-15,0-2 4 0,0-3 8 0,0-1 9 16,0 1-12-16,0 1-6 0,0 0 15 0,0-2-21 16,0 5 3-16,0-2-9 0,0 5 21 15,0 1-15-15,0 1-31 0,0 7-38 0,0-8-13 16,0 8-31-16,0 0 11 0,0 0-88 16,0 0-63-16,-8-10 21 0,-3 20-181 0,3-7 26 15,0 2 52-15,3 2 55 0,4-1-11 0</inkml:trace>
  <inkml:trace contextRef="#ctx0" brushRef="#br0" timeOffset="7510.61">6353 9868 483 0,'1'2'229'0,"0"-1"-31"0,2 3-47 16,-3-1 6-16,0-3-36 0,0 3-3 0,1-2-23 15,1 2-1-15,-2-2-13 0,0 1-19 16,0-2-38-16,0 2 16 0,-3 1-30 0,3-3-39 16,-5 3 3-16,1-3-105 0,-2 0-64 0,1 1 16 15,0 2 17-15,1-3 9 0,0-2-203 16</inkml:trace>
  <inkml:trace contextRef="#ctx0" brushRef="#br0" timeOffset="7871.4">6591 9665 610 0,'-4'-5'242'15,"4"1"-48"-15,0-1-18 0,0 2-27 0,0 0-16 16,0-3-17-16,0 4-29 0,0 1 4 0,2-1-3 15,-2-1-23-15,2 2-6 0,-2 1-9 0,1 0-8 16,-1 1 1-16,2 0-7 0,0 3 7 16,-2-1-14-16,0 1 0 0,4 2-4 0,-3 1-7 15,-1 0 8-15,5 9-22 0,0-1 7 0,-1 2 16 16,1 0-9-16,-2-2 2 0,2 2-12 16,-1-1 14-16,-1-3-8 0,0 5-10 0,-3-4-5 15,4 2 10-15,-2-1-1 0,0-3 3 0,-2 2 2 16,2-4-5-16,1-2 2 0,-2 0-14 15,-1-2-14-15,0 2 9 0,0-8-64 0,0 4 10 16,0 3 4-16,0 0-72 0,0 0-31 0,0-7-7 16,0 8-135-16,0-8-46 0,0 6 21 15,0-6 7-15</inkml:trace>
  <inkml:trace contextRef="#ctx0" brushRef="#br0" timeOffset="8247.24">6836 9699 742 0,'1'-5'231'0,"1"-2"-41"16,-1 0-14-16,1 3-12 0,0 0-28 0,-2 2-17 16,1 0-8-16,0-1-25 0,0 1-10 15,-1-1-2-15,2 1-10 0,-2 2-4 0,1 0 4 16,2 2-18-16,-2-1-13 0,2 2 6 0,-3 1-13 15,5 0 16-15,-3 3-27 0,3 8 18 0,0 0-4 16,1 0-18-16,-1 1 10 0,-1 1-1 16,2 0-8-16,-2-2-8 0,0 2 10 0,0-1 6 15,1 1-8-15,0-1 3 0,-1-1 1 16,2-2-12-16,-5 0 5 0,3-4-17 0,-1 0 22 16,-1-1-7-16,1-1-3 0,-2 0-2 15,2-2 9-15,-1-1-10 0,-2 2 8 0,1-1-5 16,1-1-9-16,-1 1-7 0,-1 0-29 0,4-2-12 15,-4 2-8-15,2-2-19 0,-2 1-12 0,0-2 3 16,0 4 7-16,0-5-87 0,0-1-52 0,0 0 18 16,0 0 16-16,0 0-151 0,-14 10 17 15,9-12 8-15</inkml:trace>
  <inkml:trace contextRef="#ctx0" brushRef="#br0" timeOffset="8460.18">6560 9931 356 0,'-5'-2'194'0,"0"0"-30"0,4 1-38 0,-2 1 21 15,2-2-32-15,1 0-11 0,1 2-11 0,2-3-16 16,0 3 1-16,5-3-18 0,8 1 7 0,4-1 6 16,7 2-26-16,-2-4-5 0,7 4-11 15,-1 0 13-15,-3 1-39 0,5-1-20 0,-19 1 0 16,7 0-80-16,5 0-50 0,-5 0-93 15,2 0-71-15,-4 0-10 0,-8 0 3 0</inkml:trace>
  <inkml:trace contextRef="#ctx0" brushRef="#br0" timeOffset="8942.15">7913 9765 293 0,'3'-5'309'16,"-3"2"-71"-16,3 0-20 0,-2 0-34 0,2 0-23 16,0 1-14-16,-1-1-27 0,0 3 1 0,-2-3-11 15,3 1-19-15,-2 0-12 0,0 1-5 0,1 1-5 16,0 0-10-16,0 0-8 0,1 1-2 15,0 2-8-15,1 1-6 0,-4 1-10 0,10 11-13 16,-4 0 9-16,0 4 5 0,0 0-17 16,3 1 11-16,-3 0-8 0,-1 2 8 0,-1-1 6 15,1 0-1-15,-2-5-22 0,4 5 17 16,-1-3-10-16,-2-1 4 0,0 0 1 0,-1-3-32 16,0-6-25-16,-1 1-32 0,1 0 6 0,-2-5-98 15,3-1-65-15,-2-3-137 0,5-1 21 16,-7 0 25-16,12 0 6 0,14-15 40 0</inkml:trace>
  <inkml:trace contextRef="#ctx0" brushRef="#br0" timeOffset="9241.63">8247 9769 357 0,'3'-8'263'0,"-2"1"-40"16,2 0-39-16,-2 3-6 0,0 0-36 15,-1 1-8-15,3 0-23 0,-1 1-10 0,-2 2-1 16,4 0-11-16,-2 0-27 0,1 0 2 16,0 2-3-16,0 3-7 0,6 7-11 0,-1 0-12 15,-1 5 11-15,1-1 0 0,-2 2-18 0,1-1 15 16,1 2-12-16,1 2-13 0,-4-2 6 0,4 3-8 16,-2-3 8-16,-4 2 0 0,3-2 1 15,-1 0-1-15,2-3-11 0,-2-1 12 0,-1 0-14 16,0 0 7-16,-1-4-19 0,-2-3-2 15,2-1-21-15,-1 0-24 0,-1-3-29 0,2 3 6 16,-3-5-79-16,3 0-61 0,-3-2-127 0,3 3-12 16,-3-3 19-16,-3-3 11 0,-1 1 12 0</inkml:trace>
  <inkml:trace contextRef="#ctx0" brushRef="#br0" timeOffset="9433.72">7990 10028 320 0,'-2'-2'210'0,"2"-3"-38"0,0 3 2 0,2-1-68 15,2 1 31-15,16-3-44 0,1 0 0 0,3 2-33 16,7-1 15-16,1 1 5 0,-2 2-43 16,3 0-4-16,1-2-80 0,-18 3-17 0,5 0-37 15,5 0-65-15,0 0-162 0,27-9 14 0,-29 4-9 16</inkml:trace>
  <inkml:trace contextRef="#ctx0" brushRef="#br0" timeOffset="9885.54">8724 10114 336 0,'-16'6'142'0,"1"3"-20"16,2-2-58-16,0 4 2 0,-3 0-8 15,5 2-6-15,2-3-7 0,-2 2 37 0,3-1-23 16,0 2-6-16,5-4-39 0,0 1-2 0,1-1 64 15,0-1-25-15,2-1-15 0,0 1 14 16,0 3 10-16,0-3-13 0,15 9 16 0,-4-7 7 16,-1-4-13-16,4 2 8 0,4-1-2 0,-2-6-40 15,3 3 21-15,-1-1-5 0,-10-3 5 16,2 0-1-16,-1 0-11 0,4 0 7 0,4 0 6 16,8-15 15-16,-11 8-5 0,-5 1 12 15,0-2-18-15,-5-2-9 0,0 2 4 0,-2 1-1 16,-2 7-14-16,0-8 0 0,0-1-13 0,0-3 7 15,-19-11-15-15,10 12 1 0,-2-1 6 16,2 0-8-16,0 3-34 0,-1 1-57 16,2 4-2-16,4 1 10 0,-1 2-94 0,1-1-73 15,3-1-121-15,1 0 25 0,-2 2-34 0,2 1 5 16</inkml:trace>
  <inkml:trace contextRef="#ctx0" brushRef="#br0" timeOffset="10117.73">9188 10012 588 0,'2'-3'326'0,"0"-2"-52"0,1 3-31 16,-2-1-41-16,3 1 2 0,-4-1-34 16,2 3-24-16,-1-1 0 0,1 1-43 15,-1-1-1-15,2-1-1 0,-2 2-8 0,0 2-50 16,2-1-26-16,-1 0-9 0,0 2-37 0,0-3-65 15,0 4-18-15,0 0 9 0,-2 2-34 0,-1-1-51 16,1-1-54-16,0 4 20 0,0-4 17 16,-1 2-134-16,1-6 15 0,0 7-44 0</inkml:trace>
  <inkml:trace contextRef="#ctx0" brushRef="#br0" timeOffset="10322.07">9184 10196 299 0,'-1'6'195'0,"0"-3"-13"0,1 2 0 0,-3-1-8 15,2 1-8-15,-2-2-6 0,2 2-3 0,1 1-6 16,-1-3-14-16,1 2-4 0,0 0-13 16,0 0-9-16,-1 0-2 0,1-1 2 0,0-4-17 15,0 0 2-15,0 0-15 0,0 7-10 16,0-7-9-16,0 6 4 0,0-6-1 0,0 6-20 16,0-6-22-16,0 0-49 0,0 6-73 0,0-6 9 15,0 0-283-15,0 0-30 0,-7 12 35 0,0-12 25 16,-5-8 31-16,-3-1 12 0,2 7 24 0</inkml:trace>
  <inkml:trace contextRef="#ctx0" brushRef="#br0" timeOffset="11115.62">5680 11672 454 0,'0'3'274'0,"0"-2"-41"0,2 1-35 16,-2-4-11-16,0 1-26 0,1-2-8 0,3 0 1 16,2-10-39-16,2-3 15 0,1-6-28 15,0 2-10-15,1-3-11 0,3 1-10 0,-4-3 3 16,0-1-26-16,3 1 1 0,-1-1 2 0,3 1 0 16,-3 1 15-16,0-2-23 0,-2 1 12 15,2 1-26-15,1-2 9 0,-6 5-7 0,7-1 1 16,-4 4 3-16,-2 0-1 0,1 5-10 15,-4 0 6-15,1 5-24 0,0 0 3 0,0 4 16 16,-2-1-13-16,2 2-4 0,-3 0 4 0,1 3-14 16,1-2-4-16,1 2 7 0,-5 0-8 0,0 0 2 15,13 0 8-15,14 17 8 0,-12-4-16 16,0 0 7-16,2 0 16 0,0 4-9 0,0-1-8 16,0 0 10-16,-3 2-11 0,4 1-4 0,-1-1 12 15,-2 1-3-15,0 0-3 0,2 1-9 16,-3-1 5-16,1-2-15 0,1 3-26 0,-5-2-25 15,-1-5-18-15,1 2-35 0,-2-1 9 16,-1-7-118-16,-4-2-146 0,1-2-11 0,-2-3 38 16,-3 0 21-16,0 0 15 0,0 0 7 0</inkml:trace>
  <inkml:trace contextRef="#ctx0" brushRef="#br0" timeOffset="11270.51">5693 11439 298 0,'5'-5'201'0,"16"-3"-25"15,3 4-64-15,9-2-33 0,-2 2-11 16,5 0-111-16,1-3-96 0,4 2-168 0</inkml:trace>
  <inkml:trace contextRef="#ctx0" brushRef="#br0" timeOffset="11445.23">6511 11321 246 0,'3'-2'331'0,"1"1"-70"16,0 1-48-16,-3-3-28 0,4 3-29 0,0 0-15 16,-2 0-18-16,4-1-43 0,0 1-69 15,-2 0-1-15,4 0-194 0,0 0-175 16,4 0 42-16,19-13 0 0,-21 10-4 0</inkml:trace>
  <inkml:trace contextRef="#ctx0" brushRef="#br0" timeOffset="11740.12">7046 11139 571 0,'1'-7'330'0,"0"2"-45"0,1 3-58 16,0-4-23-16,-2 4-30 0,3 0-17 16,-2 2-24-16,0 0-5 0,3 0-16 0,-1 2-20 15,-1-1 1-15,2 4-8 0,6 7-7 0,1 1-14 16,0 2-13-16,0 2 12 0,0 1-21 0,-1 1-7 16,3-1 19-16,-2 2-23 0,0 0-8 15,-4-1 1-15,2 5-2 0,-2-7-1 0,0 5 9 16,-2-3-25-16,-1 2-44 0,-3-3-28 15,3-1 0-15,-4-6-69 0,0 1 13 0,0-12-85 16,0 5-114-16,0-5-67 0,0 0 28 0,0 11 41 16,3-14-1-16,6-8-4 0</inkml:trace>
  <inkml:trace contextRef="#ctx0" brushRef="#br0" timeOffset="11987.1">7452 11154 325 0,'3'-4'292'0,"-2"-2"-43"0,2 4-33 0,-1-1-36 16,-2-1-27-16,2 3-19 0,0-2-8 16,-2 1-18-16,3 2-9 0,-1 2-19 0,-2 1-4 15,0-1-25-15,4 4 12 0,-4 0-11 16,6 7-2-16,0 6-9 0,1 1-6 0,-3-2 8 16,2 0-9-16,1 1 7 0,1-1-7 0,-2 1-11 15,-2-3 3-15,1 1-3 0,1-2-7 16,-1-2 4-16,-5-2-21 0,3-2-29 0,5 3-15 15,-6-3 6-15,0-1-131 0,4-5-72 0,-4 0 19 16,1-1 19-16,-3-2-148 0,0-3 54 16,0 1 19-16,0-1 5 0</inkml:trace>
  <inkml:trace contextRef="#ctx0" brushRef="#br0" timeOffset="12154.66">7157 11356 354 0,'3'-5'204'0,"3"4"-31"0,11-5-20 0,4 4-19 16,4-5-14-16,3 5-29 0,2 1 7 15,-1-1-71-15,0 2-2 0,-15 0-82 0,10 0-33 16,2 0-147-16,-3 0 12 0,1 0 9 0,18-11 9 16</inkml:trace>
  <inkml:trace contextRef="#ctx0" brushRef="#br0" timeOffset="12721.99">8451 11202 351 0,'-2'-2'235'0,"1"0"-65"0,0 1-6 0,-2 2-13 16,3 1-19-16,4 0-21 0,-4 3 10 0,3-1-18 15,3 10-17-15,-2 1-22 0,2 5 14 16,3-2-5-16,-2 2-8 0,-1 3 0 0,0 3-4 16,2-4-10-16,-2 2-1 0,-1 1 3 0,2 0-20 15,-1 0 0-15,-3-2-33 0,1-2 33 0,-2-2-29 16,-2-4-38-16,1-3 4 0,1-1-122 15,-2-11-95-15,0 0-113 0,0 0 23 0,5 10 16 16,7-20 9-16</inkml:trace>
  <inkml:trace contextRef="#ctx0" brushRef="#br0" timeOffset="12964.84">8842 11185 209 0,'0'-8'352'0,"1"3"-78"0,-1-2-61 15,1 4-9-15,-1 1-31 0,0 2-21 0,1 1-28 16,-1 1-5-16,2 3-17 0,-1-1-2 0,3 12-1 16,3 0-16-16,-2 5-13 0,2-2 3 15,0 3-15-15,-1 1 2 0,0 2 2 16,3 0-23-16,-1 0 8 0,0 1 0 0,1 0-15 16,-3 0-13-16,2-5 15 0,1 1-4 15,-2-1-13-15,0-2-34 0,-2-4-20 0,-1 0-25 0,-4-5-48 16,4-3 10-16,-3-4-118 0,-1-1-183 15,2-2 38-15,-2 0 25 0,0 0 4 0,-2-8 26 16</inkml:trace>
  <inkml:trace contextRef="#ctx0" brushRef="#br0" timeOffset="13154.72">8563 11410 700 0,'-4'0'192'0,"8"-2"-26"16,-1-1-29-16,0 3 1 0,5 0-30 0,15-3-4 0,0 1-25 16,3 2-1-16,2-2-35 0,-13 2-4 15,8 0-48-15,3 0-9 0,2 0 0 16,3 0-83-16,-3 0-58 0,-1 0-195 0,-1 0 14 16,-2 0-26-16</inkml:trace>
  <inkml:trace contextRef="#ctx0" brushRef="#br0" timeOffset="13414.56">9178 11407 374 0,'4'3'211'0,"-3"1"-26"15,2-1-24-15,-1 3-4 0,5 10-13 16,1 1 2-16,2 2-12 0,-4-1-17 0,0 6-13 15,1-5-8-15,-2 7-25 0,4-3-7 16,-3-1-23-16,-3 0 25 0,4-3-13 0,-4 2-1 16,1-2-24-16,-2-3 1 0,0-2 8 0,1 0 2 15,-1-2-30-15,-1-2-17 0,0-4-45 0,1-1 4 16,0 1-113-16,0-6-200 0,1 1 20 16,-3-1 48-16,0 0 20 0,18-15-29 0</inkml:trace>
  <inkml:trace contextRef="#ctx0" brushRef="#br0" timeOffset="13583.64">9625 11364 574 0,'-3'-5'317'16,"3"1"-62"-16,-2 0-25 0,2 1-49 0,0 2-14 15,2 1-28-15,-2 0-39 0,0 0-36 0,0 3-77 16,3 0 1-16,0 1-125 0,-3 0-198 15,0 2-8-15,4 2 30 0,-4-3 10 0</inkml:trace>
  <inkml:trace contextRef="#ctx0" brushRef="#br0" timeOffset="13752.54">9568 11656 618 0,'-1'3'310'0,"-1"0"-51"0,-1-1-21 16,1 1-15-16,1 0-41 0,1-1-11 15,1 1-11-15,3-2-14 0,-1 3-34 0,0-3 11 16,1 1-77-16,0 0-67 0,1-2 3 0,-1 3-352 16,-1-6-8-16,-1 1 20 0,2 0 32 15,-4-4 21-15,1 0 19 0</inkml:trace>
  <inkml:trace contextRef="#ctx0" brushRef="#br0" timeOffset="15011.37">10979 10280 688 0,'0'0'221'0,"0"0"-25"0,0 0-25 16,0 0-5-16,-14-12-7 0,20 0-3 15,1-3-33-15,-2 0 4 0,4-1-24 0,0-1 5 16,0 0-21-16,0 0-10 0,2-3 3 15,-4 1-7-15,2 0-19 0,1-1 10 0,-1 0-13 16,-3-1-10-16,-2 1 12 0,5 2 0 16,-4 1-1-16,-1 0-14 0,-3 5-3 0,4-5 0 15,-1 4 1-15,-2 1 16 0,-1 3-26 16,0 1 20-16,-1 1-23 0,1 0 8 0,4 2 9 16,-5 3 2-16,0-3-24 0,0 3-4 0,0-1-10 15,0 1 10-15,0 0 17 0,0 1-30 0,0 1 0 16,0 0 9-16,0 3 9 0,0 1-7 15,-3-1-2-15,0 4-20 0,2 10 21 0,1-8 0 16,-4 17-26-16,4-5 8 0,-1-1-5 0,1-6 9 16,0 1 14-16,0 4-5 0,0 1 7 15,16 21-24-15,-9-18 5 0,2-5 12 0,1 0-9 16,-3 1 25-16,4-4-10 0,1-2-1 16,-1-2-13-16,3-1 13 0,2-2-1 0,1-4-1 15,2 2-11-15,3-6-3 0,1 0 22 0,-12 0-23 16,6 0-6-16,25-15 31 0,-16 4-22 15,-6 2 4-15,-1 0-6 0,3-1 1 0,-9-1 22 16,6-2-12-16,-6 1-13 0,0-3 17 16,-3 1-21-16,-2-3 5 0,-1 2 2 0,1-2-11 15,-6-1 28-15,2 2-29 0,-4-1 12 16,3-2-6-16,-3 7 4 0,0 0-6 0,0 2 10 16,0 10 5-16,0-8-6 0,0 0 13 0,0 1-2 15,0 7 8-15,0-8-4 0,0 1-21 16,0 7 8-16,0-8-5 0,0 8 7 15,0-7-10-15,-12-4-1 0,11 10 14 0,1-2-5 16,0-1-19-16,0 4 7 0,0-3 14 0,0 3-14 16,0 0 7-16,1 0 0 0,1 3-5 0,-2-2 16 15,1 3-8-15,-1 0 3 0,1 1-2 16,0 2-7-16,1 1 10 0,0 8-10 0,1 3 17 16,3-1 1-16,-1-2-16 0,-3 5 20 15,3-2-13-15,1-2 1 0,-1 1-16 0,-1-4 16 16,5 4-5-16,-3-1 16 0,0-3-2 0,-3-3-1 15,6 4-15-15,3-3 0 0,-2 1-17 16,0-3-21-16,2-2-32 0,-2-2-31 0,5-1 10 16,-2-2-226-16,-7-3-97 0,-6 0 56 15,10 0 20-15,-2 0-4 0,0 0 23 0,0 0-13 0,-2 0-38 16</inkml:trace>
  <inkml:trace contextRef="#ctx0" brushRef="#br0" timeOffset="15810.61">12105 10193 386 0,'0'-1'224'0,"0"-2"-60"15,0 0 5-15,2 2-19 0,-2-1-16 0,0 0-10 16,2 2-35-16,0-3 12 0,-2 3-22 15,0 0-29-15,0 0 8 0,0 0 9 0,0 0-40 16,3-4-6-16,-3 3 32 0,0-1-11 0,0 2-10 16,0 3-9-16,1-1 15 0,-1 0 2 15,2 1-29-15,-1 0 12 0,2 2 19 0,-3 1-3 16,1 2-13-16,0 8 23 0,3 6-31 0,-4-2 18 16,4 4 12-16,-3-3-20 0,1 1 1 15,0 0 0-15,-1-3 8 0,2 5-4 16,1-2-11-16,-4-2 0 0,0-3 2 0,2 3 1 15,-1-6-10-15,-1-1-13 0,0-2 7 0,3-3 9 16,-3-1-20-16,3 1 11 0,-3-2 10 0,0-1-3 16,0-1-7-16,0 1 2 0,1-2-14 0,-1 0 19 15,1 1-5-15,-1-2 4 0,0 0-17 16,0-2 0-16,0 0-1 0,1-2-53 0,-1-1-47 16,0 1 10-16,2-2-113 0,2-1-131 15,-1-10-2-15,3 1-1 0,-1-1 18 16,-4 1 14-16,7 2 45 0</inkml:trace>
  <inkml:trace contextRef="#ctx0" brushRef="#br0" timeOffset="16251.25">12740 10028 282 0,'-1'0'265'16,"0"-2"-48"-16,2 2-38 0,0 0-34 15,4-3 18-15,3 3-38 0,9-2-20 0,5 2-13 16,-12 0 12-16,7 0-18 0,3 0-14 0,3 0-35 15,0 0 20-15,1 0-7 0,1 0-32 16,-4 0-36-16,1 0 5 0,0 0 2 0,-4 0-111 16,14 10-26-16,-25-9-125 0,1 1-54 0,-3-1 18 15,-3-1 6-15</inkml:trace>
  <inkml:trace contextRef="#ctx0" brushRef="#br0" timeOffset="16463.98">12870 10226 252 0,'0'1'270'0,"0"1"-57"15,5-2-20-15,-1 0-23 0,3 0-18 0,14 0-14 16,-12 0-28-16,10 0 10 0,1 0-12 16,5 0-30-16,2 0 12 0,25-12-56 0,-25 6 1 15,-3 2 7-15,2 1-8 0,-5-2-47 0,0 1-11 16,-7 4 1-16,-1-2-91 0,-3 1-66 15,-1-2-139-15,-1 0 22 0,-1 1 15 0,6-4-41 16</inkml:trace>
  <inkml:trace contextRef="#ctx0" brushRef="#br0" timeOffset="17022.96">13863 9836 386 0,'-15'-16'170'0,"-2"2"-47"16,3 4-5-16,-3 0-45 0,-2 3 43 16,4 0-46-16,-3 7 5 0,1 0 5 0,7 0-47 15,-4 0 19-15,-17 15-3 0,15-6-8 0,0 3 1 16,4 2-17-16,-1 1 3 0,3 3-3 15,0 0-1-15,1-2-2 0,6 5 15 0,-2-7 0 16,5-1-14-16,0 3-4 0,0-9-25 0,0 4-3 16,14 15 41-16,-6-17 6 0,2-1-35 0,3-1-3 15,4-2-5-15,-1-3 34 0,3-2-2 16,-10 0 18-16,6 0-26 0,21-16-8 16,-14 9 9-16,-3-4 3 0,1 2-1 0,2-3-6 15,-3 2 30-15,0 0-26 0,-2 1 32 16,-2 1-17-16,1-1 0 0,-3 1-4 0,-4 4 14 15,-1-1 1-15,-3 2-6 0,1 0-10 0,-4 2-25 16,2 0 12-16,-1 1-1 0,-3 0-1 16,0 0 6-16,0 0-21 0,11 9-4 0,-8-4 25 15,3 8-9-15,1 2-18 0,-2 1 3 0,-1 3 23 16,0-1 8-16,0 5-5 0,-1 0-21 0,2 1 27 16,-2-2 1-16,-2 3-6 0,0 1-5 15,2-1 3-15,-2 0-5 0,0-4 3 0,1 3-9 16,-1-3 8-16,4 1-12 0,-4-6 8 15,0 2 1-15,1-7-1 0,-1-3 3 0,-1 1-9 16,0-4 4-16,1 2-7 0,0-4 11 0,-1-1-18 16,0 2-27-16,0-4-75 0,0 0 8 15,0 0-114-15,0 0-168 0,8-11 10 16,0-3 24-16,-1-1 22 0,4-2 10 0,-1-1 13 16</inkml:trace>
  <inkml:trace contextRef="#ctx0" brushRef="#br0" timeOffset="17546.95">14615 9806 234 0,'-3'-3'202'0,"3"0"-45"16,-4 1-52-16,0 0 16 0,-3 4 7 0,0 0-29 16,-7 4-15-16,0 3-19 0,-2 4 31 15,-1-1-17-15,4 3 4 0,-6 3-11 0,5-1 5 16,-3 3-28-16,3 0 16 0,-2 3-14 0,3-4-13 15,0 2 10-15,2 0-2 0,-2 1-5 16,3 4 4-16,3-2-17 0,-2 3 9 0,0-1-23 0,6 1 1 16,-1-1-3-16,2-4 13 0,2-10-7 15,0 5 16-15,0 0-16 0,18 17 18 0,-9-19-13 16,2-1-9-16,4-4 0 0,0-3-9 16,4-2 10-16,1-3-29 0,4 1 33 15,-13-3-6-15,7 0 1 0,23-17 26 0,-19 10-11 0,0-4-13 16,-1 2 21-16,-2-3 8 0,-1-2 1 15,-6 1 17-15,-1-1-9 0,-3 0-11 16,-3 1-9-16,-4 2-1 0,-1 11-4 0,0-10 2 16,-15-10-8-16,-2 8 3 0,-2 1 3 15,1 4-5-15,-3-1-3 0,-5 4-15 0,6 0-30 16,-7 1-45-16,1 3-62 0,12 0 12 0,-4 0-310 16,-6 0 79-16,0 0-4 0,0 0 12 0,4 0 29 15,1 0 10-15</inkml:trace>
  <inkml:trace contextRef="#ctx0" brushRef="#br0" timeOffset="18792.59">12122 10328 367 0,'-1'3'103'0,"1"0"-24"16,1-1-8-16,-1 2-10 0,0-4 63 0,0 0-26 15,0 0-8-15,0 0-11 0,0 0-8 16,12 9-2-16,-10-9-5 0,-1 0 12 0,6 0-28 16,-4 1 9-16,0-2-14 0,2 0-21 15,-2-2 20-15,1 1 15 0,-3 1-20 0,1-1 19 0,1-3-42 16,0 3 3-16,-3-3 7 0,0 3-31 15,0-1 20-15,-3 0 7 0,2 1-7 0,-2-1-25 16,1-1 44-16,0 3-28 0,-2-1 9 0,2 2-35 16,-2-1 26-16,0 2 8 0,-1 0-7 15,0 0 10-15,1 0-1 0,-7 7-17 0,1-1 9 16,1 2 2-16,3-2-6 0,3-4 8 16,-2 4 9-16,4-2-38 0,0-1 29 0,1 2-1 15,0-6 4-15,0 0-36 0,0 0 35 0,0 7-25 16,13 3 43-16,-8-10-42 0,2 1 34 0,-3 0 6 15,4 2 5-15,-1-3 0 0,0 0-10 16,2 0-12-16,0 0 15 0,14-13 24 0,-13 6-10 16,-1 5-16-16,-1-4 0 0,-3 0 17 0,-1 1-31 15,-1 2 10-15,-2-1 4 0,1 1 9 16,1-3-3-16,-3 0-26 0,0 2 13 0,0 4-2 16,0 0 3-16,0 0-6 0,0-8-8 15,-10 0-2-15,5 6 12 0,2 0 3 0,-5 2-15 16,5-2-1-16,-3 2 2 0,3 2-5 15,-4-2-4-15,2 4 23 0,5-4-10 0,0 0-19 16,-11 7 18-16,5-4 0 0,4 0 1 0,1 2-6 16,-5-1 5-16,5 2-15 0,-1 0 15 0,2-3-7 15,0 4 1-15,0-2-12 0,0-2 34 16,0-3-28-16,0 0 2 0,0 0-8 16,0 8 23-16,0-8 4 0,11 11-31 0,-4-9 36 15,-4-1-14-15,3-2-2 0,1 1 8 0,7-6-3 16,0 0 5-16,-3-2 8 0,0 0-12 0,-2 2 12 15,-1-1 2-15,-5 1 10 0,1 0-7 16,-2-1-7-16,-1 2-5 0,-1 5-10 0,0 0 5 16,0 0 5-16,-17-22-9 0,7 17 3 0,-1 1-3 15,-3-1 0-15,-4 3-4 0,5 2 3 16,13 0-2-16,-10 0-5 0,-5 0-4 0,-9 15 11 16,12-8 1-16,-3 3-2 0,6 3-5 15,2-1-10-15,-1-2 13 0,6 0 0 0,-1-1-1 0,0-1-12 16,2-1 15-16,1-7 3 0,0 0-7 15,0 7 10-15,0-7-10 0,12 17 1 0,-8-17 0 16,-1 2-13-16,5-1 22 0,-3-2-3 16,2-1-4-16,-2 2-10 0,9-8 11 0,-1 2 2 15,-3-6-26-15,-1 4 4 0,-7 0-53 16,1 2-35-16,-1 1 11 0,-2 5-249 0,0 0-8 16,-19-22-4-16,8 14 56 0,-4 0-28 0,-1 0 17 15</inkml:trace>
  <inkml:trace contextRef="#ctx0" brushRef="#br0" timeOffset="19872.7">10712 11725 513 0,'0'5'148'15,"-1"-3"-22"-15,1 3-1 0,1-3 9 0,-1 2 5 16,3-1-6-16,0 1 1 0,0-3 4 16,1 2-10-16,2-3-6 0,1 0-7 0,10-4 3 15,-8 4-8-15,22-16 10 0,-8 5 5 0,1-4-25 16,-7 3-8-16,2-8-5 0,-1 0-12 16,1-3-17-16,-1 0-7 0,0-2 14 0,-1-2-15 15,-2 1-2-15,4 1-1 0,-5-2-13 0,-1-2 3 16,-3 8 12-16,-1-4-32 0,-3 1 9 15,2 0 6-15,0 2-3 0,-5 2-12 0,4 1-4 16,-3 3 25-16,-2 4-11 0,2 4-19 0,-4 0-15 16,2 3 11-16,-1 1 4 0,-1 1 9 15,0 0-11-15,1 3-10 0,-2 2 25 0,1-1-12 16,-3 3-20-16,1 2 3 0,-3 9 19 16,-2 0-10-16,2 2-11 0,3 4 16 0,-1-4-6 15,-1 5-8-15,3 1 1 0,1-2 26 16,0 0-23-16,0-11 6 0,0 6-10 0,0 4 24 15,14 19-22-15,-9-20-1 0,8-2 24 16,0-2-21-16,3 0 13 0,2-3-12 0,3-1 13 16,2-4-7-16,1-2 16 0,3-5-13 15,-13 0-1-15,6 0 7 0,29-14-10 0,-21 5 1 16,-4-1-23-16,-2-1 10 0,-1-5 16 0,-2 1-16 16,-2-1 1-16,-2-4 20 0,0-2-13 15,-4 2-4-15,2-1-5 0,-3-3 9 0,-2 3 23 16,-4 3-35-16,0-3 9 0,-2 1-3 0,-2 12 5 15,0-4-2-15,0 0 4 0,0 3 7 16,0 0-16-16,0 1 5 0,0 2 20 0,0 6-12 16,0-8-1-16,0 8-11 0,0-7 8 0,0 7 11 15,-12-8-15-15,10 8 14 0,1 1-22 16,0 3 4-16,-2-1-9 0,2 3 3 0,-2 2 7 16,3-4 15-16,-3 16-15 0,3-8-4 15,0 8 28-15,-2-1-26 0,2-11 19 0,0 8-15 16,0 1 21-16,18 21-7 0,-10-15-6 0,3 0-9 15,2-3 10-15,-3 1-56 0,3-2-32 16,0-1-83-16,1-6 15 0,-3 2-276 0,0-3 32 16,-2-6 25-16,-2-3 16 0,-7-2 9 0,8 0 15 15,-2 0 6-15</inkml:trace>
  <inkml:trace contextRef="#ctx0" brushRef="#br0" timeOffset="20580.3">12693 11385 413 0,'2'-4'214'0,"0"2"-10"16,1-1-43-16,-3 0-15 0,2 2-50 0,0 0-11 15,-1-2 15-15,-2 3 2 0,-3 1-24 0,-1 1-2 16,-11 3-5-16,-3-1-10 0,-3 1 0 16,1 0 8-16,-5 2-7 0,2-2-19 0,1 3 0 15,-2-2-3-15,1 0 2 0,0-1-17 16,2 2 23-16,2-2-23 0,-2-2 12 0,4 1-6 16,-2 0-11-16,3-3 5 0,3 2 11 0,4-1-5 15,0-1 6-15,0-1-4 0,4 0 10 0,1 1-16 16,0-1 3-16,1 2 11 0,2-2-8 15,-4 1-9-15,4 1 1 0,1-2-5 0,-2 0 5 16,0 0-14-16,2 1 3 0,0-1 23 0,0 0-11 16,1 0-15-16,-2 0 1 0,0 0 4 15,2 0 3-15,0 0-13 0,4 0 7 0,-3 1-2 16,1-1 7-16,4 0-8 0,-1 3 1 16,11 1-2-16,1 0-5 0,0 5 5 0,-2-2-6 15,5 1-6-15,-3 1 15 0,3 3-2 16,5 0-13-16,-1 1 4 0,-1-1-8 0,4-1 6 15,-1 4-4-15,2-2 21 0,1 3-10 16,0-4 0-16,2 2-7 0,-4-5 0 0,0 3-6 16,-4-2 8-16,2 1 2 0,-3-2-10 0,1 1 3 15,-6-2 7-15,-3-1 2 0,-1 0 11 16,3-4 0-16,-6 1-13 0,-3-3 5 0,2 1-18 16,-4 0 12-16,-1-1-37 0,-2-1-26 15,1 0-36-15,-1 2-39 0,-2-2 12 0,0 0-278 16,0 0 9-16,0 0 23 0,0 0 26 0,13-15 68 15,-3 3-17-15</inkml:trace>
  <inkml:trace contextRef="#ctx0" brushRef="#br0" timeOffset="21419.3">13826 11376 422 0,'0'-9'152'0,"-2"2"-45"0,0-6 16 16,-5-4-26-16,-1-1 20 0,4 4-46 0,-2 1-19 16,-2 5 39-16,-2-2-52 0,-1 0 55 15,0 0-34-15,-3 3-47 0,1-1 10 0,-3 2 26 16,1 3-1-16,-1-1 8 0,2 3-24 15,1 1 13-15,-5-1-20 0,8 1 3 0,-3 0-6 16,-16 12-6-16,11-6 22 0,5 2-20 0,-1 0-6 16,0 1-17-16,2 3 23 0,0 0-5 15,4-3-32-15,4 3 48 0,-1-3-24 0,-3 3 14 16,6-3-4-16,1 3-13 0,-1-4 18 16,2-8-15-16,0 9 29 0,0 2-2 0,23 11-23 15,-8-9 14-15,0-6-15 0,1 2-7 0,2-3 0 16,2-1-10-16,1 0 1 0,1-5 31 0,-11 0-21 15,6 0 19-15,2 0-29 0,-1 0 17 16,1 0-7-16,17-10 21 0,-20 4-30 0,-1 2 20 16,1-4-25-16,-3 1 26 0,1 0-2 0,-4-3 25 15,1 2 12-15,-1 1-19 0,-1-4 6 16,-4 2-11-16,-1 2 2 0,0 0 14 0,-2 1-13 16,1 1 11-16,-1-3-3 0,-1 4 0 0,-1-2-1 15,2 2 0-15,-1 2-5 0,0-3 0 0,0 4-19 16,1-2-1-16,-2-1 9 0,0 3-18 15,4-2 23-15,-4 3-14 0,1 0-14 16,1 0 12-16,0 0-3 0,-2 0 4 0,0 0 8 16,0 0-12-16,0 0 4 0,5 12-14 0,-1-5 5 15,-2 0-1-15,1 10 6 0,2 4 8 16,-3 1-9-16,1 0 4 0,2 3-4 0,-1-1-7 16,0 1 10-16,2-2-2 0,-3 4 1 0,-2-2-3 15,3 1 13-15,0 0-16 0,-3-2 26 0,0-2-16 16,1 1 3-16,-1-4-6 0,0 0-4 15,3-2 13-15,-4-4 5 0,0-13-11 0,0 10-7 16,0 0 19-16,0-2-13 0,0-8-4 16,0 8 15-16,0-8-16 0,0 5-10 0,0-5 14 15,0 0-6-15,0 0-26 0,1 11-34 0,-2-13-47 16,1 0 11-16,0-3-155 0,-1-1-138 16,1-1 20-16,1 1 13 0,2-11 61 0,-3 7-13 15,12-14-9-15</inkml:trace>
  <inkml:trace contextRef="#ctx0" brushRef="#br0" timeOffset="22021.6">14487 11197 360 0,'0'-3'160'0,"-3"2"-4"0,2 0-48 0,-4 1-26 15,1 1 3-15,2 2 21 0,-4-1-9 0,-4 10-50 16,-1-3 42-16,0 8-14 0,1-2 3 16,-3 1-14-16,3 3-1 0,-5 1 17 0,5-1-51 15,1 3 39-15,-3-1-10 0,3 4-22 0,0-1 14 16,3 1 7-16,-4-2-38 0,7 3-7 15,3-3 25-15,-4 2 3 0,3-2-23 0,1 4-19 16,0-18 34-16,0 7-30 0,15 17 16 0,-6-16 8 16,0 0 1-16,6-2-31 0,0-3 27 15,5 2-14-15,2-5 14 0,2-1 11 16,-1-2-22-16,5-1 4 0,-1 0 10 0,-1-4-18 16,-1 0 3-16,-12-1-19 0,4 0-7 0,3 0 25 15,2 0 13-15,19-13-8 0,-21 6-35 0,-3-1 32 16,0-2 1-16,0 2-11 0,-5 0 3 15,-2-2 9-15,-5 2 7 0,5-4 1 0,-6 3-9 16,0 1 25-16,-3 2-9 0,1-2-9 16,-2-1-4-16,0 9 7 0,0-5-20 0,-11-15 17 15,1 10-8-15,0 1-11 0,-4 1 9 0,0 2-5 16,1-2-3-16,-2 5 19 0,2-3-14 16,-4 3 0-16,4 1-13 0,1 0 13 0,12 2-12 15,-12 0-4-15,1 0 12 0,2 0 5 16,-4 0-16-16,-14 11 8 0,18-7 3 0,0-1-1 15,4 0 11-15,-1 0-16 0,1 1 9 0,1-1-3 16,0 0-14-16,1 1-18 0,-2-1-8 16,3 0-27-16,-1 0-17 0,1 0 0 0,-1 1 9 15,3-3-83-15,-2 1-119 0,2-2 18 16,0 0-127-16,0 0 17 0,6-1 66 0</inkml:trace>
  <inkml:trace contextRef="#ctx0" brushRef="#br0" timeOffset="22275.91">15162 11647 574 0,'0'3'274'0,"-2"-2"-48"16,4 2-24-16,-2-2-26 0,0 1-14 16,0 0-39-16,2-1 11 0,-2 1-32 0,0 0-50 15,0 1-55-15,3 1 2 0,-3-2-238 16,-3 1-121-16,2-3 26 0,-2 0 16 0,-2-3 16 0</inkml:trace>
  <inkml:trace contextRef="#ctx0" brushRef="#br0" timeOffset="25832.3">17779 9852 301 0,'13'-15'127'0,"-13"15"-21"0,0 0-12 15,0-12 38-15,0 12-18 0,15-19-12 0,-17 16-16 16,2 0 7-16,-1-1-14 0,1 2-4 16,1-3-45-16,-2 5 44 0,1-2-11 0,0 1-29 15,1-1 25-15,1-1 2 0,-2 2-32 0,0 0 11 16,0 1-29-16,0 0 39 0,0 0-3 0,0 0-32 16,10-3 18-16,-4 3 5 0,-2 0-13 15,4 1-22-15,-1-1 28 0,2 0-19 0,5 0-9 16,20 9 17-16,-17-6-5 0,3 3-10 15,0-3 2-15,-1 2-7 0,-2-5 24 0,2 7-8 16,-5-4-15-16,4 2 23 0,-6-2-7 0,-1-1-3 16,-2 2-15-16,-1-3-12 0,-2 0 28 15,-1-1-21-15,2 0-3 0,-5 3 32 0,2-3-42 16,0 1 1-16,0-1 21 0,-3 3 7 16,3-3 7-16,-3 0-4 0,3 1-9 0,-3-1 16 15,2 0-11-15,-1 2 7 0,-2-2-20 0,2 1-16 16,-1-1 29-16,-1 0-2 0,0 0-18 0,0 0 31 15,0 0-12-15,0 0-31 0,-15 9 28 0,9-6-21 16,0-1 28-16,0 0-3 0,-11 4-32 16,0 0 34-16,1-3 7 0,2 4-1 15,-2-4-27-15,2 4-4 0,-1-2 32 0,2-1-22 16,-2 3-19-16,1-1 50 0,2-2-21 0,3 1-23 16,0-2 10-16,3-1-4 0,-2 0 19 15,2 1-7-15,1-1-24 0,-3 1 34 0,4-1-5 16,-11 3 3-16,6 0-12 0,1 0 13 15,1-3 15-15,0 1-47 0,2 1 25 0,0-1 3 16,1-2 18-16,-2 0 1 0,2 2-39 0,1-1-3 16,0-1-9-16,-1 1 19 0,0 2 28 0,0-3-23 15,-1 1 20-15,3-1-27 0,-2 3 4 16,1-3 3-16,1 0 4 0,-1 1-8 0,0 1-12 16,2-2 15-16,-2 0 2 0,1-1-29 0,1 3-4 15,-2-3-5-15,3 0 4 0,0 2-55 16,0-1-46-16,0-1-48 0,0 0-146 0,0 0 20 15,0 0 12-15,0 0 4 0</inkml:trace>
  <inkml:trace contextRef="#ctx0" brushRef="#br0" timeOffset="26534.46">18278 10101 275 0,'3'0'101'0,"-3"0"-15"16,1 0-12-16,-1 0 4 0,0-3-8 16,3 3 47-16,-3-2-13 0,0 1-42 0,0 1-11 15,-3 0 19-15,2 0-33 0,-2 0-5 0,-2 0-3 16,0 0 26-16,1 0 6 0,-2 1-16 16,-1 1-13-16,2-2-24 0,-5 0 37 0,-13 8-25 15,6-4 2-15,2 0-3 0,0 0 0 16,-3 3-15-16,3-1 1 0,-3 0 0 0,2 1-11 15,-3 0 19-15,4 2 16 0,0-1-2 16,4 0-44-16,-4-1 3 0,-4080-1 0 0,8166 0-8 16,-4079-2 4-16,-1 0 34 0,4-2-6 0,-4 3 12 15,5-4-2-15,-1 2-2 0,2 0-2 16,0-1 10-16,-1-2-16 0,0 3 42 0,-2-1-27 16,3 0 10-16,-1-2-39 0,0 1 46 0,2 1 3 15,-1 1-33-15,-2-2 9 0,2 0-2 0,1-1-12 16,-3 2 4-16,1-2 16 0,2 0-43 15,-1 1 8-15,0 1 16 0,2-2 8 16,-3 0-4-16,2 2-12 0,2-2 16 0,-3 0-3 16,3 2-11-16,-3-2 25 0,2 1-24 0,1-1 6 15,-3 0-3-15,3 0-49 0,0 1 2 16,0-1-58-16,0 0-69 0,4 0-161 16,-2 0 22-16,-1 0-8 0,2 0 38 0</inkml:trace>
  <inkml:trace contextRef="#ctx0" brushRef="#br0" timeOffset="128440.29">21665 11219 348 0,'20'-12'156'0,"17"-10"-37"16,-19 13 39-16,-3 5-10 0,1-3-17 15,-2 2-25-15,-4-4 10 0,0 2-14 0,-5 2-5 16,-1-2-14-16,1 1-1 0,-2-1 4 16,-2 3-52-16,0-3 15 0,-1 1 6 0,0-2-15 15,-10-11 13-15,-3 5-23 0,-3 4-10 0,-4-4 11 16,-3 4 7-16,-2 1-5 0,-2-1-37 15,2 2 12-15,-1 1 2 0,-2 0-2 0,-1 3-14 16,-1-1 21-16,0 3-18 0,0-1 1 16,19 3 14-16,-6 0-5 0,-27 12 12 0,24-7-9 15,1 4-12-15,1 1 10 0,1 1-8 0,3 5-7 16,4-1 5-16,2 2 6 0,7 2-4 16,-3 2-24-16,4-11 27 0,0 4 9 0,0 3-35 15,18 22 37-15,-5-20 0 0,-3-2-31 0,6 0 43 16,5-5-43-16,0 1 34 0,-1-3-13 0,6-1-8 15,1-4 13-15,-2-2 3 0,-2-3 0 16,1 0-13-16,-12 0 17 0,5 0 1 0,21-15-16 16,-21 7 11-16,-1-1-16 0,-2-3 30 15,-1-1-2-15,-3 0-18 0,-2 0-3 0,-3-3 21 16,4 3 0-16,-1 1-13 0,-6 0 13 16,1 0-2-16,-1 3-6 0,2 1-11 0,-1 0 12 15,-2 4-8-15,3-3 11 0,-2 4-16 0,-1-1 9 16,1-1 1-16,-1 2-16 0,-1-1 9 0,5 1-1 15,-5 0-15-15,1 0 27 0,2 1-18 16,-3 2-3-16,0 0 2 0,0 0-2 0,0 0-12 16,0 0 16-16,3 15-15 0,-2-10 16 15,2 15 3-15,-3 1-5 0,2 3-10 0,0-2 26 16,6 4-30-16,-4 3 21 0,2-2 5 0,0 0-21 16,-1 2 19-16,1-1-16 0,-1 1 2 15,2-1 12-15,-2-1-16 0,0 2 0 0,-2-3-3 16,0-2 9-16,1 1-9 0,-3-6 20 0,1 3-13 15,3-4-4-15,-3-1 7 0,-2-3 12 16,0-3-2-16,2-1-7 0,-1-3-8 0,-1 0 6 16,0-2 18-16,1 1-8 0,-1-1 4 15,0-2-29-15,0 3 29 0,0-5 7 0,0 2-14 16,3 2 4-16,-3-5-25 0,0 0 25 0,0 0-32 16,0 0-17-16,0 0-35 0,0 0 8 15,1 7-111-15,-2-8-149 0,1-2-32 0,0-1 28 16,2 0 19-16,-2 1 11 0</inkml:trace>
  <inkml:trace contextRef="#ctx0" brushRef="#br0" timeOffset="128940.85">22286 11119 363 0,'-6'0'98'16,"0"2"-8"-16,1 0-36 0,-8 4 25 0,-1 4-27 15,3 2 11-15,-3-2-27 0,4 7 27 16,0 2-32-16,0-2 20 0,0 4-50 0,2-1 45 15,3 2-5-15,-5 1-5 0,3-5-18 16,3 6 10-16,-2 1-20 0,3-3-14 0,0-1 15 0,1 1 5 16,2-12-3-16,0 3-2 0,0 0 1 15,0 2 29-15,0 2-15 0,12 9-2 0,-3-16 0 16,0 0-5-16,5-3-37 0,-7-2 19 16,5-2 2-16,3 1 2 0,-8-4 0 0,5 0 14 15,16-10 1-15,-10 3 8 0,0-1-19 16,-4-1 7-16,0 0 37 0,0 1-15 0,-5-4 6 15,2 1 14-15,-6 3-36 0,-1 0 25 0,-1 1-3 16,-3-1 2-16,0 4-50 0,0 4 46 0,0 0-7 16,0-8 16-16,0 8-43 0,-12-16 21 15,8 13-5-15,-2 0-27 0,1-1 35 0,2 1-13 16,-2 1-29-16,1 1 19 0,-1 0 19 16,-1 1-13-16,6 0-15 0,-8 0-39 0,1 0 5 15,-4 0-64-15,-1 0-61 0,-14 14-182 0,16-11 43 16,3-1-5-16,1-1 40 0</inkml:trace>
  <inkml:trace contextRef="#ctx0" brushRef="#br0" timeOffset="130869.15">22761 11272 265 0,'0'0'157'0,"0"0"-4"0,0 0-12 16,0 0-12-16,0 0-37 0,0 0 26 0,0 0-19 16,0 0-13-16,0 0-44 0,0 0 30 0,0 0-8 15,20 10-29-15,-1-14-18 0,3 2 35 0,3-1 1 16,1 1 6-16,-1-1-28 0,2 1-12 16,-3 1 15-16,3 0-9 0,-15 1-8 0,2 0 7 15,4 0-26-15,-4 0 24 0,0 0 9 16,-5 0-11-16,-2 0 10 0,-1 0-52 0,-6 0 40 15,10 0 7-15,-10 0-18 0,0 0-3 16,0 0-5-16,3 0 9 0,-5 1 0 0,-2 0 10 16,-3 0-51-16,1 0 45 0,-1-1-16 0,1 4 22 15,-13-3-10-15,0 3 16 0,-4-1-27 16,8-3 10-16,-6 1 7 0,7 0-15 0,3-1-17 16,-1 2 21-16,3-1-32 0,3-1 31 0,-1 1-3 15,2-1-19-15,0 3 48 0,2-3-25 16,-1 0 8-16,2 0-14 0,-1 0 14 0,0 3-13 15,3-3 0-15,0-3 23 0,4 3-15 0,2 0-4 16,2 0-13-16,12 3 22 0,-9-3-9 16,6 0-33-16,5 0 52 0,1 0-12 0,0 0-31 15,2 0 8-15,-3 0 19 0,1 0 8 16,-2 0 2-16,14 6-27 0,-19-3 30 0,-4 0-17 16,-2-1-28-16,-2-1 18 0,-3-1 17 15,-1 1 16-15,-2 1-46 0,-2-2 7 0,0 0 2 0,-1 0 25 16,-4 0-2-16,0 0-7 0,-15-3 16 15,4-3 1-15,6 6-16 0,-22-1-11 0,8-3 33 16,3 0-45-16,-3 4 19 0,1-6 5 16,2 4 1-16,1-1 2 0,4-2-6 0,5 4 5 15,0-1-2-15,1 1 18 0,7-2-29 16,-3 3 2-16,3-1 0 0,-2 1 19 0,4 0-39 16,2 0-1-16,2 1 2 0,2-1 26 0,1 2-13 15,14 2 2-15,2 1-10 0,1-3 7 0,4 2-1 16,-3 2 29-16,3-2-9 0,-1 1-3 15,-1-1-27-15,-3-2 18 0,-5 1 12 0,-2 1 11 16,-6-3-23-16,1 2 16 0,-5-3-5 16,-1 0 6-16,1 1 7 0,-5 1-21 0,-4-4 11 15,-1 1 2-15,0 1-10 0,-12-3 7 16,-6 0-9-16,0-2 14 0,-5 3 3 0,-2-3 5 16,-1-2-26-16,0 3-11 0,3 0 11 15,1 0-5-15,1-1 7 0,4 2-29 0,3-1 53 16,8 2 0-16,-1 0-31 0,5 2 13 0,0 0-5 15,7 0 4-15,0 0-2 0,0 0-20 0,-6 2 17 16,8-2 0-16,3 2-27 0,17 4 22 0,1 1 15 16,0-4-8-16,5 4-28 0,1-2 21 15,0-1-7-15,-3 3 26 0,2-1-8 16,-6-2 22-16,-3 0-3 0,-3 0-23 0,-6-3-14 16,-1 2 14-16,2-3 12 0,-11 0 0 0,0 0-17 15,2 0 2-15,-6 0 14 0,-5 0-2 0,-9-4-7 16,4 4-14-16,-29-8 24 0,14 5-8 15,-6-1 10-15,3 0 6 0,-2 2-19 0,7-5 3 16,-1 2-9-16,4 4-10 0,2-2 21 16,14 3-27-16,-2 0 18 0,-1 0-3 0,4 0 15 15,7 0-8-15,-8 0-19 0,8 0 19 0,-9 3-12 16,14-3 0-16,14 4 14 0,-2-3 8 16,2 2 8-16,4-2 3 0,2-1 19 0,-3 4-41 15,0-2 25-15,-10-2-15 0,2 0 11 0,0 0-4 16,-1 0 4-16,-1 0-6 0,-4 0-1 15,2 0-27-15,-2 0 17 0,-8 0-23 0,8 0-14 16,-8 0 3-16,4 3-127 0,-7-3-229 0,-5 0 65 16,-11-6-10-16,-3 0 26 0,-3 0-24 15</inkml:trace>
  <inkml:trace contextRef="#ctx0" brushRef="#br0" timeOffset="132225.41">15284 9624 291 0,'13'0'182'0,"-13"0"-42"16,0 0-37-16,0-14 55 0,0 14-35 15,0 0-48-15,0 0-11 0,19-21 34 16,-17 18-5-16,-2-1-13 0,0 3-17 0,2-2 25 0,-2 0-29 16,3-1 5-16,-3 2-30 0,0 1 3 15,-4081-3-3-15,8163 4-39 0,-4080 0 20 16,-2-2-8-16,0 1 11 0,0 1-22 0,0 0 26 15,0-1-2-15,0 1-10 0,0 0-9 0,-2 0 31 16,1 0-30-16,1-1 28 0,0-1-36 16,-1 4 24-16,-1-4-18 0,1 2 14 15,0 0-7-15,-1-1-2 0,1 0 3 0,-1 1-17 16,-2 1 25-16,1-2-12 0,-1 2-12 0,-1 0-19 16,3 1 29-16,-1 0 23 0,-1 1-19 15,-7 4-27-15,2 4 5 0,0 0 7 16,4-3 28-16,-3 7-17 0,-2 1 44 0,4 0-51 15,-2 4 38-15,0 1 6 0,-1 1 23 0,0 2-13 16,3 1-20-16,3 1 16 0,2-1 18 0,1 1-16 16,0-12 5-16,0 5-7 0,10 29 5 15,-5-23-13-15,9-3 5 0,-3 0-17 0,2 0 1 16,4 0 3-16,0-3-1 0,0-1 6 0,-1-2-9 16,-2-2-5-16,0-3 5 0,-2-2-5 15,-3 1-3-15,-4-3-11 0,4-3-11 0,-5 0-16 16,-2-3-18-16,1-1-61 0,-2 0 10 15,-1 0-107-15,0 0-158 0,0 0-11 0,0 0 24 0,0 0-9 16,5-9 13-16,-2 4 37 0</inkml:trace>
  <inkml:trace contextRef="#ctx0" brushRef="#br0" timeOffset="134106.78">15718 11118 293 0,'0'-13'250'0,"0"13"-10"0,0 0-52 15,14-12 5-15,-14 12-35 0,15-18-21 16,-16 17-7-16,-3-1-18 0,2 4-20 0,-15 4-9 15,-1 3-2-15,-5 3-9 0,1 0-12 16,-2 3 2-16,1 5-25 0,-3 1 18 0,0 3-20 0,1 4 10 16,0 1-4-16,3 3-5 0,0 4-13 15,2-2-1-15,2 4 11 0,1 2 2 0,4-2-19 16,3 1 11-16,1 0-10 0,6 0-3 16,1-2 17-16,2-18-15 0,0 7 4 0,15 36-2 15,-2-27 9-15,4-2-21 0,1-4 15 16,1 0-35-16,2-1-22 0,-4-6-71 0,-1 1 12 15,3-4-76-15,-3-1-94 0,-1-4 20 0,0-5 19 16,-5-6-83-16,-2-1-30 0,-8-2 67 16,0 0 5-16</inkml:trace>
  <inkml:trace contextRef="#ctx0" brushRef="#br0" timeOffset="134703.75">16078 11530 222 0,'-6'1'141'0,"-1"1"-18"0,-8 8-24 0,2 0-27 15,7-1 5-15,-2 4-7 0,3 1 8 16,3-3-13-16,2-3-7 0,0 6-7 0,17 16 28 16,-2-12-37-16,0 0 4 0,5-2 19 15,0-4-3-15,1 2 14 0,-2-5-4 0,3 3-22 16,2-4-1-16,-1-3 14 0,-1-4-14 16,1 2-10-16,-12-3-2 0,5 0-2 0,23-9 8 15,-18 1 16-15,0 0-59 0,-2-1 21 0,1-3 18 16,-2-2-12-16,3-1-13 0,-5-3 17 15,0-2 2-15,0 0 15 0,-3-1-9 0,1-4 7 16,-2-2-15-16,-2 0-4 0,0 1-3 0,-2-4 18 16,-2 2-9-16,-1-1 17 0,0 0 1 15,-2 0-2-15,-3 0 3 0,0 4 15 0,0 0-15 16,0 15 17-16,0-5-17 0,0 1 0 16,0 1-6-16,0 2-15 0,0 3 5 0,0 1 13 15,0 7-1-15,0-9-19 0,0 9 1 16,0 0-7-16,1-10-18 0,0 12 10 0,-1 1 6 15,2 2-16-15,-2 3 6 0,3 12-7 0,0 2-7 16,0 1 18-16,1 3-18 0,-1 3 12 0,-1 1 6 16,0 0 0-16,1 2-9 0,-2 0-8 15,4-2 16-15,-2 2-13 0,-3-4-7 0,1 1-6 16,-1-1 33-16,0-4-31 0,0-1-5 16,1 0-20-16,2-5-32 0,-3-10-20 15,0 4 9-15,0 1-133 0,0-2-50 0,9 3-109 16,-5-11-4-16,3-1 20 0,1-2 49 0,-2 0 18 15,2 0 10-15</inkml:trace>
  <inkml:trace contextRef="#ctx0" brushRef="#br0" timeOffset="136028.84">17009 11618 371 0,'-10'-10'133'0,"-3"2"-35"16,1 2-13-16,0 1 12 0,4 1-11 16,1 1-11-16,-4 1-20 0,3 2-7 0,1 0-4 15,7 0-6-15,-11 0-2 0,-3 0 3 16,-7 9-5-16,8-2-5 0,4-2 5 0,0 1 1 16,-1 5-5-16,5-4-2 0,1 1 3 0,1 1-4 15,2-3-3-15,1 2-3 0,0-8-38 16,0 8-1-16,0-3 58 0,0 1-17 0,12 12-3 15,-5-6-35-15,-1-5 3 0,3 0 15 0,-5-4-3 16,3-2 42-16,1 1-53 0,-8-2 31 16,6 0 13-16,7 0-42 0,11-13 48 0,-9 2-17 15,-1 3 20-15,-2-4 8 0,-4 2-9 16,5-1-8-16,-5-2 7 0,0 2 3 0,-4 1 17 16,1 2-16-16,0 0 13 0,-4 1-25 15,0 0 14-15,1 3-23 0,0-2 9 0,0 2 15 16,-2 1-6-16,0-1-18 0,2 1 1 15,-2 0-22-15,2 1 17 0,-2 1-15 0,0 0-4 16,-2 2-1-16,4 0 0 0,-2 1 13 16,0 4 0-16,-2-2-16 0,4 1 1 0,-2 0 14 0,1 2 4 15,-1-2 13-15,0 2-15 0,10 15-8 16,-5-11 9-16,-1-4-10 0,-2 0 0 0,2-2-11 16,-1-1-1-16,1-1 22 0,2 0-3 15,-1-2-29-15,0 0 40 0,-5-1-18 0,0 0 5 16,13 0 0-16,18-15-3 0,-19 8-5 0,-1-2 15 15,-2-2-20-15,1 2 1 0,-1-4-12 16,-5 3 17-16,1 4 6 0,-4-2-6 0,1 0 4 16,0 4-10-16,-1-2 4 0,-1 2 3 15,3 0 3-15,-2 1-3 0,-1-1-3 0,0 4 6 16,0 0-5-16,0 0-9 0,0 0 18 16,-5-1-23-16,5 2 9 0,0 2-5 0,-2 1 12 15,2-1 7-15,0 2 2 0,0-2-15 0,0 3 17 16,0-1-18-16,-1 1-4 0,1 0 16 0,1-1-18 15,-1-5 1-15,0 0 3 0,0 8-2 16,0-2 8-16,11 5-5 0,-9-8 9 0,2 1-4 16,1-3-5-16,2 2 11 0,-3-3-3 0,4 0-2 15,0 0-3-15,1 0 10 0,4 0-24 16,16-12 22-16,-15 6 6 0,2-1 4 0,-3 3-23 16,-6 0 2-16,2 1 6 0,-2-2 17 15,-2 2-27-15,0 3 16 0,-1-4-15 16,-3 4 17-16,4 0-11 0,0 0 4 0,-4 0-2 15,-1 0 6-15,0 0-5 0,0 0-8 0,12 11 7 16,-9-7-7-16,-2 1 9 0,7 5 8 0,-2-2-7 16,-1-1-16-16,-1-2 16 0,-2 1 2 15,2-3-4-15,0 1 10 0,-4-1-15 0,4 0 8 16,1-2-7-16,0-1-15 0,-5 0 22 16,0 0-24-16,6 0 26 0,1 0 2 0,15-11-10 15,-11 3-16-15,3 2 20 0,2-2-2 0,-3 4-10 16,2-6 11-16,-2 6 2 0,0-3 3 15,-1 4 11-15,-2 1-24 0,-1 2 7 0,-1 0-9 16,1 0-1-16,-3 0 2 0,-6 0 11 0,0 0 1 16,9 0-5-16,-9 0 10 0,17 12-24 15,-14-9 8-15,1 1 0 0,-1 0-3 0,2-1 11 16,-4 2 4-16,0-2 13 0,4 1-13 0,-3-1-9 16,-1 0 13-16,2 0-6 0,-3-3 1 15,4 1 6-15,-4-1-1 0,0 0-1 0,0 0-7 16,0 0-22-16,10-11 24 0,-6 5 0 0,-3 1-4 15,3 2-5-15,0-1 19 0,1 0-14 16,5-5 12-16,-1 3-5 0,0 1-15 0,-3 2-2 16,1 0 1-16,-1 3-2 0,-2-1 12 0,-4 1 3 15,0 0 7-15,10 0-30 0,-3 0 22 0,-1 0-7 16,-6 0 12-16,9 0-18 0,6 12 12 16,-11-12 2-16,1 4-29 0,0-3 26 0,-1 2 4 15,2-2-4-15,-3 2 6 0,2-2-5 16,-4 0 1-16,2 0 12 0,1-1 2 0,-2 0-26 15,-2 0 14-15,0 0-4 0,0 0 8 0,13-11-19 16,-4 0 3-16,-1 5 0 0,3-4 11 16,0 1 3-16,-1 0-14 0,1 1 11 0,1-2 5 15,-3 5-4-15,0 2-26 0,0-1 23 16,-3 0 1-16,3 4 1 0,-1-3 10 0,-2 3-16 16,0 0 9-16,-6 0-22 0,0 0 6 0,8 0-12 15,0 0 26-15,11 11-16 0,-10-3-1 0,2 2 15 16,0 2-2-16,-4 0-17 0,2 1 26 15,0-1-5-15,-4 1-2 0,2 0-4 0,-5-2 5 16,3-1 6-16,-1-2 2 0,-1-1 5 0,-2 1-22 16,2-3 7-16,-3 1-10 0,1-3-36 15,-1 2-17-15,0-3-24 0,0-2 9 0,0 0-206 16,0 0-78-16,-5 5 31 0,2-10 4 16,1 2 26-16</inkml:trace>
  <inkml:trace contextRef="#ctx0" brushRef="#br0" timeOffset="136256.23">17286 11165 475 0,'-4'0'183'0,"2"-2"-22"16,0 4-16-16,1-2-62 0,0 3-41 16,1-3-5-16,0 0-4 0,0 3-99 0,0-2-130 15,1 0-85-15,-1-1-17 0</inkml:trace>
  <inkml:trace contextRef="#ctx0" brushRef="#br0" timeOffset="136790.94">18183 11093 222 0,'4'-3'259'15,"3"2"-59"-15,0 1-20 0,1 1-35 0,15 2-8 16,-12-3-28-16,28 12 0 0,-11-2-21 16,-3 0-26-16,0 0-1 0,-3 2 15 0,5 2-4 15,-6 2-12-15,1 3-9 0,-3-1 0 0,0 3-37 16,-1-1 30-16,0 2-28 0,-5 2 23 15,-2 1-14-15,0 0 9 0,-2 4-7 0,1 1 17 16,-4-1-20-16,-3 3-29 0,-2-3 2 0,-1-15 9 16,0 10 20-16,-14 27 5 0,7-19-6 15,-4-3 13-15,0 0-19 0,-3-3-10 0,-5 1 21 16,3-2-4-16,-6-2-19 0,1 3 11 0,-1-6-12 16,1 1 22-16,-1 0-7 0,2-4-11 15,1-1 17-15,-2-1-9 0,3-1 11 0,4-1-8 16,1 0-3-16,1-5 6 0,3 4-6 15,4-5 11-15,1-1-7 0,-2-2 13 0,3-1-4 16,0-2 7-16,0 2-12 0,2-3-2 0,-1 3 3 16,1-3-6-16,-1-1305-6 0,-5 1567-11 0,5-86 9 15,-1-52-47-15,3-28-66 0,0-55 8 16,0 16-201-16,0 1-112 0,0-3 79 0,0-7 22 16,10 37 22-16,-10-70-15 0,0 4 13 15</inkml:trace>
  <inkml:trace contextRef="#ctx0" brushRef="#br0" timeOffset="191231.87">11338 12048 252 0,'0'0'38'0,"0"0"72"0,0 0-55 0,0 0-14 16,-15 0 19-16,15 0-21 0,0 0 0 0,0 0 22 15,0 0-9-15,0 0 5 0,0 0-6 16,0 0-14-16,0 0-3 0,0 0 25 0,0 0-8 15,0 0-15-15,0 0 1 0,0 0-6 0,0 0 22 16,0 0 10-16,0 0-12 0,8 25-6 16,-4-24-4-16,3 0-3 0,8 4-41 0,2 0 0 15,-2-3-2-15,-2 1 25 0,6 1-1 16,-1-1-23-16,0 0 2 0,1-3 15 0,0 0 16 16,1 1-31-16,0 0 39 0,-1 2-17 0,0-1-1 15,-7-2-1-15,5 1 0 0,3-1 3 16,3 0 15-16,-2 0-17 0,-11 0 1 0,4 0-33 15,4 0 6-15,3 0-9 0,0 0 35 0,2 0 9 16,0 0 10-16,5 0-14 0,0 0-15 0,27-11 3 16,-23 11-26-16,-4-3-1 0,5 1 3 15,-1 0 1-15,0-2 18 0,2 3 17 0,0-1-12 16,-1 1-38-16,-1-2 13 0,-2-1 30 16,3 2-7-16,3 0-36 0,-8-1 36 0,5-1 3 15,-8 3 7-15,0-1-3 0,1 1-10 0,-5-1-15 16,-1 0 5-16,3 1-10 0,-2-1 8 15,-3 0 21-15,3 2-30 0,0 0 34 0,1 0-30 16,-1 0-14-16,2-3 32 0,-1 3 1 16,1-3 1-16,4 1-4 0,-1-1-9 0,1 0 3 15,-13 3 8-15,6 0 4 0,5 0-12 0,0 0-11 16,1 0 27-16,2 0-35 0,-5 0 12 16,4 0 34-16,-3 0-18 0,3 0-16 0,25-8 0 15,-26 6 36-15,1 1-22 0,-2 0-3 16,3-5-6-16,2 5 7 0,3 0-3 0,-1-3 6 15,-15 4-8-15,7 0 5 0,6 0-17 16,1 0-16-16,2 0-7 0,-1 0 47 0,35-8-5 16,-30 8 8-16,-4 0 5 0,1-1-50 0,-17 1 41 15,9 0-11-15,3 0-2 0,2 0 18 16,-3 0-9-16,1 0 13 0,26 13 3 0,-28-13-3 16,-4 2 0-16,-2 1-29 0,-1 0 9 15,1 1-19-15,-5-4 23 0,2 3-36 0,0 0-9 16,2-1 44-16,1 2-34 0,-6-4 2 0,3 3 60 15,3-3-20-15,-12 0-11 0,5 0-23 0,0 0 4 16,0 0 19-16,1 0 16 0,2 0-44 16,-2 0 42-16,2 0-17 0,-3 0 21 0,-2 0-23 15,4 0-2-15,3 0 38 0,-3 0-23 16,1 0-36-16,-1 0 1 0,-1 0 35 0,-2 0-7 16,5 0 15-16,-2 0-9 0,-3 0-18 15,3 0-11-15,-1 0 42 0,-3 0-11 16,-1 0-12-16,-1 0 8 0,-2 0 10 0,-1 0 3 0,-7 0 0 15,9 0-2-15,-9 0-5 0,6 0 0 16,-6 0-36-16,7 0 13 0,-7 0 39 16,9 0-18-16,-9 0 3 0,0 0 20 0,6 0-23 15,-6 0-5-15,0 0-3 0,7 0-26 16,-7 0 9-16,0 0 25 0,0 0 23 0,6 0-10 16,-6 0 25-16,0 0-21 0,0 0 3 0,0 0-1 15,0 0-5-15,7 0-11 0,-7 0 10 16,0 0-11-16,0 0-59 0,10-7-14 0,-12 7 5 15,0 0 8-15,-1 0 4 0,-3-3 3 0,0 1 6 16,-9-8-315-16,0-1 44 0,-2-1 5 16,-3-4 22-16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275403" cy="33795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588627" y="0"/>
            <a:ext cx="4275403" cy="337958"/>
          </a:xfrm>
          <a:prstGeom prst="rect">
            <a:avLst/>
          </a:prstGeom>
        </p:spPr>
        <p:txBody>
          <a:bodyPr vert="horz" lIns="91440" tIns="45720" rIns="91440" bIns="45720" rtlCol="0"/>
          <a:lstStyle>
            <a:lvl1pPr algn="r">
              <a:defRPr sz="1200"/>
            </a:lvl1pPr>
          </a:lstStyle>
          <a:p>
            <a:fld id="{C2A2C263-8D11-477F-81E2-39EC8D1991C8}" type="datetimeFigureOut">
              <a:rPr lang="en-IN" smtClean="0"/>
              <a:t>11-03-2025</a:t>
            </a:fld>
            <a:endParaRPr lang="en-IN"/>
          </a:p>
        </p:txBody>
      </p:sp>
      <p:sp>
        <p:nvSpPr>
          <p:cNvPr id="4" name="Slide Image Placeholder 3"/>
          <p:cNvSpPr>
            <a:spLocks noGrp="1" noRot="1" noChangeAspect="1"/>
          </p:cNvSpPr>
          <p:nvPr>
            <p:ph type="sldImg" idx="2"/>
          </p:nvPr>
        </p:nvSpPr>
        <p:spPr>
          <a:xfrm>
            <a:off x="3417888" y="841375"/>
            <a:ext cx="3030537" cy="22733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86632" y="3241586"/>
            <a:ext cx="7893050" cy="265220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1" y="6397807"/>
            <a:ext cx="4275403" cy="33795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588627" y="6397807"/>
            <a:ext cx="4275403" cy="337957"/>
          </a:xfrm>
          <a:prstGeom prst="rect">
            <a:avLst/>
          </a:prstGeom>
        </p:spPr>
        <p:txBody>
          <a:bodyPr vert="horz" lIns="91440" tIns="45720" rIns="91440" bIns="45720" rtlCol="0" anchor="b"/>
          <a:lstStyle>
            <a:lvl1pPr algn="r">
              <a:defRPr sz="1200"/>
            </a:lvl1pPr>
          </a:lstStyle>
          <a:p>
            <a:fld id="{EC194941-27DA-4E9F-9DA5-AF83F4B2F6A9}" type="slidenum">
              <a:rPr lang="en-IN" smtClean="0"/>
              <a:t>‹#›</a:t>
            </a:fld>
            <a:endParaRPr lang="en-IN"/>
          </a:p>
        </p:txBody>
      </p:sp>
    </p:spTree>
    <p:extLst>
      <p:ext uri="{BB962C8B-B14F-4D97-AF65-F5344CB8AC3E}">
        <p14:creationId xmlns:p14="http://schemas.microsoft.com/office/powerpoint/2010/main" val="20020161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P(z&lt;-2)=1-P(Z&lt;2)=1-0.9772=0.0228</a:t>
            </a:r>
            <a:endParaRPr lang="en-IN" dirty="0"/>
          </a:p>
        </p:txBody>
      </p:sp>
      <p:sp>
        <p:nvSpPr>
          <p:cNvPr id="4" name="Slide Number Placeholder 3"/>
          <p:cNvSpPr>
            <a:spLocks noGrp="1"/>
          </p:cNvSpPr>
          <p:nvPr>
            <p:ph type="sldNum" sz="quarter" idx="5"/>
          </p:nvPr>
        </p:nvSpPr>
        <p:spPr/>
        <p:txBody>
          <a:bodyPr/>
          <a:lstStyle/>
          <a:p>
            <a:fld id="{EC194941-27DA-4E9F-9DA5-AF83F4B2F6A9}" type="slidenum">
              <a:rPr lang="en-IN" smtClean="0"/>
              <a:t>8</a:t>
            </a:fld>
            <a:endParaRPr lang="en-IN"/>
          </a:p>
        </p:txBody>
      </p:sp>
    </p:spTree>
    <p:extLst>
      <p:ext uri="{BB962C8B-B14F-4D97-AF65-F5344CB8AC3E}">
        <p14:creationId xmlns:p14="http://schemas.microsoft.com/office/powerpoint/2010/main" val="1891917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P(-2&lt;z&lt;1)= F(1) – F(-2) =F(1)-(1-F(2))=0.8413-(1-0.9772)=0.8185</a:t>
            </a:r>
            <a:endParaRPr lang="en-IN" dirty="0"/>
          </a:p>
        </p:txBody>
      </p:sp>
      <p:sp>
        <p:nvSpPr>
          <p:cNvPr id="4" name="Slide Number Placeholder 3"/>
          <p:cNvSpPr>
            <a:spLocks noGrp="1"/>
          </p:cNvSpPr>
          <p:nvPr>
            <p:ph type="sldNum" sz="quarter" idx="5"/>
          </p:nvPr>
        </p:nvSpPr>
        <p:spPr/>
        <p:txBody>
          <a:bodyPr/>
          <a:lstStyle/>
          <a:p>
            <a:fld id="{EC194941-27DA-4E9F-9DA5-AF83F4B2F6A9}" type="slidenum">
              <a:rPr lang="en-IN" smtClean="0"/>
              <a:t>9</a:t>
            </a:fld>
            <a:endParaRPr lang="en-IN"/>
          </a:p>
        </p:txBody>
      </p:sp>
    </p:spTree>
    <p:extLst>
      <p:ext uri="{BB962C8B-B14F-4D97-AF65-F5344CB8AC3E}">
        <p14:creationId xmlns:p14="http://schemas.microsoft.com/office/powerpoint/2010/main" val="461784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P(-2&lt;z&lt;1)= F(1) – F(-2) =F(1)-(1-F(2))=0.8413-(1-0.9772)=0.8185</a:t>
            </a:r>
            <a:endParaRPr lang="en-IN" dirty="0"/>
          </a:p>
        </p:txBody>
      </p:sp>
      <p:sp>
        <p:nvSpPr>
          <p:cNvPr id="4" name="Slide Number Placeholder 3"/>
          <p:cNvSpPr>
            <a:spLocks noGrp="1"/>
          </p:cNvSpPr>
          <p:nvPr>
            <p:ph type="sldNum" sz="quarter" idx="5"/>
          </p:nvPr>
        </p:nvSpPr>
        <p:spPr/>
        <p:txBody>
          <a:bodyPr/>
          <a:lstStyle/>
          <a:p>
            <a:fld id="{EC194941-27DA-4E9F-9DA5-AF83F4B2F6A9}" type="slidenum">
              <a:rPr lang="en-IN" smtClean="0"/>
              <a:t>10</a:t>
            </a:fld>
            <a:endParaRPr lang="en-IN"/>
          </a:p>
        </p:txBody>
      </p:sp>
    </p:spTree>
    <p:extLst>
      <p:ext uri="{BB962C8B-B14F-4D97-AF65-F5344CB8AC3E}">
        <p14:creationId xmlns:p14="http://schemas.microsoft.com/office/powerpoint/2010/main" val="2679019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Normal </a:t>
            </a:r>
            <a:r>
              <a:rPr lang="en-US"/>
              <a:t>approximation when np&gt;=5 and nq&gt;=5</a:t>
            </a:r>
            <a:endParaRPr lang="en-IN"/>
          </a:p>
        </p:txBody>
      </p:sp>
      <p:sp>
        <p:nvSpPr>
          <p:cNvPr id="4" name="Slide Number Placeholder 3"/>
          <p:cNvSpPr>
            <a:spLocks noGrp="1"/>
          </p:cNvSpPr>
          <p:nvPr>
            <p:ph type="sldNum" sz="quarter" idx="5"/>
          </p:nvPr>
        </p:nvSpPr>
        <p:spPr/>
        <p:txBody>
          <a:bodyPr/>
          <a:lstStyle/>
          <a:p>
            <a:fld id="{EC194941-27DA-4E9F-9DA5-AF83F4B2F6A9}" type="slidenum">
              <a:rPr lang="en-IN" smtClean="0"/>
              <a:t>11</a:t>
            </a:fld>
            <a:endParaRPr lang="en-IN"/>
          </a:p>
        </p:txBody>
      </p:sp>
    </p:spTree>
    <p:extLst>
      <p:ext uri="{BB962C8B-B14F-4D97-AF65-F5344CB8AC3E}">
        <p14:creationId xmlns:p14="http://schemas.microsoft.com/office/powerpoint/2010/main" val="1672777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F(-2.98)=1-F(2.98)= 1- 0.9986=0.0014. so P=2(0.0014)=0.0028 Since alpha &gt; p reject H0.</a:t>
            </a:r>
            <a:endParaRPr lang="en-IN" dirty="0"/>
          </a:p>
        </p:txBody>
      </p:sp>
      <p:sp>
        <p:nvSpPr>
          <p:cNvPr id="4" name="Slide Number Placeholder 3"/>
          <p:cNvSpPr>
            <a:spLocks noGrp="1"/>
          </p:cNvSpPr>
          <p:nvPr>
            <p:ph type="sldNum" sz="quarter" idx="5"/>
          </p:nvPr>
        </p:nvSpPr>
        <p:spPr/>
        <p:txBody>
          <a:bodyPr/>
          <a:lstStyle/>
          <a:p>
            <a:fld id="{EC194941-27DA-4E9F-9DA5-AF83F4B2F6A9}" type="slidenum">
              <a:rPr lang="en-IN" smtClean="0"/>
              <a:t>19</a:t>
            </a:fld>
            <a:endParaRPr lang="en-IN"/>
          </a:p>
        </p:txBody>
      </p:sp>
    </p:spTree>
    <p:extLst>
      <p:ext uri="{BB962C8B-B14F-4D97-AF65-F5344CB8AC3E}">
        <p14:creationId xmlns:p14="http://schemas.microsoft.com/office/powerpoint/2010/main" val="1063763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F(-2.98)=1-F(2.98)= 1- 0.9986=0.0014. so P=2(0.0014)=0.0028 Since alpha &gt; p reject H0.</a:t>
            </a:r>
            <a:endParaRPr lang="en-IN" dirty="0"/>
          </a:p>
        </p:txBody>
      </p:sp>
      <p:sp>
        <p:nvSpPr>
          <p:cNvPr id="4" name="Slide Number Placeholder 3"/>
          <p:cNvSpPr>
            <a:spLocks noGrp="1"/>
          </p:cNvSpPr>
          <p:nvPr>
            <p:ph type="sldNum" sz="quarter" idx="5"/>
          </p:nvPr>
        </p:nvSpPr>
        <p:spPr/>
        <p:txBody>
          <a:bodyPr/>
          <a:lstStyle/>
          <a:p>
            <a:fld id="{EC194941-27DA-4E9F-9DA5-AF83F4B2F6A9}" type="slidenum">
              <a:rPr lang="en-IN" smtClean="0"/>
              <a:t>20</a:t>
            </a:fld>
            <a:endParaRPr lang="en-IN"/>
          </a:p>
        </p:txBody>
      </p:sp>
    </p:spTree>
    <p:extLst>
      <p:ext uri="{BB962C8B-B14F-4D97-AF65-F5344CB8AC3E}">
        <p14:creationId xmlns:p14="http://schemas.microsoft.com/office/powerpoint/2010/main" val="1613116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a:t>Click to edit Master subtitle style</a:t>
            </a:r>
            <a:endParaRPr lang="en-US"/>
          </a:p>
        </p:txBody>
      </p:sp>
      <p:sp>
        <p:nvSpPr>
          <p:cNvPr id="4" name="Date Placeholder 3"/>
          <p:cNvSpPr>
            <a:spLocks noGrp="1"/>
          </p:cNvSpPr>
          <p:nvPr>
            <p:ph type="dt" sz="half" idx="10"/>
          </p:nvPr>
        </p:nvSpPr>
        <p:spPr/>
        <p:txBody>
          <a:bodyPr/>
          <a:lstStyle/>
          <a:p>
            <a:fld id="{258FB3CF-C942-ED49-936C-84C4AFB45D66}" type="datetimeFigureOut">
              <a:rPr lang="en-US" smtClean="0"/>
              <a:t>3/11/2025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6B97DF-BB8B-3044-A0D6-EB02C3032835}" type="slidenum">
              <a:rPr lang="en-US" smtClean="0"/>
              <a:t>‹#›</a:t>
            </a:fld>
            <a:endParaRPr lang="en-US"/>
          </a:p>
        </p:txBody>
      </p:sp>
    </p:spTree>
    <p:extLst>
      <p:ext uri="{BB962C8B-B14F-4D97-AF65-F5344CB8AC3E}">
        <p14:creationId xmlns:p14="http://schemas.microsoft.com/office/powerpoint/2010/main" val="3452799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258FB3CF-C942-ED49-936C-84C4AFB45D66}" type="datetimeFigureOut">
              <a:rPr lang="en-US" smtClean="0"/>
              <a:t>3/11/2025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6B97DF-BB8B-3044-A0D6-EB02C3032835}" type="slidenum">
              <a:rPr lang="en-US" smtClean="0"/>
              <a:t>‹#›</a:t>
            </a:fld>
            <a:endParaRPr lang="en-US"/>
          </a:p>
        </p:txBody>
      </p:sp>
    </p:spTree>
    <p:extLst>
      <p:ext uri="{BB962C8B-B14F-4D97-AF65-F5344CB8AC3E}">
        <p14:creationId xmlns:p14="http://schemas.microsoft.com/office/powerpoint/2010/main" val="705135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258FB3CF-C942-ED49-936C-84C4AFB45D66}" type="datetimeFigureOut">
              <a:rPr lang="en-US" smtClean="0"/>
              <a:t>3/11/2025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6B97DF-BB8B-3044-A0D6-EB02C3032835}" type="slidenum">
              <a:rPr lang="en-US" smtClean="0"/>
              <a:t>‹#›</a:t>
            </a:fld>
            <a:endParaRPr lang="en-US"/>
          </a:p>
        </p:txBody>
      </p:sp>
    </p:spTree>
    <p:extLst>
      <p:ext uri="{BB962C8B-B14F-4D97-AF65-F5344CB8AC3E}">
        <p14:creationId xmlns:p14="http://schemas.microsoft.com/office/powerpoint/2010/main" val="9388486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itchFamily="34" charset="0"/>
              <a:cs typeface="Arial" pitchFamily="34" charset="0"/>
            </a:endParaRPr>
          </a:p>
        </p:txBody>
      </p:sp>
      <p:sp>
        <p:nvSpPr>
          <p:cNvPr id="5" name="Rectangle 4"/>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9" name="Picture 10" descr="BITS_university_logo_whitevert.png"/>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76200" y="3352800"/>
            <a:ext cx="2057400" cy="1979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Box 9"/>
          <p:cNvSpPr txBox="1"/>
          <p:nvPr userDrawn="1"/>
        </p:nvSpPr>
        <p:spPr>
          <a:xfrm>
            <a:off x="-76200" y="52578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ea typeface="+mn-ea"/>
                <a:cs typeface="Arial"/>
              </a:rPr>
              <a:t>BITS</a:t>
            </a:r>
            <a:r>
              <a:rPr lang="en-US" sz="2900" spc="-150" dirty="0">
                <a:solidFill>
                  <a:schemeClr val="bg1"/>
                </a:solidFill>
                <a:latin typeface="Arial"/>
                <a:ea typeface="+mn-ea"/>
                <a:cs typeface="Arial"/>
              </a:rPr>
              <a:t> Pilani</a:t>
            </a:r>
          </a:p>
        </p:txBody>
      </p:sp>
      <p:sp>
        <p:nvSpPr>
          <p:cNvPr id="11" name="TextBox 10"/>
          <p:cNvSpPr txBox="1">
            <a:spLocks noChangeArrowheads="1"/>
          </p:cNvSpPr>
          <p:nvPr userDrawn="1"/>
        </p:nvSpPr>
        <p:spPr bwMode="auto">
          <a:xfrm>
            <a:off x="152400" y="5667375"/>
            <a:ext cx="1905000" cy="276225"/>
          </a:xfrm>
          <a:prstGeom prst="rect">
            <a:avLst/>
          </a:prstGeom>
          <a:noFill/>
          <a:ln>
            <a:noFill/>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200">
                <a:solidFill>
                  <a:srgbClr val="FFFFFF"/>
                </a:solidFil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5722112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3" name="Picture 6" descr="\\Server\D\jyoti\FI023_BITS_v1\styleguide img\IMG_5627_b.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Rectangle 3"/>
          <p:cNvSpPr>
            <a:spLocks noChangeArrowheads="1"/>
          </p:cNvSpPr>
          <p:nvPr userDrawn="1"/>
        </p:nvSpPr>
        <p:spPr bwMode="auto">
          <a:xfrm>
            <a:off x="0" y="4281488"/>
            <a:ext cx="9144000" cy="2576512"/>
          </a:xfrm>
          <a:prstGeom prst="rect">
            <a:avLst/>
          </a:prstGeom>
          <a:solidFill>
            <a:schemeClr val="bg1"/>
          </a:solidFill>
          <a:ln w="9525">
            <a:solidFill>
              <a:srgbClr val="4A7EBB"/>
            </a:solidFill>
            <a:miter lim="800000"/>
            <a:headEnd/>
            <a:tailEnd/>
          </a:ln>
          <a:effectLst>
            <a:outerShdw blurRad="63500" dist="23000" dir="5400000" rotWithShape="0">
              <a:srgbClr val="000000">
                <a:alpha val="34998"/>
              </a:srgbClr>
            </a:outerShdw>
          </a:effectLst>
        </p:spPr>
        <p:txBody>
          <a:bodyPr anchor="ctr"/>
          <a:lstStyle/>
          <a:p>
            <a:pPr algn="ctr" eaLnBrk="1" fontAlgn="auto" hangingPunct="1">
              <a:spcBef>
                <a:spcPts val="0"/>
              </a:spcBef>
              <a:spcAft>
                <a:spcPts val="0"/>
              </a:spcAft>
              <a:defRPr/>
            </a:pPr>
            <a:endParaRPr lang="en-US">
              <a:solidFill>
                <a:schemeClr val="lt1"/>
              </a:solidFill>
              <a:latin typeface="+mn-lt"/>
              <a:ea typeface="+mn-ea"/>
              <a:cs typeface="+mn-cs"/>
            </a:endParaRPr>
          </a:p>
        </p:txBody>
      </p:sp>
      <p:pic>
        <p:nvPicPr>
          <p:cNvPr id="5" name="Picture 8" descr="Picture 7.png"/>
          <p:cNvPicPr>
            <a:picLocks noChangeAspect="1"/>
          </p:cNvPicPr>
          <p:nvPr userDrawn="1"/>
        </p:nvPicPr>
        <p:blipFill>
          <a:blip r:embed="rId3">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5"/>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TextBox 8"/>
          <p:cNvSpPr txBox="1"/>
          <p:nvPr userDrawn="1"/>
        </p:nvSpPr>
        <p:spPr>
          <a:xfrm>
            <a:off x="6858000" y="7620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ea typeface="+mn-ea"/>
                <a:cs typeface="Arial"/>
              </a:rPr>
              <a:t>BITS</a:t>
            </a:r>
            <a:r>
              <a:rPr lang="en-US" sz="2900" spc="-150" dirty="0">
                <a:solidFill>
                  <a:schemeClr val="bg1"/>
                </a:solidFill>
                <a:latin typeface="Arial"/>
                <a:ea typeface="+mn-ea"/>
                <a:cs typeface="Arial"/>
              </a:rPr>
              <a:t> Pilani</a:t>
            </a:r>
          </a:p>
        </p:txBody>
      </p:sp>
      <p:sp>
        <p:nvSpPr>
          <p:cNvPr id="10" name="TextBox 9"/>
          <p:cNvSpPr txBox="1">
            <a:spLocks noChangeArrowheads="1"/>
          </p:cNvSpPr>
          <p:nvPr userDrawn="1"/>
        </p:nvSpPr>
        <p:spPr bwMode="auto">
          <a:xfrm>
            <a:off x="7086600" y="1171575"/>
            <a:ext cx="1905000" cy="276225"/>
          </a:xfrm>
          <a:prstGeom prst="rect">
            <a:avLst/>
          </a:prstGeom>
          <a:noFill/>
          <a:ln>
            <a:noFill/>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200">
                <a:solidFill>
                  <a:srgbClr val="FFFFFF"/>
                </a:solidFil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4370736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276600" y="6596063"/>
            <a:ext cx="5867400" cy="261937"/>
          </a:xfrm>
          <a:prstGeom prst="rect">
            <a:avLst/>
          </a:prstGeom>
          <a:noFill/>
          <a:ln>
            <a:noFill/>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100" b="1">
                <a:solidFill>
                  <a:srgbClr val="101141"/>
                </a:solidFill>
              </a:rPr>
              <a:t>BITS </a:t>
            </a:r>
            <a:r>
              <a:rPr lang="en-US" sz="1100">
                <a:solidFill>
                  <a:srgbClr val="101141"/>
                </a:solidFill>
              </a:rPr>
              <a:t>Pilani, Pilani Campus</a:t>
            </a:r>
          </a:p>
        </p:txBody>
      </p:sp>
      <p:grpSp>
        <p:nvGrpSpPr>
          <p:cNvPr id="5"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9" name="Picture 11" descr="Picture 7.png"/>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4"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5423578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493838"/>
            <a:ext cx="8229600" cy="4525963"/>
          </a:xfrm>
        </p:spPr>
        <p:txBody>
          <a:bodyPr/>
          <a:lstStyle>
            <a:lvl1pPr marL="257925" marR="0" indent="-257925" algn="l" defTabSz="687800" rtl="0" eaLnBrk="1" fontAlgn="auto" latinLnBrk="0" hangingPunct="1">
              <a:lnSpc>
                <a:spcPct val="100000"/>
              </a:lnSpc>
              <a:spcBef>
                <a:spcPct val="20000"/>
              </a:spcBef>
              <a:spcAft>
                <a:spcPts val="0"/>
              </a:spcAft>
              <a:buClr>
                <a:srgbClr val="101141"/>
              </a:buClr>
              <a:buSzTx/>
              <a:buFont typeface="Arial" pitchFamily="34" charset="0"/>
              <a:buNone/>
              <a:tabLst/>
              <a:defRPr sz="1805">
                <a:latin typeface="Helvetica Neue"/>
                <a:cs typeface="Arial" pitchFamily="34" charset="0"/>
              </a:defRPr>
            </a:lvl1pPr>
            <a:lvl2pPr marL="558837" marR="0" indent="-214937" algn="l" defTabSz="687800" rtl="0" eaLnBrk="1" fontAlgn="auto" latinLnBrk="0" hangingPunct="1">
              <a:lnSpc>
                <a:spcPct val="100000"/>
              </a:lnSpc>
              <a:spcBef>
                <a:spcPct val="20000"/>
              </a:spcBef>
              <a:spcAft>
                <a:spcPts val="0"/>
              </a:spcAft>
              <a:buClrTx/>
              <a:buSzTx/>
              <a:buFont typeface="Arial" pitchFamily="34" charset="0"/>
              <a:buChar char="–"/>
              <a:tabLst/>
              <a:defRPr sz="1204">
                <a:latin typeface="Helvetica Neue"/>
                <a:cs typeface="Arial" pitchFamily="34" charset="0"/>
              </a:defRPr>
            </a:lvl2pPr>
            <a:lvl3pPr>
              <a:defRPr>
                <a:latin typeface="Helvetica Neue"/>
              </a:defRPr>
            </a:lvl3pPr>
            <a:lvl4pPr>
              <a:defRPr>
                <a:latin typeface="Helvetica Neue"/>
              </a:defRPr>
            </a:lvl4pPr>
            <a:lvl5pPr>
              <a:defRPr>
                <a:latin typeface="Helvetica Neu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65833"/>
            <a:ext cx="6324600" cy="692150"/>
          </a:xfrm>
        </p:spPr>
        <p:txBody>
          <a:bodyPr anchor="ctr">
            <a:normAutofit/>
          </a:bodyPr>
          <a:lstStyle>
            <a:lvl1pPr marL="0">
              <a:lnSpc>
                <a:spcPts val="2708"/>
              </a:lnSpc>
              <a:spcBef>
                <a:spcPts val="0"/>
              </a:spcBef>
              <a:buNone/>
              <a:defRPr sz="2605" b="1" spc="-113" baseline="0">
                <a:latin typeface="Helvetica Neue"/>
                <a:cs typeface="Arial" pitchFamily="34" charset="0"/>
              </a:defRPr>
            </a:lvl1pPr>
          </a:lstStyle>
          <a:p>
            <a:pPr lvl="0"/>
            <a:r>
              <a:rPr lang="en-US" dirty="0"/>
              <a:t>Click to edit Master text styles</a:t>
            </a:r>
          </a:p>
        </p:txBody>
      </p:sp>
      <p:sp>
        <p:nvSpPr>
          <p:cNvPr id="2" name="TextBox 1">
            <a:extLst>
              <a:ext uri="{FF2B5EF4-FFF2-40B4-BE49-F238E27FC236}">
                <a16:creationId xmlns:a16="http://schemas.microsoft.com/office/drawing/2014/main" id="{DC97A140-87AF-2555-8E1D-C3CCDF225800}"/>
              </a:ext>
            </a:extLst>
          </p:cNvPr>
          <p:cNvSpPr txBox="1">
            <a:spLocks noChangeArrowheads="1"/>
          </p:cNvSpPr>
          <p:nvPr userDrawn="1"/>
        </p:nvSpPr>
        <p:spPr bwMode="auto">
          <a:xfrm>
            <a:off x="3276600" y="6526492"/>
            <a:ext cx="5867400" cy="219291"/>
          </a:xfrm>
          <a:prstGeom prst="rect">
            <a:avLst/>
          </a:prstGeom>
          <a:noFill/>
          <a:ln>
            <a:noFill/>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825" b="1" dirty="0">
                <a:solidFill>
                  <a:srgbClr val="101141"/>
                </a:solidFill>
                <a:latin typeface="Helvetica Neue"/>
              </a:rPr>
              <a:t>BITS </a:t>
            </a:r>
            <a:r>
              <a:rPr lang="en-US" sz="825" dirty="0">
                <a:solidFill>
                  <a:srgbClr val="101141"/>
                </a:solidFill>
                <a:latin typeface="Helvetica Neue"/>
              </a:rPr>
              <a:t>Pilani, Pilani Campus</a:t>
            </a:r>
          </a:p>
        </p:txBody>
      </p:sp>
      <p:grpSp>
        <p:nvGrpSpPr>
          <p:cNvPr id="18" name="Group 17">
            <a:extLst>
              <a:ext uri="{FF2B5EF4-FFF2-40B4-BE49-F238E27FC236}">
                <a16:creationId xmlns:a16="http://schemas.microsoft.com/office/drawing/2014/main" id="{98924EC4-6B6C-54FF-AAC6-860C0175B1A5}"/>
              </a:ext>
            </a:extLst>
          </p:cNvPr>
          <p:cNvGrpSpPr>
            <a:grpSpLocks/>
          </p:cNvGrpSpPr>
          <p:nvPr userDrawn="1"/>
        </p:nvGrpSpPr>
        <p:grpSpPr bwMode="auto">
          <a:xfrm>
            <a:off x="2084388" y="6381060"/>
            <a:ext cx="7059612" cy="49213"/>
            <a:chOff x="2083888" y="6550671"/>
            <a:chExt cx="7060112" cy="48665"/>
          </a:xfrm>
        </p:grpSpPr>
        <p:sp>
          <p:nvSpPr>
            <p:cNvPr id="19" name="Rectangle 18">
              <a:extLst>
                <a:ext uri="{FF2B5EF4-FFF2-40B4-BE49-F238E27FC236}">
                  <a16:creationId xmlns:a16="http://schemas.microsoft.com/office/drawing/2014/main" id="{903DE38B-4ACC-7DD9-13AD-FBF42243F516}"/>
                </a:ext>
              </a:extLst>
            </p:cNvPr>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20" name="Rectangle 19">
              <a:extLst>
                <a:ext uri="{FF2B5EF4-FFF2-40B4-BE49-F238E27FC236}">
                  <a16:creationId xmlns:a16="http://schemas.microsoft.com/office/drawing/2014/main" id="{63DEACA0-6D49-2CB7-1C47-276F7610013E}"/>
                </a:ext>
              </a:extLst>
            </p:cNvPr>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21" name="Rectangle 20">
              <a:extLst>
                <a:ext uri="{FF2B5EF4-FFF2-40B4-BE49-F238E27FC236}">
                  <a16:creationId xmlns:a16="http://schemas.microsoft.com/office/drawing/2014/main" id="{7C4FF282-4329-5E2F-3CAD-5D0C6792CFBF}"/>
                </a:ext>
              </a:extLst>
            </p:cNvPr>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grpSp>
      <p:pic>
        <p:nvPicPr>
          <p:cNvPr id="22" name="Picture 11" descr="Picture 7.png">
            <a:extLst>
              <a:ext uri="{FF2B5EF4-FFF2-40B4-BE49-F238E27FC236}">
                <a16:creationId xmlns:a16="http://schemas.microsoft.com/office/drawing/2014/main" id="{F742874F-EFE5-B17F-644E-C5A99AA3398D}"/>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948381" y="0"/>
            <a:ext cx="2193925" cy="692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3" name="Group 22">
            <a:extLst>
              <a:ext uri="{FF2B5EF4-FFF2-40B4-BE49-F238E27FC236}">
                <a16:creationId xmlns:a16="http://schemas.microsoft.com/office/drawing/2014/main" id="{C7DAADDA-6107-A357-427F-290DA899A221}"/>
              </a:ext>
            </a:extLst>
          </p:cNvPr>
          <p:cNvGrpSpPr>
            <a:grpSpLocks/>
          </p:cNvGrpSpPr>
          <p:nvPr userDrawn="1"/>
        </p:nvGrpSpPr>
        <p:grpSpPr bwMode="auto">
          <a:xfrm>
            <a:off x="0" y="807844"/>
            <a:ext cx="7010400" cy="46038"/>
            <a:chOff x="1905000" y="6553200"/>
            <a:chExt cx="7010400" cy="45719"/>
          </a:xfrm>
        </p:grpSpPr>
        <p:sp>
          <p:nvSpPr>
            <p:cNvPr id="24" name="Rectangle 23">
              <a:extLst>
                <a:ext uri="{FF2B5EF4-FFF2-40B4-BE49-F238E27FC236}">
                  <a16:creationId xmlns:a16="http://schemas.microsoft.com/office/drawing/2014/main" id="{FC3482D2-8FA6-3EFA-1983-79C88E18E89D}"/>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25" name="Rectangle 24">
              <a:extLst>
                <a:ext uri="{FF2B5EF4-FFF2-40B4-BE49-F238E27FC236}">
                  <a16:creationId xmlns:a16="http://schemas.microsoft.com/office/drawing/2014/main" id="{BDE45E06-8C30-EFCF-7F0A-687DB6F7B566}"/>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26" name="Rectangle 25">
              <a:extLst>
                <a:ext uri="{FF2B5EF4-FFF2-40B4-BE49-F238E27FC236}">
                  <a16:creationId xmlns:a16="http://schemas.microsoft.com/office/drawing/2014/main" id="{AD183411-A1FE-F36E-A274-EF85A9EAE7E6}"/>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grpSp>
      <p:sp>
        <p:nvSpPr>
          <p:cNvPr id="28" name="Slide Number Placeholder 5">
            <a:extLst>
              <a:ext uri="{FF2B5EF4-FFF2-40B4-BE49-F238E27FC236}">
                <a16:creationId xmlns:a16="http://schemas.microsoft.com/office/drawing/2014/main" id="{7C4C5069-3371-EE01-FE63-16E91BEEF606}"/>
              </a:ext>
            </a:extLst>
          </p:cNvPr>
          <p:cNvSpPr txBox="1">
            <a:spLocks/>
          </p:cNvSpPr>
          <p:nvPr userDrawn="1"/>
        </p:nvSpPr>
        <p:spPr>
          <a:xfrm>
            <a:off x="86649" y="6539747"/>
            <a:ext cx="1508581" cy="248682"/>
          </a:xfrm>
          <a:prstGeom prst="rect">
            <a:avLst/>
          </a:prstGeom>
        </p:spPr>
        <p:txBody>
          <a:bodyPr/>
          <a:lstStyle>
            <a:defPPr>
              <a:defRPr lang="en-US"/>
            </a:defPPr>
            <a:lvl1pPr marL="0" algn="l" defTabSz="967453" rtl="0" eaLnBrk="1" latinLnBrk="0" hangingPunct="1">
              <a:defRPr sz="1905" kern="1200">
                <a:solidFill>
                  <a:schemeClr val="bg1"/>
                </a:solidFill>
                <a:latin typeface="+mn-lt"/>
                <a:ea typeface="+mn-ea"/>
                <a:cs typeface="+mn-cs"/>
              </a:defRPr>
            </a:lvl1pPr>
            <a:lvl2pPr marL="483726" algn="l" defTabSz="967453" rtl="0" eaLnBrk="1" latinLnBrk="0" hangingPunct="1">
              <a:defRPr sz="1905" kern="1200">
                <a:solidFill>
                  <a:schemeClr val="tx1"/>
                </a:solidFill>
                <a:latin typeface="+mn-lt"/>
                <a:ea typeface="+mn-ea"/>
                <a:cs typeface="+mn-cs"/>
              </a:defRPr>
            </a:lvl2pPr>
            <a:lvl3pPr marL="967453" algn="l" defTabSz="967453" rtl="0" eaLnBrk="1" latinLnBrk="0" hangingPunct="1">
              <a:defRPr sz="1905" kern="1200">
                <a:solidFill>
                  <a:schemeClr val="tx1"/>
                </a:solidFill>
                <a:latin typeface="+mn-lt"/>
                <a:ea typeface="+mn-ea"/>
                <a:cs typeface="+mn-cs"/>
              </a:defRPr>
            </a:lvl3pPr>
            <a:lvl4pPr marL="1451179" algn="l" defTabSz="967453" rtl="0" eaLnBrk="1" latinLnBrk="0" hangingPunct="1">
              <a:defRPr sz="1905" kern="1200">
                <a:solidFill>
                  <a:schemeClr val="tx1"/>
                </a:solidFill>
                <a:latin typeface="+mn-lt"/>
                <a:ea typeface="+mn-ea"/>
                <a:cs typeface="+mn-cs"/>
              </a:defRPr>
            </a:lvl4pPr>
            <a:lvl5pPr marL="1934905" algn="l" defTabSz="967453" rtl="0" eaLnBrk="1" latinLnBrk="0" hangingPunct="1">
              <a:defRPr sz="1905" kern="1200">
                <a:solidFill>
                  <a:schemeClr val="tx1"/>
                </a:solidFill>
                <a:latin typeface="+mn-lt"/>
                <a:ea typeface="+mn-ea"/>
                <a:cs typeface="+mn-cs"/>
              </a:defRPr>
            </a:lvl5pPr>
            <a:lvl6pPr marL="2418632" algn="l" defTabSz="967453" rtl="0" eaLnBrk="1" latinLnBrk="0" hangingPunct="1">
              <a:defRPr sz="1905" kern="1200">
                <a:solidFill>
                  <a:schemeClr val="tx1"/>
                </a:solidFill>
                <a:latin typeface="+mn-lt"/>
                <a:ea typeface="+mn-ea"/>
                <a:cs typeface="+mn-cs"/>
              </a:defRPr>
            </a:lvl6pPr>
            <a:lvl7pPr marL="2902359" algn="l" defTabSz="967453" rtl="0" eaLnBrk="1" latinLnBrk="0" hangingPunct="1">
              <a:defRPr sz="1905" kern="1200">
                <a:solidFill>
                  <a:schemeClr val="tx1"/>
                </a:solidFill>
                <a:latin typeface="+mn-lt"/>
                <a:ea typeface="+mn-ea"/>
                <a:cs typeface="+mn-cs"/>
              </a:defRPr>
            </a:lvl7pPr>
            <a:lvl8pPr marL="3386085" algn="l" defTabSz="967453" rtl="0" eaLnBrk="1" latinLnBrk="0" hangingPunct="1">
              <a:defRPr sz="1905" kern="1200">
                <a:solidFill>
                  <a:schemeClr val="tx1"/>
                </a:solidFill>
                <a:latin typeface="+mn-lt"/>
                <a:ea typeface="+mn-ea"/>
                <a:cs typeface="+mn-cs"/>
              </a:defRPr>
            </a:lvl8pPr>
            <a:lvl9pPr marL="3869811" algn="l" defTabSz="967453" rtl="0" eaLnBrk="1" latinLnBrk="0" hangingPunct="1">
              <a:defRPr sz="1905" kern="1200">
                <a:solidFill>
                  <a:schemeClr val="tx1"/>
                </a:solidFill>
                <a:latin typeface="+mn-lt"/>
                <a:ea typeface="+mn-ea"/>
                <a:cs typeface="+mn-cs"/>
              </a:defRPr>
            </a:lvl9pPr>
          </a:lstStyle>
          <a:p>
            <a:pPr marL="0" marR="0" indent="0" algn="l" defTabSz="725626" rtl="0" eaLnBrk="1" fontAlgn="auto" latinLnBrk="0" hangingPunct="1">
              <a:lnSpc>
                <a:spcPct val="100000"/>
              </a:lnSpc>
              <a:spcBef>
                <a:spcPts val="0"/>
              </a:spcBef>
              <a:spcAft>
                <a:spcPts val="0"/>
              </a:spcAft>
              <a:buClrTx/>
              <a:buSzTx/>
              <a:buFontTx/>
              <a:buNone/>
              <a:tabLst/>
              <a:defRPr/>
            </a:pPr>
            <a:r>
              <a:rPr lang="en-US" sz="900" b="1" dirty="0">
                <a:solidFill>
                  <a:schemeClr val="tx1"/>
                </a:solidFill>
                <a:latin typeface="Helvetica Neue"/>
              </a:rPr>
              <a:t>Slide </a:t>
            </a:r>
            <a:fld id="{7631EF54-1092-4AEB-8676-EECC83C6A9DC}" type="slidenum">
              <a:rPr lang="en-US" sz="900" b="1" smtClean="0">
                <a:solidFill>
                  <a:schemeClr val="tx1"/>
                </a:solidFill>
                <a:latin typeface="Helvetica Neue"/>
              </a:rPr>
              <a:pPr marL="0" marR="0" indent="0" algn="l" defTabSz="725626" rtl="0" eaLnBrk="1" fontAlgn="auto" latinLnBrk="0" hangingPunct="1">
                <a:lnSpc>
                  <a:spcPct val="100000"/>
                </a:lnSpc>
                <a:spcBef>
                  <a:spcPts val="0"/>
                </a:spcBef>
                <a:spcAft>
                  <a:spcPts val="0"/>
                </a:spcAft>
                <a:buClrTx/>
                <a:buSzTx/>
                <a:buFontTx/>
                <a:buNone/>
                <a:tabLst/>
                <a:defRPr/>
              </a:pPr>
              <a:t>‹#›</a:t>
            </a:fld>
            <a:r>
              <a:rPr lang="en-US" sz="900" b="1" dirty="0">
                <a:solidFill>
                  <a:schemeClr val="tx1"/>
                </a:solidFill>
                <a:latin typeface="Helvetica Neue"/>
              </a:rPr>
              <a:t> of 137</a:t>
            </a:r>
          </a:p>
          <a:p>
            <a:pPr algn="l"/>
            <a:endParaRPr lang="en-US" sz="900" b="1" dirty="0">
              <a:solidFill>
                <a:schemeClr val="tx1"/>
              </a:solidFill>
              <a:latin typeface="Helvetica Neue"/>
              <a:ea typeface="Verdana" panose="020B0604030504040204" pitchFamily="34" charset="0"/>
            </a:endParaRPr>
          </a:p>
        </p:txBody>
      </p:sp>
    </p:spTree>
    <p:extLst>
      <p:ext uri="{BB962C8B-B14F-4D97-AF65-F5344CB8AC3E}">
        <p14:creationId xmlns:p14="http://schemas.microsoft.com/office/powerpoint/2010/main" val="396072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1" y="2130426"/>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1" y="3886200"/>
            <a:ext cx="6400800" cy="1752600"/>
          </a:xfrm>
        </p:spPr>
        <p:txBody>
          <a:bodyPr/>
          <a:lstStyle>
            <a:lvl1pPr marL="0" indent="0" algn="ctr">
              <a:buNone/>
              <a:defRPr>
                <a:solidFill>
                  <a:schemeClr val="tx1">
                    <a:tint val="75000"/>
                  </a:schemeClr>
                </a:solidFill>
              </a:defRPr>
            </a:lvl1pPr>
            <a:lvl2pPr marL="342949" indent="0" algn="ctr">
              <a:buNone/>
              <a:defRPr>
                <a:solidFill>
                  <a:schemeClr val="tx1">
                    <a:tint val="75000"/>
                  </a:schemeClr>
                </a:solidFill>
              </a:defRPr>
            </a:lvl2pPr>
            <a:lvl3pPr marL="685899" indent="0" algn="ctr">
              <a:buNone/>
              <a:defRPr>
                <a:solidFill>
                  <a:schemeClr val="tx1">
                    <a:tint val="75000"/>
                  </a:schemeClr>
                </a:solidFill>
              </a:defRPr>
            </a:lvl3pPr>
            <a:lvl4pPr marL="1028848" indent="0" algn="ctr">
              <a:buNone/>
              <a:defRPr>
                <a:solidFill>
                  <a:schemeClr val="tx1">
                    <a:tint val="75000"/>
                  </a:schemeClr>
                </a:solidFill>
              </a:defRPr>
            </a:lvl4pPr>
            <a:lvl5pPr marL="1371797" indent="0" algn="ctr">
              <a:buNone/>
              <a:defRPr>
                <a:solidFill>
                  <a:schemeClr val="tx1">
                    <a:tint val="75000"/>
                  </a:schemeClr>
                </a:solidFill>
              </a:defRPr>
            </a:lvl5pPr>
            <a:lvl6pPr marL="1714746" indent="0" algn="ctr">
              <a:buNone/>
              <a:defRPr>
                <a:solidFill>
                  <a:schemeClr val="tx1">
                    <a:tint val="75000"/>
                  </a:schemeClr>
                </a:solidFill>
              </a:defRPr>
            </a:lvl6pPr>
            <a:lvl7pPr marL="2057695" indent="0" algn="ctr">
              <a:buNone/>
              <a:defRPr>
                <a:solidFill>
                  <a:schemeClr val="tx1">
                    <a:tint val="75000"/>
                  </a:schemeClr>
                </a:solidFill>
              </a:defRPr>
            </a:lvl7pPr>
            <a:lvl8pPr marL="2400644" indent="0" algn="ctr">
              <a:buNone/>
              <a:defRPr>
                <a:solidFill>
                  <a:schemeClr val="tx1">
                    <a:tint val="75000"/>
                  </a:schemeClr>
                </a:solidFill>
              </a:defRPr>
            </a:lvl8pPr>
            <a:lvl9pPr marL="2743593"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0" y="6521853"/>
            <a:ext cx="914400" cy="365125"/>
          </a:xfrm>
        </p:spPr>
        <p:txBody>
          <a:bodyPr/>
          <a:lstStyle/>
          <a:p>
            <a:r>
              <a:rPr lang="en-US" dirty="0"/>
              <a:t>Slide </a:t>
            </a:r>
            <a:fld id="{B6F15528-21DE-4FAA-801E-634DDDAF4B2B}" type="slidenum">
              <a:rPr lang="en-US" smtClean="0"/>
              <a:pPr/>
              <a:t>‹#›</a:t>
            </a:fld>
            <a:endParaRPr lang="en-US" dirty="0"/>
          </a:p>
        </p:txBody>
      </p:sp>
    </p:spTree>
    <p:extLst>
      <p:ext uri="{BB962C8B-B14F-4D97-AF65-F5344CB8AC3E}">
        <p14:creationId xmlns:p14="http://schemas.microsoft.com/office/powerpoint/2010/main" val="12676768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0"/>
            <a:ext cx="7772400" cy="1362075"/>
          </a:xfrm>
        </p:spPr>
        <p:txBody>
          <a:bodyPr anchor="t"/>
          <a:lstStyle>
            <a:lvl1pPr algn="l">
              <a:defRPr sz="3001" b="1" cap="all"/>
            </a:lvl1pPr>
          </a:lstStyle>
          <a:p>
            <a:r>
              <a:rPr lang="en-US" dirty="0"/>
              <a:t>Click to edit Master title style</a:t>
            </a:r>
          </a:p>
        </p:txBody>
      </p:sp>
      <p:sp>
        <p:nvSpPr>
          <p:cNvPr id="3" name="Text Placeholder 2"/>
          <p:cNvSpPr>
            <a:spLocks noGrp="1"/>
          </p:cNvSpPr>
          <p:nvPr>
            <p:ph type="body" idx="1"/>
          </p:nvPr>
        </p:nvSpPr>
        <p:spPr>
          <a:xfrm>
            <a:off x="722314" y="2906713"/>
            <a:ext cx="7772400" cy="1500187"/>
          </a:xfrm>
        </p:spPr>
        <p:txBody>
          <a:bodyPr anchor="b"/>
          <a:lstStyle>
            <a:lvl1pPr marL="0" indent="0">
              <a:buNone/>
              <a:defRPr sz="1500">
                <a:solidFill>
                  <a:schemeClr val="tx1">
                    <a:tint val="75000"/>
                  </a:schemeClr>
                </a:solidFill>
              </a:defRPr>
            </a:lvl1pPr>
            <a:lvl2pPr marL="342949" indent="0">
              <a:buNone/>
              <a:defRPr sz="1350">
                <a:solidFill>
                  <a:schemeClr val="tx1">
                    <a:tint val="75000"/>
                  </a:schemeClr>
                </a:solidFill>
              </a:defRPr>
            </a:lvl2pPr>
            <a:lvl3pPr marL="685899" indent="0">
              <a:buNone/>
              <a:defRPr sz="1200">
                <a:solidFill>
                  <a:schemeClr val="tx1">
                    <a:tint val="75000"/>
                  </a:schemeClr>
                </a:solidFill>
              </a:defRPr>
            </a:lvl3pPr>
            <a:lvl4pPr marL="1028848" indent="0">
              <a:buNone/>
              <a:defRPr sz="1050">
                <a:solidFill>
                  <a:schemeClr val="tx1">
                    <a:tint val="75000"/>
                  </a:schemeClr>
                </a:solidFill>
              </a:defRPr>
            </a:lvl4pPr>
            <a:lvl5pPr marL="1371797" indent="0">
              <a:buNone/>
              <a:defRPr sz="1050">
                <a:solidFill>
                  <a:schemeClr val="tx1">
                    <a:tint val="75000"/>
                  </a:schemeClr>
                </a:solidFill>
              </a:defRPr>
            </a:lvl5pPr>
            <a:lvl6pPr marL="1714746" indent="0">
              <a:buNone/>
              <a:defRPr sz="1050">
                <a:solidFill>
                  <a:schemeClr val="tx1">
                    <a:tint val="75000"/>
                  </a:schemeClr>
                </a:solidFill>
              </a:defRPr>
            </a:lvl6pPr>
            <a:lvl7pPr marL="2057695" indent="0">
              <a:buNone/>
              <a:defRPr sz="1050">
                <a:solidFill>
                  <a:schemeClr val="tx1">
                    <a:tint val="75000"/>
                  </a:schemeClr>
                </a:solidFill>
              </a:defRPr>
            </a:lvl7pPr>
            <a:lvl8pPr marL="2400644" indent="0">
              <a:buNone/>
              <a:defRPr sz="1050">
                <a:solidFill>
                  <a:schemeClr val="tx1">
                    <a:tint val="75000"/>
                  </a:schemeClr>
                </a:solidFill>
              </a:defRPr>
            </a:lvl8pPr>
            <a:lvl9pPr marL="2743593"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extLst>
      <p:ext uri="{BB962C8B-B14F-4D97-AF65-F5344CB8AC3E}">
        <p14:creationId xmlns:p14="http://schemas.microsoft.com/office/powerpoint/2010/main" val="2268564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1" y="1600201"/>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1"/>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extLst>
      <p:ext uri="{BB962C8B-B14F-4D97-AF65-F5344CB8AC3E}">
        <p14:creationId xmlns:p14="http://schemas.microsoft.com/office/powerpoint/2010/main" val="8784509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49" indent="0">
              <a:buNone/>
              <a:defRPr sz="1500" b="1"/>
            </a:lvl2pPr>
            <a:lvl3pPr marL="685899" indent="0">
              <a:buNone/>
              <a:defRPr sz="1350" b="1"/>
            </a:lvl3pPr>
            <a:lvl4pPr marL="1028848" indent="0">
              <a:buNone/>
              <a:defRPr sz="1200" b="1"/>
            </a:lvl4pPr>
            <a:lvl5pPr marL="1371797" indent="0">
              <a:buNone/>
              <a:defRPr sz="1200" b="1"/>
            </a:lvl5pPr>
            <a:lvl6pPr marL="1714746" indent="0">
              <a:buNone/>
              <a:defRPr sz="1200" b="1"/>
            </a:lvl6pPr>
            <a:lvl7pPr marL="2057695" indent="0">
              <a:buNone/>
              <a:defRPr sz="1200" b="1"/>
            </a:lvl7pPr>
            <a:lvl8pPr marL="2400644" indent="0">
              <a:buNone/>
              <a:defRPr sz="1200" b="1"/>
            </a:lvl8pPr>
            <a:lvl9pPr marL="2743593"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2174876"/>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49" indent="0">
              <a:buNone/>
              <a:defRPr sz="1500" b="1"/>
            </a:lvl2pPr>
            <a:lvl3pPr marL="685899" indent="0">
              <a:buNone/>
              <a:defRPr sz="1350" b="1"/>
            </a:lvl3pPr>
            <a:lvl4pPr marL="1028848" indent="0">
              <a:buNone/>
              <a:defRPr sz="1200" b="1"/>
            </a:lvl4pPr>
            <a:lvl5pPr marL="1371797" indent="0">
              <a:buNone/>
              <a:defRPr sz="1200" b="1"/>
            </a:lvl5pPr>
            <a:lvl6pPr marL="1714746" indent="0">
              <a:buNone/>
              <a:defRPr sz="1200" b="1"/>
            </a:lvl6pPr>
            <a:lvl7pPr marL="2057695" indent="0">
              <a:buNone/>
              <a:defRPr sz="1200" b="1"/>
            </a:lvl7pPr>
            <a:lvl8pPr marL="2400644" indent="0">
              <a:buNone/>
              <a:defRPr sz="1200" b="1"/>
            </a:lvl8pPr>
            <a:lvl9pPr marL="2743593"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6"/>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extLst>
      <p:ext uri="{BB962C8B-B14F-4D97-AF65-F5344CB8AC3E}">
        <p14:creationId xmlns:p14="http://schemas.microsoft.com/office/powerpoint/2010/main" val="3665516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Content Placeholder 2"/>
          <p:cNvSpPr>
            <a:spLocks noGrp="1"/>
          </p:cNvSpPr>
          <p:nvPr>
            <p:ph idx="1"/>
          </p:nvPr>
        </p:nvSpPr>
        <p:spPr/>
        <p:txBody>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258FB3CF-C942-ED49-936C-84C4AFB45D66}" type="datetimeFigureOut">
              <a:rPr lang="en-US" smtClean="0"/>
              <a:t>3/11/2025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6B97DF-BB8B-3044-A0D6-EB02C3032835}" type="slidenum">
              <a:rPr lang="en-US" smtClean="0"/>
              <a:t>‹#›</a:t>
            </a:fld>
            <a:endParaRPr lang="en-US"/>
          </a:p>
        </p:txBody>
      </p:sp>
    </p:spTree>
    <p:extLst>
      <p:ext uri="{BB962C8B-B14F-4D97-AF65-F5344CB8AC3E}">
        <p14:creationId xmlns:p14="http://schemas.microsoft.com/office/powerpoint/2010/main" val="6065421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extLst>
      <p:ext uri="{BB962C8B-B14F-4D97-AF65-F5344CB8AC3E}">
        <p14:creationId xmlns:p14="http://schemas.microsoft.com/office/powerpoint/2010/main" val="5150133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extLst>
      <p:ext uri="{BB962C8B-B14F-4D97-AF65-F5344CB8AC3E}">
        <p14:creationId xmlns:p14="http://schemas.microsoft.com/office/powerpoint/2010/main" val="14704542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73051"/>
            <a:ext cx="5111750" cy="5853113"/>
          </a:xfrm>
        </p:spPr>
        <p:txBody>
          <a:bodyPr/>
          <a:lstStyle>
            <a:lvl1pPr>
              <a:defRPr sz="2401"/>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050"/>
            </a:lvl1pPr>
            <a:lvl2pPr marL="342949" indent="0">
              <a:buNone/>
              <a:defRPr sz="900"/>
            </a:lvl2pPr>
            <a:lvl3pPr marL="685899" indent="0">
              <a:buNone/>
              <a:defRPr sz="750"/>
            </a:lvl3pPr>
            <a:lvl4pPr marL="1028848" indent="0">
              <a:buNone/>
              <a:defRPr sz="675"/>
            </a:lvl4pPr>
            <a:lvl5pPr marL="1371797" indent="0">
              <a:buNone/>
              <a:defRPr sz="675"/>
            </a:lvl5pPr>
            <a:lvl6pPr marL="1714746" indent="0">
              <a:buNone/>
              <a:defRPr sz="675"/>
            </a:lvl6pPr>
            <a:lvl7pPr marL="2057695" indent="0">
              <a:buNone/>
              <a:defRPr sz="675"/>
            </a:lvl7pPr>
            <a:lvl8pPr marL="2400644" indent="0">
              <a:buNone/>
              <a:defRPr sz="675"/>
            </a:lvl8pPr>
            <a:lvl9pPr marL="2743593"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extLst>
      <p:ext uri="{BB962C8B-B14F-4D97-AF65-F5344CB8AC3E}">
        <p14:creationId xmlns:p14="http://schemas.microsoft.com/office/powerpoint/2010/main" val="35149280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1"/>
            </a:lvl1pPr>
            <a:lvl2pPr marL="342949" indent="0">
              <a:buNone/>
              <a:defRPr sz="2100"/>
            </a:lvl2pPr>
            <a:lvl3pPr marL="685899" indent="0">
              <a:buNone/>
              <a:defRPr sz="1800"/>
            </a:lvl3pPr>
            <a:lvl4pPr marL="1028848" indent="0">
              <a:buNone/>
              <a:defRPr sz="1500"/>
            </a:lvl4pPr>
            <a:lvl5pPr marL="1371797" indent="0">
              <a:buNone/>
              <a:defRPr sz="1500"/>
            </a:lvl5pPr>
            <a:lvl6pPr marL="1714746" indent="0">
              <a:buNone/>
              <a:defRPr sz="1500"/>
            </a:lvl6pPr>
            <a:lvl7pPr marL="2057695" indent="0">
              <a:buNone/>
              <a:defRPr sz="1500"/>
            </a:lvl7pPr>
            <a:lvl8pPr marL="2400644" indent="0">
              <a:buNone/>
              <a:defRPr sz="1500"/>
            </a:lvl8pPr>
            <a:lvl9pPr marL="2743593" indent="0">
              <a:buNone/>
              <a:defRPr sz="15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49" indent="0">
              <a:buNone/>
              <a:defRPr sz="900"/>
            </a:lvl2pPr>
            <a:lvl3pPr marL="685899" indent="0">
              <a:buNone/>
              <a:defRPr sz="750"/>
            </a:lvl3pPr>
            <a:lvl4pPr marL="1028848" indent="0">
              <a:buNone/>
              <a:defRPr sz="675"/>
            </a:lvl4pPr>
            <a:lvl5pPr marL="1371797" indent="0">
              <a:buNone/>
              <a:defRPr sz="675"/>
            </a:lvl5pPr>
            <a:lvl6pPr marL="1714746" indent="0">
              <a:buNone/>
              <a:defRPr sz="675"/>
            </a:lvl6pPr>
            <a:lvl7pPr marL="2057695" indent="0">
              <a:buNone/>
              <a:defRPr sz="675"/>
            </a:lvl7pPr>
            <a:lvl8pPr marL="2400644" indent="0">
              <a:buNone/>
              <a:defRPr sz="675"/>
            </a:lvl8pPr>
            <a:lvl9pPr marL="2743593"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extLst>
      <p:ext uri="{BB962C8B-B14F-4D97-AF65-F5344CB8AC3E}">
        <p14:creationId xmlns:p14="http://schemas.microsoft.com/office/powerpoint/2010/main" val="23961152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extLst>
      <p:ext uri="{BB962C8B-B14F-4D97-AF65-F5344CB8AC3E}">
        <p14:creationId xmlns:p14="http://schemas.microsoft.com/office/powerpoint/2010/main" val="10984405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extLst>
      <p:ext uri="{BB962C8B-B14F-4D97-AF65-F5344CB8AC3E}">
        <p14:creationId xmlns:p14="http://schemas.microsoft.com/office/powerpoint/2010/main" val="18705715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52400" y="1095015"/>
            <a:ext cx="8839200" cy="5197799"/>
          </a:xfrm>
          <a:gradFill>
            <a:gsLst>
              <a:gs pos="0">
                <a:schemeClr val="accent4">
                  <a:lumMod val="4000"/>
                  <a:lumOff val="96000"/>
                  <a:alpha val="36000"/>
                </a:schemeClr>
              </a:gs>
              <a:gs pos="35000">
                <a:schemeClr val="accent3">
                  <a:lumMod val="9000"/>
                  <a:lumOff val="91000"/>
                  <a:alpha val="39000"/>
                </a:schemeClr>
              </a:gs>
              <a:gs pos="100000">
                <a:schemeClr val="accent4">
                  <a:lumMod val="0"/>
                  <a:lumOff val="100000"/>
                  <a:alpha val="54000"/>
                </a:schemeClr>
              </a:gs>
            </a:gsLst>
          </a:gradFill>
          <a:ln>
            <a:noFill/>
          </a:ln>
          <a:effectLst>
            <a:softEdge rad="50800"/>
          </a:effectLst>
        </p:spPr>
        <p:style>
          <a:lnRef idx="1">
            <a:schemeClr val="accent3"/>
          </a:lnRef>
          <a:fillRef idx="2">
            <a:schemeClr val="accent3"/>
          </a:fillRef>
          <a:effectRef idx="1">
            <a:schemeClr val="accent3"/>
          </a:effectRef>
          <a:fontRef idx="none"/>
        </p:style>
        <p:txBody>
          <a:bodyPr lIns="72000" tIns="36000" rIns="72000" bIns="36000"/>
          <a:lstStyle>
            <a:lvl1pPr marL="257212" marR="0" indent="-257212" algn="l" defTabSz="685899"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Helvetica Neue"/>
                <a:cs typeface="Arial" pitchFamily="34" charset="0"/>
              </a:defRPr>
            </a:lvl1pPr>
            <a:lvl2pPr marL="557292" marR="0" indent="-214343" algn="l" defTabSz="685899" rtl="0" eaLnBrk="1" fontAlgn="auto" latinLnBrk="0" hangingPunct="1">
              <a:lnSpc>
                <a:spcPct val="100000"/>
              </a:lnSpc>
              <a:spcBef>
                <a:spcPct val="20000"/>
              </a:spcBef>
              <a:spcAft>
                <a:spcPts val="0"/>
              </a:spcAft>
              <a:buClrTx/>
              <a:buSzTx/>
              <a:buFont typeface="Arial" pitchFamily="34" charset="0"/>
              <a:buChar char="–"/>
              <a:tabLst/>
              <a:defRPr sz="1800">
                <a:latin typeface="Helvetica Neue"/>
                <a:cs typeface="Arial" pitchFamily="34" charset="0"/>
              </a:defRPr>
            </a:lvl2pPr>
            <a:lvl3pPr>
              <a:defRPr sz="1500">
                <a:latin typeface="Helvetica Neue"/>
              </a:defRPr>
            </a:lvl3pPr>
            <a:lvl4pPr>
              <a:defRPr baseline="0">
                <a:latin typeface="Helvetica Neue"/>
              </a:defRPr>
            </a:lvl4pPr>
            <a:lvl5pPr>
              <a:defRPr>
                <a:latin typeface="Helvetica Neue"/>
              </a:defRPr>
            </a:lvl5pPr>
          </a:lstStyle>
          <a:p>
            <a:pPr marL="257212" marR="0" lvl="0" indent="-257212" algn="l" defTabSz="685899"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p>
          <a:p>
            <a:pPr marL="557292" marR="0" lvl="1" indent="-214343" algn="l" defTabSz="685899"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857373" marR="0" lvl="2" indent="-214343" algn="l" defTabSz="685899" rtl="0" eaLnBrk="1" fontAlgn="auto" latinLnBrk="0" hangingPunct="1">
              <a:lnSpc>
                <a:spcPct val="100000"/>
              </a:lnSpc>
              <a:spcBef>
                <a:spcPct val="20000"/>
              </a:spcBef>
              <a:spcAft>
                <a:spcPts val="0"/>
              </a:spcAft>
              <a:buClrTx/>
              <a:buSzTx/>
              <a:buFont typeface="Arial" pitchFamily="34" charset="0"/>
              <a:buChar char="–"/>
              <a:tabLst/>
              <a:defRPr/>
            </a:pPr>
            <a:r>
              <a:rPr lang="en-US" dirty="0"/>
              <a:t>Third Level</a:t>
            </a:r>
          </a:p>
          <a:p>
            <a:pPr marL="1200322" marR="0" lvl="3" indent="-214343" algn="l" defTabSz="685899" rtl="0" eaLnBrk="1" fontAlgn="auto" latinLnBrk="0" hangingPunct="1">
              <a:lnSpc>
                <a:spcPct val="100000"/>
              </a:lnSpc>
              <a:spcBef>
                <a:spcPct val="20000"/>
              </a:spcBef>
              <a:spcAft>
                <a:spcPts val="0"/>
              </a:spcAft>
              <a:buClrTx/>
              <a:buSzTx/>
              <a:buFont typeface="Arial" pitchFamily="34" charset="0"/>
              <a:buChar char="–"/>
              <a:tabLst/>
              <a:defRPr/>
            </a:pPr>
            <a:r>
              <a:rPr lang="en-US" dirty="0"/>
              <a:t>Fourth level</a:t>
            </a:r>
          </a:p>
          <a:p>
            <a:pPr marL="1543271" marR="0" lvl="4" indent="-214343" algn="l" defTabSz="685899" rtl="0" eaLnBrk="1" fontAlgn="auto" latinLnBrk="0" hangingPunct="1">
              <a:lnSpc>
                <a:spcPct val="100000"/>
              </a:lnSpc>
              <a:spcBef>
                <a:spcPct val="20000"/>
              </a:spcBef>
              <a:spcAft>
                <a:spcPts val="0"/>
              </a:spcAft>
              <a:buClrTx/>
              <a:buSzTx/>
              <a:buFont typeface="Arial" pitchFamily="34" charset="0"/>
              <a:buChar char="–"/>
              <a:tabLst/>
              <a:defRPr/>
            </a:pPr>
            <a:r>
              <a:rPr lang="en-US" dirty="0"/>
              <a:t>Fifth Level</a:t>
            </a:r>
          </a:p>
          <a:p>
            <a:pPr marL="557292" marR="0" lvl="1" indent="-214343" algn="l" defTabSz="685899"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292" marR="0" lvl="1" indent="-214343" algn="l" defTabSz="685899"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292" marR="0" lvl="1" indent="-214343" algn="l" defTabSz="685899"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292" marR="0" lvl="1" indent="-214343" algn="l" defTabSz="685899"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1800" u="none" strike="noStrike" kern="1200" cap="none" spc="0" normalizeH="0" noProof="0" dirty="0">
              <a:ln>
                <a:noFill/>
              </a:ln>
              <a:solidFill>
                <a:srgbClr val="101141"/>
              </a:solidFill>
              <a:effectLst/>
              <a:uLnTx/>
              <a:uFillTx/>
              <a:latin typeface="Arial"/>
              <a:cs typeface="Arial"/>
            </a:endParaRPr>
          </a:p>
          <a:p>
            <a:pPr marL="257212" marR="0" lvl="0" indent="-257212" algn="l" defTabSz="685899"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a:p>
            <a:pPr marL="257212" marR="0" lvl="0" indent="-257212" algn="l" defTabSz="685899"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a:p>
            <a:pPr marL="257212" marR="0" lvl="0" indent="-257212" algn="l" defTabSz="685899"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p:txBody>
      </p:sp>
      <p:grpSp>
        <p:nvGrpSpPr>
          <p:cNvPr id="12" name="Group 11"/>
          <p:cNvGrpSpPr/>
          <p:nvPr userDrawn="1"/>
        </p:nvGrpSpPr>
        <p:grpSpPr>
          <a:xfrm>
            <a:off x="2083888" y="6398188"/>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56">
                <a:latin typeface="Helvetica Neue"/>
              </a:endParaRPr>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56">
                <a:latin typeface="Helvetica Neue"/>
              </a:endParaRPr>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56">
                <a:latin typeface="Helvetica Neue"/>
              </a:endParaRPr>
            </a:p>
          </p:txBody>
        </p:sp>
      </p:grpSp>
      <p:pic>
        <p:nvPicPr>
          <p:cNvPr id="16" name="Picture 15" descr="Picture 7.png"/>
          <p:cNvPicPr>
            <a:picLocks noChangeAspect="1"/>
          </p:cNvPicPr>
          <p:nvPr userDrawn="1"/>
        </p:nvPicPr>
        <p:blipFill>
          <a:blip r:embed="rId2" cstate="print"/>
          <a:srcRect l="1923" b="5336"/>
          <a:stretch>
            <a:fillRect/>
          </a:stretch>
        </p:blipFill>
        <p:spPr>
          <a:xfrm>
            <a:off x="6950808" y="0"/>
            <a:ext cx="2193193" cy="692697"/>
          </a:xfrm>
          <a:prstGeom prst="rect">
            <a:avLst/>
          </a:prstGeom>
        </p:spPr>
      </p:pic>
      <p:grpSp>
        <p:nvGrpSpPr>
          <p:cNvPr id="19" name="Group 18"/>
          <p:cNvGrpSpPr/>
          <p:nvPr userDrawn="1"/>
        </p:nvGrpSpPr>
        <p:grpSpPr>
          <a:xfrm>
            <a:off x="2133600" y="6400718"/>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56">
                <a:latin typeface="Helvetica Neue"/>
              </a:endParaRPr>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56">
                <a:latin typeface="Helvetica Neue"/>
              </a:endParaRPr>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56">
                <a:latin typeface="Helvetica Neue"/>
              </a:endParaRPr>
            </a:p>
          </p:txBody>
        </p:sp>
      </p:grpSp>
      <p:grpSp>
        <p:nvGrpSpPr>
          <p:cNvPr id="23" name="Group 22"/>
          <p:cNvGrpSpPr/>
          <p:nvPr userDrawn="1"/>
        </p:nvGrpSpPr>
        <p:grpSpPr>
          <a:xfrm>
            <a:off x="0" y="744003"/>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56">
                <a:latin typeface="Helvetica Neue"/>
              </a:endParaRPr>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56">
                <a:latin typeface="Helvetica Neue"/>
              </a:endParaRPr>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56">
                <a:latin typeface="Helvetica Neue"/>
              </a:endParaRPr>
            </a:p>
          </p:txBody>
        </p:sp>
      </p:grpSp>
      <p:sp>
        <p:nvSpPr>
          <p:cNvPr id="18" name="Rectangle 2" descr="Large confetti"/>
          <p:cNvSpPr>
            <a:spLocks noGrp="1" noChangeArrowheads="1"/>
          </p:cNvSpPr>
          <p:nvPr>
            <p:ph type="title" idx="4294967295" hasCustomPrompt="1"/>
          </p:nvPr>
        </p:nvSpPr>
        <p:spPr>
          <a:xfrm>
            <a:off x="66240" y="26442"/>
            <a:ext cx="6791761" cy="629890"/>
          </a:xfrm>
        </p:spPr>
        <p:txBody>
          <a:bodyPr>
            <a:noAutofit/>
          </a:bodyPr>
          <a:lstStyle>
            <a:lvl1pPr algn="l" eaLnBrk="1" hangingPunct="1">
              <a:defRPr sz="2598">
                <a:latin typeface="Helvetica Neue"/>
                <a:cs typeface="Arial" panose="020B0604020202020204" pitchFamily="34" charset="0"/>
              </a:defRPr>
            </a:lvl1pPr>
          </a:lstStyle>
          <a:p>
            <a:pPr eaLnBrk="1" hangingPunct="1"/>
            <a:r>
              <a:rPr lang="en-US" dirty="0"/>
              <a:t>Slide heading here and it can run in two lines</a:t>
            </a:r>
            <a:endParaRPr lang="en-US" altLang="en-US" dirty="0"/>
          </a:p>
        </p:txBody>
      </p:sp>
      <p:cxnSp>
        <p:nvCxnSpPr>
          <p:cNvPr id="32" name="Straight Connector 31"/>
          <p:cNvCxnSpPr/>
          <p:nvPr userDrawn="1"/>
        </p:nvCxnSpPr>
        <p:spPr>
          <a:xfrm>
            <a:off x="0" y="6464170"/>
            <a:ext cx="9144344"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Slide Number Placeholder 5"/>
          <p:cNvSpPr txBox="1">
            <a:spLocks/>
          </p:cNvSpPr>
          <p:nvPr userDrawn="1"/>
        </p:nvSpPr>
        <p:spPr>
          <a:xfrm>
            <a:off x="7640276" y="6525893"/>
            <a:ext cx="1336219" cy="311478"/>
          </a:xfrm>
          <a:prstGeom prst="rect">
            <a:avLst/>
          </a:prstGeom>
        </p:spPr>
        <p:txBody>
          <a:bodyPr/>
          <a:lstStyle>
            <a:defPPr>
              <a:defRPr lang="en-US"/>
            </a:defPPr>
            <a:lvl1pPr marL="0" algn="l" defTabSz="967453" rtl="0" eaLnBrk="1" latinLnBrk="0" hangingPunct="1">
              <a:defRPr sz="1905" kern="1200">
                <a:solidFill>
                  <a:schemeClr val="bg1"/>
                </a:solidFill>
                <a:latin typeface="+mn-lt"/>
                <a:ea typeface="+mn-ea"/>
                <a:cs typeface="+mn-cs"/>
              </a:defRPr>
            </a:lvl1pPr>
            <a:lvl2pPr marL="483726" algn="l" defTabSz="967453" rtl="0" eaLnBrk="1" latinLnBrk="0" hangingPunct="1">
              <a:defRPr sz="1905" kern="1200">
                <a:solidFill>
                  <a:schemeClr val="tx1"/>
                </a:solidFill>
                <a:latin typeface="+mn-lt"/>
                <a:ea typeface="+mn-ea"/>
                <a:cs typeface="+mn-cs"/>
              </a:defRPr>
            </a:lvl2pPr>
            <a:lvl3pPr marL="967453" algn="l" defTabSz="967453" rtl="0" eaLnBrk="1" latinLnBrk="0" hangingPunct="1">
              <a:defRPr sz="1905" kern="1200">
                <a:solidFill>
                  <a:schemeClr val="tx1"/>
                </a:solidFill>
                <a:latin typeface="+mn-lt"/>
                <a:ea typeface="+mn-ea"/>
                <a:cs typeface="+mn-cs"/>
              </a:defRPr>
            </a:lvl3pPr>
            <a:lvl4pPr marL="1451179" algn="l" defTabSz="967453" rtl="0" eaLnBrk="1" latinLnBrk="0" hangingPunct="1">
              <a:defRPr sz="1905" kern="1200">
                <a:solidFill>
                  <a:schemeClr val="tx1"/>
                </a:solidFill>
                <a:latin typeface="+mn-lt"/>
                <a:ea typeface="+mn-ea"/>
                <a:cs typeface="+mn-cs"/>
              </a:defRPr>
            </a:lvl4pPr>
            <a:lvl5pPr marL="1934905" algn="l" defTabSz="967453" rtl="0" eaLnBrk="1" latinLnBrk="0" hangingPunct="1">
              <a:defRPr sz="1905" kern="1200">
                <a:solidFill>
                  <a:schemeClr val="tx1"/>
                </a:solidFill>
                <a:latin typeface="+mn-lt"/>
                <a:ea typeface="+mn-ea"/>
                <a:cs typeface="+mn-cs"/>
              </a:defRPr>
            </a:lvl5pPr>
            <a:lvl6pPr marL="2418632" algn="l" defTabSz="967453" rtl="0" eaLnBrk="1" latinLnBrk="0" hangingPunct="1">
              <a:defRPr sz="1905" kern="1200">
                <a:solidFill>
                  <a:schemeClr val="tx1"/>
                </a:solidFill>
                <a:latin typeface="+mn-lt"/>
                <a:ea typeface="+mn-ea"/>
                <a:cs typeface="+mn-cs"/>
              </a:defRPr>
            </a:lvl6pPr>
            <a:lvl7pPr marL="2902359" algn="l" defTabSz="967453" rtl="0" eaLnBrk="1" latinLnBrk="0" hangingPunct="1">
              <a:defRPr sz="1905" kern="1200">
                <a:solidFill>
                  <a:schemeClr val="tx1"/>
                </a:solidFill>
                <a:latin typeface="+mn-lt"/>
                <a:ea typeface="+mn-ea"/>
                <a:cs typeface="+mn-cs"/>
              </a:defRPr>
            </a:lvl7pPr>
            <a:lvl8pPr marL="3386085" algn="l" defTabSz="967453" rtl="0" eaLnBrk="1" latinLnBrk="0" hangingPunct="1">
              <a:defRPr sz="1905" kern="1200">
                <a:solidFill>
                  <a:schemeClr val="tx1"/>
                </a:solidFill>
                <a:latin typeface="+mn-lt"/>
                <a:ea typeface="+mn-ea"/>
                <a:cs typeface="+mn-cs"/>
              </a:defRPr>
            </a:lvl8pPr>
            <a:lvl9pPr marL="3869811" algn="l" defTabSz="967453" rtl="0" eaLnBrk="1" latinLnBrk="0" hangingPunct="1">
              <a:defRPr sz="1905" kern="1200">
                <a:solidFill>
                  <a:schemeClr val="tx1"/>
                </a:solidFill>
                <a:latin typeface="+mn-lt"/>
                <a:ea typeface="+mn-ea"/>
                <a:cs typeface="+mn-cs"/>
              </a:defRPr>
            </a:lvl9pPr>
          </a:lstStyle>
          <a:p>
            <a:pPr marL="0" marR="0" indent="0" algn="r" defTabSz="628361" rtl="0" eaLnBrk="1" fontAlgn="auto" latinLnBrk="0" hangingPunct="1">
              <a:lnSpc>
                <a:spcPct val="100000"/>
              </a:lnSpc>
              <a:spcBef>
                <a:spcPts val="0"/>
              </a:spcBef>
              <a:spcAft>
                <a:spcPts val="0"/>
              </a:spcAft>
              <a:buClrTx/>
              <a:buSzTx/>
              <a:buFontTx/>
              <a:buNone/>
              <a:tabLst/>
              <a:defRPr/>
            </a:pPr>
            <a:r>
              <a:rPr lang="en-US" sz="1234" b="1" dirty="0">
                <a:solidFill>
                  <a:schemeClr val="tx1"/>
                </a:solidFill>
                <a:latin typeface="Helvetica Neue"/>
              </a:rPr>
              <a:t>Slide </a:t>
            </a:r>
            <a:fld id="{7631EF54-1092-4AEB-8676-EECC83C6A9DC}" type="slidenum">
              <a:rPr lang="en-US" sz="1234" b="1" smtClean="0">
                <a:solidFill>
                  <a:schemeClr val="tx1"/>
                </a:solidFill>
                <a:latin typeface="Helvetica Neue"/>
              </a:rPr>
              <a:pPr marL="0" marR="0" indent="0" algn="r" defTabSz="628361" rtl="0" eaLnBrk="1" fontAlgn="auto" latinLnBrk="0" hangingPunct="1">
                <a:lnSpc>
                  <a:spcPct val="100000"/>
                </a:lnSpc>
                <a:spcBef>
                  <a:spcPts val="0"/>
                </a:spcBef>
                <a:spcAft>
                  <a:spcPts val="0"/>
                </a:spcAft>
                <a:buClrTx/>
                <a:buSzTx/>
                <a:buFontTx/>
                <a:buNone/>
                <a:tabLst/>
                <a:defRPr/>
              </a:pPr>
              <a:t>‹#›</a:t>
            </a:fld>
            <a:r>
              <a:rPr lang="en-US" sz="1234" b="1" dirty="0">
                <a:solidFill>
                  <a:schemeClr val="tx1"/>
                </a:solidFill>
                <a:latin typeface="Helvetica Neue"/>
              </a:rPr>
              <a:t> of 23</a:t>
            </a:r>
          </a:p>
          <a:p>
            <a:pPr algn="r"/>
            <a:endParaRPr lang="en-US" sz="1234" b="1" dirty="0">
              <a:solidFill>
                <a:schemeClr val="tx1"/>
              </a:solidFill>
              <a:latin typeface="Verdana" panose="020B0604030504040204" pitchFamily="34" charset="0"/>
              <a:ea typeface="Verdana" panose="020B0604030504040204" pitchFamily="34" charset="0"/>
            </a:endParaRPr>
          </a:p>
        </p:txBody>
      </p:sp>
      <p:sp>
        <p:nvSpPr>
          <p:cNvPr id="36" name="Rectangle 35"/>
          <p:cNvSpPr/>
          <p:nvPr userDrawn="1"/>
        </p:nvSpPr>
        <p:spPr>
          <a:xfrm>
            <a:off x="7788742" y="6503552"/>
            <a:ext cx="122871" cy="282257"/>
          </a:xfrm>
          <a:prstGeom prst="rect">
            <a:avLst/>
          </a:prstGeom>
        </p:spPr>
        <p:txBody>
          <a:bodyPr wrap="square">
            <a:spAutoFit/>
          </a:bodyPr>
          <a:lstStyle/>
          <a:p>
            <a:pPr algn="r"/>
            <a:r>
              <a:rPr lang="en-US" sz="1234" dirty="0">
                <a:solidFill>
                  <a:schemeClr val="tx1"/>
                </a:solidFill>
                <a:latin typeface="Helvetica Neue"/>
                <a:ea typeface="Verdana" panose="020B0604030504040204" pitchFamily="34" charset="0"/>
                <a:cs typeface="Arial" charset="0"/>
              </a:rPr>
              <a:t>|</a:t>
            </a:r>
            <a:endParaRPr lang="en-US" sz="1234" dirty="0">
              <a:solidFill>
                <a:schemeClr val="tx1"/>
              </a:solidFill>
              <a:latin typeface="Helvetica Neue"/>
            </a:endParaRPr>
          </a:p>
        </p:txBody>
      </p:sp>
    </p:spTree>
    <p:extLst>
      <p:ext uri="{BB962C8B-B14F-4D97-AF65-F5344CB8AC3E}">
        <p14:creationId xmlns:p14="http://schemas.microsoft.com/office/powerpoint/2010/main" val="1884963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1" y="1690689"/>
            <a:ext cx="4038600" cy="4433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90689"/>
            <a:ext cx="4038600" cy="4433887"/>
          </a:xfrm>
        </p:spPr>
        <p:txBody>
          <a:bodyPr/>
          <a:lstStyle/>
          <a:p>
            <a:pPr lvl="0"/>
            <a:endParaRPr lang="en-US" noProof="0"/>
          </a:p>
        </p:txBody>
      </p:sp>
      <p:sp>
        <p:nvSpPr>
          <p:cNvPr id="5" name="Slide Number Placeholder 4"/>
          <p:cNvSpPr>
            <a:spLocks noGrp="1"/>
          </p:cNvSpPr>
          <p:nvPr>
            <p:ph type="sldNum" sz="quarter" idx="10"/>
          </p:nvPr>
        </p:nvSpPr>
        <p:spPr>
          <a:xfrm>
            <a:off x="6553200" y="6248400"/>
            <a:ext cx="2133600" cy="476250"/>
          </a:xfrm>
        </p:spPr>
        <p:txBody>
          <a:bodyPr/>
          <a:lstStyle>
            <a:lvl1pPr>
              <a:defRPr/>
            </a:lvl1pPr>
          </a:lstStyle>
          <a:p>
            <a:pPr>
              <a:defRPr/>
            </a:pPr>
            <a:fld id="{A1254760-BC45-477E-BCBF-6F6EFE9AC2A7}" type="slidenum">
              <a:rPr lang="en-US"/>
              <a:pPr>
                <a:defRPr/>
              </a:pPr>
              <a:t>‹#›</a:t>
            </a:fld>
            <a:endParaRPr lang="en-US"/>
          </a:p>
        </p:txBody>
      </p:sp>
    </p:spTree>
    <p:extLst>
      <p:ext uri="{BB962C8B-B14F-4D97-AF65-F5344CB8AC3E}">
        <p14:creationId xmlns:p14="http://schemas.microsoft.com/office/powerpoint/2010/main" val="39427499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1"/>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56" dirty="0">
              <a:latin typeface="Helvetica Neue"/>
              <a:cs typeface="Arial" pitchFamily="34" charset="0"/>
            </a:endParaRPr>
          </a:p>
        </p:txBody>
      </p:sp>
      <p:sp>
        <p:nvSpPr>
          <p:cNvPr id="5" name="Rectangle 4"/>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56"/>
          </a:p>
        </p:txBody>
      </p:sp>
      <p:sp>
        <p:nvSpPr>
          <p:cNvPr id="6" name="Rectangle 5"/>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56"/>
          </a:p>
        </p:txBody>
      </p:sp>
      <p:sp>
        <p:nvSpPr>
          <p:cNvPr id="8" name="Rectangle 7"/>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56"/>
          </a:p>
        </p:txBody>
      </p:sp>
      <p:pic>
        <p:nvPicPr>
          <p:cNvPr id="9" name="Picture 10" descr="BITS_university_logo_whitevert.png"/>
          <p:cNvPicPr>
            <a:picLocks noChangeAspect="1"/>
          </p:cNvPicPr>
          <p:nvPr userDrawn="1"/>
        </p:nvPicPr>
        <p:blipFill>
          <a:blip r:embed="rId3"/>
          <a:srcRect t="2" b="28592"/>
          <a:stretch>
            <a:fillRect/>
          </a:stretch>
        </p:blipFill>
        <p:spPr bwMode="auto">
          <a:xfrm>
            <a:off x="76200" y="3352800"/>
            <a:ext cx="2057400" cy="1979613"/>
          </a:xfrm>
          <a:prstGeom prst="rect">
            <a:avLst/>
          </a:prstGeom>
          <a:noFill/>
          <a:ln w="9525">
            <a:noFill/>
            <a:miter lim="800000"/>
            <a:headEnd/>
            <a:tailEnd/>
          </a:ln>
        </p:spPr>
      </p:pic>
      <p:grpSp>
        <p:nvGrpSpPr>
          <p:cNvPr id="3" name="Group 11"/>
          <p:cNvGrpSpPr>
            <a:grpSpLocks/>
          </p:cNvGrpSpPr>
          <p:nvPr userDrawn="1"/>
        </p:nvGrpSpPr>
        <p:grpSpPr bwMode="auto">
          <a:xfrm>
            <a:off x="-76199" y="5257800"/>
            <a:ext cx="2209800" cy="651821"/>
            <a:chOff x="76200" y="2209800"/>
            <a:chExt cx="2209800" cy="651821"/>
          </a:xfrm>
        </p:grpSpPr>
        <p:sp>
          <p:nvSpPr>
            <p:cNvPr id="11" name="TextBox 10"/>
            <p:cNvSpPr txBox="1"/>
            <p:nvPr userDrawn="1"/>
          </p:nvSpPr>
          <p:spPr>
            <a:xfrm>
              <a:off x="76200" y="2209800"/>
              <a:ext cx="2209800" cy="427040"/>
            </a:xfrm>
            <a:prstGeom prst="rect">
              <a:avLst/>
            </a:prstGeom>
            <a:noFill/>
          </p:spPr>
          <p:txBody>
            <a:bodyPr>
              <a:spAutoFit/>
            </a:bodyPr>
            <a:lstStyle/>
            <a:p>
              <a:pPr algn="ctr" fontAlgn="auto">
                <a:spcBef>
                  <a:spcPts val="0"/>
                </a:spcBef>
                <a:spcAft>
                  <a:spcPts val="0"/>
                </a:spcAft>
                <a:defRPr/>
              </a:pPr>
              <a:r>
                <a:rPr lang="en-US" sz="2175" b="1" spc="-112" dirty="0">
                  <a:solidFill>
                    <a:schemeClr val="bg1"/>
                  </a:solidFill>
                  <a:latin typeface="Helvetica Neue"/>
                  <a:cs typeface="Arial"/>
                </a:rPr>
                <a:t>BITS</a:t>
              </a:r>
              <a:r>
                <a:rPr lang="en-US" sz="2175" spc="-112" dirty="0">
                  <a:solidFill>
                    <a:schemeClr val="bg1"/>
                  </a:solidFill>
                  <a:latin typeface="Helvetica Neue"/>
                  <a:cs typeface="Arial"/>
                </a:rPr>
                <a:t> Pilani</a:t>
              </a:r>
            </a:p>
          </p:txBody>
        </p:sp>
        <p:sp>
          <p:nvSpPr>
            <p:cNvPr id="12" name="TextBox 11"/>
            <p:cNvSpPr txBox="1"/>
            <p:nvPr userDrawn="1"/>
          </p:nvSpPr>
          <p:spPr>
            <a:xfrm>
              <a:off x="228600" y="2665413"/>
              <a:ext cx="1905000" cy="196208"/>
            </a:xfrm>
            <a:prstGeom prst="rect">
              <a:avLst/>
            </a:prstGeom>
            <a:noFill/>
          </p:spPr>
          <p:txBody>
            <a:bodyPr>
              <a:spAutoFit/>
            </a:bodyPr>
            <a:lstStyle/>
            <a:p>
              <a:pPr algn="ctr" fontAlgn="auto">
                <a:spcBef>
                  <a:spcPts val="0"/>
                </a:spcBef>
                <a:spcAft>
                  <a:spcPts val="0"/>
                </a:spcAft>
                <a:defRPr/>
              </a:pPr>
              <a:r>
                <a:rPr lang="en-US" sz="675" spc="-112" dirty="0">
                  <a:solidFill>
                    <a:srgbClr val="FFFFFF"/>
                  </a:solidFill>
                  <a:latin typeface="Helvetica Neue"/>
                  <a:cs typeface="Arial"/>
                </a:rPr>
                <a:t>Pilani | Dubai | Goa | Hyderabad</a:t>
              </a:r>
            </a:p>
          </p:txBody>
        </p:sp>
      </p:gr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350"/>
              </a:lnSpc>
              <a:spcBef>
                <a:spcPts val="0"/>
              </a:spcBef>
              <a:buNone/>
              <a:defRPr sz="1350" baseline="0">
                <a:solidFill>
                  <a:schemeClr val="bg1"/>
                </a:solidFill>
                <a:latin typeface="Helvetica Neue"/>
              </a:defRPr>
            </a:lvl1pPr>
            <a:lvl2pPr>
              <a:defRPr>
                <a:latin typeface="Helvetica Neue"/>
              </a:defRPr>
            </a:lvl2pPr>
          </a:lstStyle>
          <a:p>
            <a:pPr lvl="0"/>
            <a:r>
              <a:rPr lang="en-US" dirty="0"/>
              <a:t>Click to edit Master text styles</a:t>
            </a:r>
          </a:p>
          <a:p>
            <a:pPr lvl="1"/>
            <a:r>
              <a:rPr lang="en-US" dirty="0"/>
              <a:t>Second level</a:t>
            </a:r>
          </a:p>
        </p:txBody>
      </p:sp>
      <p:sp>
        <p:nvSpPr>
          <p:cNvPr id="2" name="Title 1"/>
          <p:cNvSpPr>
            <a:spLocks noGrp="1"/>
          </p:cNvSpPr>
          <p:nvPr>
            <p:ph type="title"/>
          </p:nvPr>
        </p:nvSpPr>
        <p:spPr>
          <a:xfrm>
            <a:off x="2514600" y="3810000"/>
            <a:ext cx="6019800" cy="1524000"/>
          </a:xfrm>
        </p:spPr>
        <p:txBody>
          <a:bodyPr>
            <a:noAutofit/>
          </a:bodyPr>
          <a:lstStyle>
            <a:lvl1pPr algn="l">
              <a:lnSpc>
                <a:spcPts val="3001"/>
              </a:lnSpc>
              <a:defRPr sz="3301" baseline="0">
                <a:solidFill>
                  <a:schemeClr val="bg1"/>
                </a:solidFill>
                <a:latin typeface="Helvetica Neue"/>
              </a:defRPr>
            </a:lvl1pPr>
          </a:lstStyle>
          <a:p>
            <a:r>
              <a:rPr lang="en-US" dirty="0"/>
              <a:t>Click to edit Master title style</a:t>
            </a:r>
          </a:p>
        </p:txBody>
      </p:sp>
    </p:spTree>
    <p:extLst>
      <p:ext uri="{BB962C8B-B14F-4D97-AF65-F5344CB8AC3E}">
        <p14:creationId xmlns:p14="http://schemas.microsoft.com/office/powerpoint/2010/main" val="22539678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7" name="Picture 2" descr="\\Server\D\jyoti\FI023_BITS_v1\styleguide img\IMG_5627_b.jpg"/>
          <p:cNvPicPr>
            <a:picLocks noChangeAspect="1" noChangeArrowheads="1"/>
          </p:cNvPicPr>
          <p:nvPr userDrawn="1"/>
        </p:nvPicPr>
        <p:blipFill>
          <a:blip r:embed="rId2"/>
          <a:srcRect/>
          <a:stretch>
            <a:fillRect/>
          </a:stretch>
        </p:blipFill>
        <p:spPr bwMode="auto">
          <a:xfrm>
            <a:off x="0" y="0"/>
            <a:ext cx="9144000" cy="6858000"/>
          </a:xfrm>
          <a:prstGeom prst="rect">
            <a:avLst/>
          </a:prstGeom>
          <a:noFill/>
        </p:spPr>
      </p:pic>
      <p:sp>
        <p:nvSpPr>
          <p:cNvPr id="8" name="Rectangle 7"/>
          <p:cNvSpPr/>
          <p:nvPr userDrawn="1"/>
        </p:nvSpPr>
        <p:spPr>
          <a:xfrm>
            <a:off x="0" y="4282182"/>
            <a:ext cx="9144000" cy="257581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56"/>
          </a:p>
        </p:txBody>
      </p:sp>
      <p:pic>
        <p:nvPicPr>
          <p:cNvPr id="15" name="Picture 14" descr="Picture 7.png"/>
          <p:cNvPicPr>
            <a:picLocks noChangeAspect="1"/>
          </p:cNvPicPr>
          <p:nvPr userDrawn="1"/>
        </p:nvPicPr>
        <p:blipFill>
          <a:blip r:embed="rId3" cstate="print"/>
          <a:srcRect l="1923" b="5336"/>
          <a:stretch>
            <a:fillRect/>
          </a:stretch>
        </p:blipFill>
        <p:spPr>
          <a:xfrm>
            <a:off x="6950808" y="0"/>
            <a:ext cx="2193193" cy="692697"/>
          </a:xfrm>
          <a:prstGeom prst="rect">
            <a:avLst/>
          </a:prstGeom>
        </p:spPr>
      </p:pic>
      <p:sp>
        <p:nvSpPr>
          <p:cNvPr id="17" name="Content Placeholder 16"/>
          <p:cNvSpPr>
            <a:spLocks noGrp="1"/>
          </p:cNvSpPr>
          <p:nvPr>
            <p:ph sz="quarter" idx="10" hasCustomPrompt="1"/>
          </p:nvPr>
        </p:nvSpPr>
        <p:spPr>
          <a:xfrm>
            <a:off x="304800" y="4648201"/>
            <a:ext cx="8458200" cy="1600200"/>
          </a:xfrm>
        </p:spPr>
        <p:txBody>
          <a:bodyPr>
            <a:noAutofit/>
          </a:bodyPr>
          <a:lstStyle>
            <a:lvl1pPr marL="0" indent="0">
              <a:lnSpc>
                <a:spcPts val="3151"/>
              </a:lnSpc>
              <a:spcBef>
                <a:spcPts val="0"/>
              </a:spcBef>
              <a:buNone/>
              <a:defRPr sz="3001" b="1" spc="-112" baseline="0">
                <a:latin typeface="Helvetica Neue"/>
                <a:cs typeface="Arial" pitchFamily="34" charset="0"/>
              </a:defRPr>
            </a:lvl1pPr>
          </a:lstStyle>
          <a:p>
            <a:pPr lvl="0"/>
            <a:r>
              <a:rPr lang="en-US" dirty="0"/>
              <a:t>Topic headings here </a:t>
            </a:r>
          </a:p>
          <a:p>
            <a:pPr lvl="0"/>
            <a:r>
              <a:rPr lang="en-US" dirty="0"/>
              <a:t>(separator - can run in two lines)</a:t>
            </a:r>
          </a:p>
        </p:txBody>
      </p:sp>
      <p:sp>
        <p:nvSpPr>
          <p:cNvPr id="11" name="Rectangle 10"/>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56"/>
          </a:p>
        </p:txBody>
      </p:sp>
      <p:sp>
        <p:nvSpPr>
          <p:cNvPr id="16" name="Rectangle 15"/>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56"/>
          </a:p>
        </p:txBody>
      </p:sp>
      <p:sp>
        <p:nvSpPr>
          <p:cNvPr id="18" name="Rectangle 17"/>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56"/>
          </a:p>
        </p:txBody>
      </p:sp>
      <p:sp>
        <p:nvSpPr>
          <p:cNvPr id="19" name="TextBox 18"/>
          <p:cNvSpPr txBox="1"/>
          <p:nvPr userDrawn="1"/>
        </p:nvSpPr>
        <p:spPr>
          <a:xfrm>
            <a:off x="6858001" y="762000"/>
            <a:ext cx="2209800" cy="427040"/>
          </a:xfrm>
          <a:prstGeom prst="rect">
            <a:avLst/>
          </a:prstGeom>
          <a:noFill/>
        </p:spPr>
        <p:txBody>
          <a:bodyPr wrap="square" rtlCol="0">
            <a:spAutoFit/>
          </a:bodyPr>
          <a:lstStyle/>
          <a:p>
            <a:pPr algn="ctr"/>
            <a:r>
              <a:rPr lang="en-US" sz="2175" b="1" spc="-112" dirty="0">
                <a:solidFill>
                  <a:schemeClr val="bg1"/>
                </a:solidFill>
                <a:latin typeface="Helvetica Neue"/>
                <a:cs typeface="Arial"/>
              </a:rPr>
              <a:t>BITS</a:t>
            </a:r>
            <a:r>
              <a:rPr lang="en-US" sz="2175" spc="-112" dirty="0">
                <a:solidFill>
                  <a:schemeClr val="bg1"/>
                </a:solidFill>
                <a:latin typeface="Helvetica Neue"/>
                <a:cs typeface="Arial"/>
              </a:rPr>
              <a:t> Pilani</a:t>
            </a:r>
          </a:p>
        </p:txBody>
      </p:sp>
    </p:spTree>
    <p:extLst>
      <p:ext uri="{BB962C8B-B14F-4D97-AF65-F5344CB8AC3E}">
        <p14:creationId xmlns:p14="http://schemas.microsoft.com/office/powerpoint/2010/main" val="2945805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a:t>Click to edit Master text styles</a:t>
            </a:r>
          </a:p>
        </p:txBody>
      </p:sp>
      <p:sp>
        <p:nvSpPr>
          <p:cNvPr id="4" name="Date Placeholder 3"/>
          <p:cNvSpPr>
            <a:spLocks noGrp="1"/>
          </p:cNvSpPr>
          <p:nvPr>
            <p:ph type="dt" sz="half" idx="10"/>
          </p:nvPr>
        </p:nvSpPr>
        <p:spPr/>
        <p:txBody>
          <a:bodyPr/>
          <a:lstStyle/>
          <a:p>
            <a:fld id="{258FB3CF-C942-ED49-936C-84C4AFB45D66}" type="datetimeFigureOut">
              <a:rPr lang="en-US" smtClean="0"/>
              <a:t>3/11/2025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6B97DF-BB8B-3044-A0D6-EB02C3032835}" type="slidenum">
              <a:rPr lang="en-US" smtClean="0"/>
              <a:t>‹#›</a:t>
            </a:fld>
            <a:endParaRPr lang="en-US"/>
          </a:p>
        </p:txBody>
      </p:sp>
    </p:spTree>
    <p:extLst>
      <p:ext uri="{BB962C8B-B14F-4D97-AF65-F5344CB8AC3E}">
        <p14:creationId xmlns:p14="http://schemas.microsoft.com/office/powerpoint/2010/main" val="653912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Date Placeholder 4"/>
          <p:cNvSpPr>
            <a:spLocks noGrp="1"/>
          </p:cNvSpPr>
          <p:nvPr>
            <p:ph type="dt" sz="half" idx="10"/>
          </p:nvPr>
        </p:nvSpPr>
        <p:spPr/>
        <p:txBody>
          <a:bodyPr/>
          <a:lstStyle/>
          <a:p>
            <a:fld id="{258FB3CF-C942-ED49-936C-84C4AFB45D66}" type="datetimeFigureOut">
              <a:rPr lang="en-US" smtClean="0"/>
              <a:t>3/11/2025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6B97DF-BB8B-3044-A0D6-EB02C3032835}" type="slidenum">
              <a:rPr lang="en-US" smtClean="0"/>
              <a:t>‹#›</a:t>
            </a:fld>
            <a:endParaRPr lang="en-US"/>
          </a:p>
        </p:txBody>
      </p:sp>
    </p:spTree>
    <p:extLst>
      <p:ext uri="{BB962C8B-B14F-4D97-AF65-F5344CB8AC3E}">
        <p14:creationId xmlns:p14="http://schemas.microsoft.com/office/powerpoint/2010/main" val="27076957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7" name="Date Placeholder 6"/>
          <p:cNvSpPr>
            <a:spLocks noGrp="1"/>
          </p:cNvSpPr>
          <p:nvPr>
            <p:ph type="dt" sz="half" idx="10"/>
          </p:nvPr>
        </p:nvSpPr>
        <p:spPr/>
        <p:txBody>
          <a:bodyPr/>
          <a:lstStyle/>
          <a:p>
            <a:fld id="{258FB3CF-C942-ED49-936C-84C4AFB45D66}" type="datetimeFigureOut">
              <a:rPr lang="en-US" smtClean="0"/>
              <a:t>3/11/2025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6B97DF-BB8B-3044-A0D6-EB02C3032835}" type="slidenum">
              <a:rPr lang="en-US" smtClean="0"/>
              <a:t>‹#›</a:t>
            </a:fld>
            <a:endParaRPr lang="en-US"/>
          </a:p>
        </p:txBody>
      </p:sp>
    </p:spTree>
    <p:extLst>
      <p:ext uri="{BB962C8B-B14F-4D97-AF65-F5344CB8AC3E}">
        <p14:creationId xmlns:p14="http://schemas.microsoft.com/office/powerpoint/2010/main" val="1191006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Date Placeholder 2"/>
          <p:cNvSpPr>
            <a:spLocks noGrp="1"/>
          </p:cNvSpPr>
          <p:nvPr>
            <p:ph type="dt" sz="half" idx="10"/>
          </p:nvPr>
        </p:nvSpPr>
        <p:spPr/>
        <p:txBody>
          <a:bodyPr/>
          <a:lstStyle/>
          <a:p>
            <a:fld id="{258FB3CF-C942-ED49-936C-84C4AFB45D66}" type="datetimeFigureOut">
              <a:rPr lang="en-US" smtClean="0"/>
              <a:t>3/11/2025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76B97DF-BB8B-3044-A0D6-EB02C3032835}" type="slidenum">
              <a:rPr lang="en-US" smtClean="0"/>
              <a:t>‹#›</a:t>
            </a:fld>
            <a:endParaRPr lang="en-US"/>
          </a:p>
        </p:txBody>
      </p:sp>
    </p:spTree>
    <p:extLst>
      <p:ext uri="{BB962C8B-B14F-4D97-AF65-F5344CB8AC3E}">
        <p14:creationId xmlns:p14="http://schemas.microsoft.com/office/powerpoint/2010/main" val="1684357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8FB3CF-C942-ED49-936C-84C4AFB45D66}" type="datetimeFigureOut">
              <a:rPr lang="en-US" smtClean="0"/>
              <a:t>3/11/2025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76B97DF-BB8B-3044-A0D6-EB02C3032835}" type="slidenum">
              <a:rPr lang="en-US" smtClean="0"/>
              <a:t>‹#›</a:t>
            </a:fld>
            <a:endParaRPr lang="en-US"/>
          </a:p>
        </p:txBody>
      </p:sp>
    </p:spTree>
    <p:extLst>
      <p:ext uri="{BB962C8B-B14F-4D97-AF65-F5344CB8AC3E}">
        <p14:creationId xmlns:p14="http://schemas.microsoft.com/office/powerpoint/2010/main" val="80648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a:t>Click to edit Master text styles</a:t>
            </a:r>
          </a:p>
        </p:txBody>
      </p:sp>
      <p:sp>
        <p:nvSpPr>
          <p:cNvPr id="5" name="Date Placeholder 4"/>
          <p:cNvSpPr>
            <a:spLocks noGrp="1"/>
          </p:cNvSpPr>
          <p:nvPr>
            <p:ph type="dt" sz="half" idx="10"/>
          </p:nvPr>
        </p:nvSpPr>
        <p:spPr/>
        <p:txBody>
          <a:bodyPr/>
          <a:lstStyle/>
          <a:p>
            <a:fld id="{258FB3CF-C942-ED49-936C-84C4AFB45D66}" type="datetimeFigureOut">
              <a:rPr lang="en-US" smtClean="0"/>
              <a:t>3/11/2025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6B97DF-BB8B-3044-A0D6-EB02C3032835}" type="slidenum">
              <a:rPr lang="en-US" smtClean="0"/>
              <a:t>‹#›</a:t>
            </a:fld>
            <a:endParaRPr lang="en-US"/>
          </a:p>
        </p:txBody>
      </p:sp>
    </p:spTree>
    <p:extLst>
      <p:ext uri="{BB962C8B-B14F-4D97-AF65-F5344CB8AC3E}">
        <p14:creationId xmlns:p14="http://schemas.microsoft.com/office/powerpoint/2010/main" val="655907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a:t>Click to edit Master text styles</a:t>
            </a:r>
          </a:p>
        </p:txBody>
      </p:sp>
      <p:sp>
        <p:nvSpPr>
          <p:cNvPr id="5" name="Date Placeholder 4"/>
          <p:cNvSpPr>
            <a:spLocks noGrp="1"/>
          </p:cNvSpPr>
          <p:nvPr>
            <p:ph type="dt" sz="half" idx="10"/>
          </p:nvPr>
        </p:nvSpPr>
        <p:spPr/>
        <p:txBody>
          <a:bodyPr/>
          <a:lstStyle/>
          <a:p>
            <a:fld id="{258FB3CF-C942-ED49-936C-84C4AFB45D66}" type="datetimeFigureOut">
              <a:rPr lang="en-US" smtClean="0"/>
              <a:t>3/11/2025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6B97DF-BB8B-3044-A0D6-EB02C3032835}" type="slidenum">
              <a:rPr lang="en-US" smtClean="0"/>
              <a:t>‹#›</a:t>
            </a:fld>
            <a:endParaRPr lang="en-US"/>
          </a:p>
        </p:txBody>
      </p:sp>
    </p:spTree>
    <p:extLst>
      <p:ext uri="{BB962C8B-B14F-4D97-AF65-F5344CB8AC3E}">
        <p14:creationId xmlns:p14="http://schemas.microsoft.com/office/powerpoint/2010/main" val="28978475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theme" Target="../theme/theme2.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8FB3CF-C942-ED49-936C-84C4AFB45D66}" type="datetimeFigureOut">
              <a:rPr lang="en-US" smtClean="0"/>
              <a:t>3/11/2025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6B97DF-BB8B-3044-A0D6-EB02C3032835}" type="slidenum">
              <a:rPr lang="en-US" smtClean="0"/>
              <a:t>‹#›</a:t>
            </a:fld>
            <a:endParaRPr lang="en-US"/>
          </a:p>
        </p:txBody>
      </p:sp>
    </p:spTree>
    <p:extLst>
      <p:ext uri="{BB962C8B-B14F-4D97-AF65-F5344CB8AC3E}">
        <p14:creationId xmlns:p14="http://schemas.microsoft.com/office/powerpoint/2010/main" val="20737768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4" r:id="rId14"/>
    <p:sldLayoutId id="2147483666" r:id="rId1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0" y="6172200"/>
            <a:ext cx="1219200" cy="304800"/>
          </a:xfrm>
          <a:prstGeom prst="rect">
            <a:avLst/>
          </a:prstGeom>
        </p:spPr>
        <p:txBody>
          <a:bodyPr vert="horz" lIns="91440" tIns="45720" rIns="91440" bIns="45720" rtlCol="0" anchor="ctr"/>
          <a:lstStyle>
            <a:lvl1pPr algn="l">
              <a:defRPr sz="900">
                <a:solidFill>
                  <a:schemeClr val="tx1"/>
                </a:solidFill>
                <a:latin typeface="Helvetica Neue"/>
              </a:defRPr>
            </a:lvl1pPr>
          </a:lstStyle>
          <a:p>
            <a:endParaRPr lang="en-US" dirty="0"/>
          </a:p>
        </p:txBody>
      </p:sp>
      <p:sp>
        <p:nvSpPr>
          <p:cNvPr id="5" name="Footer Placeholder 4"/>
          <p:cNvSpPr>
            <a:spLocks noGrp="1"/>
          </p:cNvSpPr>
          <p:nvPr>
            <p:ph type="ftr" sz="quarter" idx="3"/>
          </p:nvPr>
        </p:nvSpPr>
        <p:spPr>
          <a:xfrm>
            <a:off x="990600" y="6553200"/>
            <a:ext cx="2895600" cy="228600"/>
          </a:xfrm>
          <a:prstGeom prst="rect">
            <a:avLst/>
          </a:prstGeom>
        </p:spPr>
        <p:txBody>
          <a:bodyPr vert="horz" lIns="91440" tIns="45720" rIns="91440" bIns="45720" rtlCol="0" anchor="ctr"/>
          <a:lstStyle>
            <a:lvl1pPr algn="ctr">
              <a:defRPr sz="900">
                <a:solidFill>
                  <a:schemeClr val="tx1"/>
                </a:solidFill>
                <a:latin typeface="Helvetica Neue"/>
              </a:defRPr>
            </a:lvl1pPr>
          </a:lstStyle>
          <a:p>
            <a:endParaRPr lang="en-US" dirty="0"/>
          </a:p>
        </p:txBody>
      </p:sp>
      <p:sp>
        <p:nvSpPr>
          <p:cNvPr id="6" name="Slide Number Placeholder 5"/>
          <p:cNvSpPr>
            <a:spLocks noGrp="1"/>
          </p:cNvSpPr>
          <p:nvPr>
            <p:ph type="sldNum" sz="quarter" idx="4"/>
          </p:nvPr>
        </p:nvSpPr>
        <p:spPr>
          <a:xfrm>
            <a:off x="0" y="6492876"/>
            <a:ext cx="914400" cy="365125"/>
          </a:xfrm>
          <a:prstGeom prst="rect">
            <a:avLst/>
          </a:prstGeom>
        </p:spPr>
        <p:txBody>
          <a:bodyPr vert="horz" lIns="91440" tIns="45720" rIns="91440" bIns="45720" rtlCol="0" anchor="ctr"/>
          <a:lstStyle>
            <a:lvl1pPr algn="r">
              <a:defRPr sz="900">
                <a:solidFill>
                  <a:schemeClr val="tx1"/>
                </a:solidFill>
                <a:latin typeface="Helvetica Neue"/>
              </a:defRPr>
            </a:lvl1pPr>
          </a:lstStyle>
          <a:p>
            <a:r>
              <a:rPr lang="en-US"/>
              <a:t>Slide  </a:t>
            </a:r>
            <a:fld id="{B6F15528-21DE-4FAA-801E-634DDDAF4B2B}" type="slidenum">
              <a:rPr lang="en-US" smtClean="0"/>
              <a:pPr/>
              <a:t>‹#›</a:t>
            </a:fld>
            <a:endParaRPr lang="en-US" dirty="0"/>
          </a:p>
        </p:txBody>
      </p:sp>
    </p:spTree>
    <p:extLst>
      <p:ext uri="{BB962C8B-B14F-4D97-AF65-F5344CB8AC3E}">
        <p14:creationId xmlns:p14="http://schemas.microsoft.com/office/powerpoint/2010/main" val="137519019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Lst>
  <p:hf sldNum="0" hdr="0" ftr="0" dt="0"/>
  <p:txStyles>
    <p:titleStyle>
      <a:lvl1pPr algn="ctr" defTabSz="685899" rtl="0" eaLnBrk="1" latinLnBrk="0" hangingPunct="1">
        <a:spcBef>
          <a:spcPct val="0"/>
        </a:spcBef>
        <a:buNone/>
        <a:defRPr sz="3301" kern="1200">
          <a:solidFill>
            <a:schemeClr val="tx1"/>
          </a:solidFill>
          <a:latin typeface="Helvetica Neue"/>
          <a:ea typeface="+mj-ea"/>
          <a:cs typeface="+mj-cs"/>
        </a:defRPr>
      </a:lvl1pPr>
    </p:titleStyle>
    <p:bodyStyle>
      <a:lvl1pPr marL="257212" indent="-257212" algn="l" defTabSz="685899" rtl="0" eaLnBrk="1" latinLnBrk="0" hangingPunct="1">
        <a:spcBef>
          <a:spcPct val="20000"/>
        </a:spcBef>
        <a:buFont typeface="Arial" pitchFamily="34" charset="0"/>
        <a:buChar char="•"/>
        <a:defRPr sz="2401" kern="1200">
          <a:solidFill>
            <a:schemeClr val="tx1"/>
          </a:solidFill>
          <a:latin typeface="Helvetica Neue"/>
          <a:ea typeface="+mn-ea"/>
          <a:cs typeface="+mn-cs"/>
        </a:defRPr>
      </a:lvl1pPr>
      <a:lvl2pPr marL="557292" indent="-214343" algn="l" defTabSz="685899" rtl="0" eaLnBrk="1" latinLnBrk="0" hangingPunct="1">
        <a:spcBef>
          <a:spcPct val="20000"/>
        </a:spcBef>
        <a:buFont typeface="Arial" pitchFamily="34" charset="0"/>
        <a:buChar char="–"/>
        <a:defRPr sz="2100" kern="1200">
          <a:solidFill>
            <a:schemeClr val="tx1"/>
          </a:solidFill>
          <a:latin typeface="Helvetica Neue"/>
          <a:ea typeface="+mn-ea"/>
          <a:cs typeface="+mn-cs"/>
        </a:defRPr>
      </a:lvl2pPr>
      <a:lvl3pPr marL="857373" indent="-171474" algn="l" defTabSz="685899" rtl="0" eaLnBrk="1" latinLnBrk="0" hangingPunct="1">
        <a:spcBef>
          <a:spcPct val="20000"/>
        </a:spcBef>
        <a:buFont typeface="Arial" pitchFamily="34" charset="0"/>
        <a:buChar char="•"/>
        <a:defRPr sz="1800" kern="1200">
          <a:solidFill>
            <a:schemeClr val="tx1"/>
          </a:solidFill>
          <a:latin typeface="Helvetica Neue"/>
          <a:ea typeface="+mn-ea"/>
          <a:cs typeface="+mn-cs"/>
        </a:defRPr>
      </a:lvl3pPr>
      <a:lvl4pPr marL="1200322" indent="-171474" algn="l" defTabSz="685899" rtl="0" eaLnBrk="1" latinLnBrk="0" hangingPunct="1">
        <a:spcBef>
          <a:spcPct val="20000"/>
        </a:spcBef>
        <a:buFont typeface="Arial" pitchFamily="34" charset="0"/>
        <a:buChar char="–"/>
        <a:defRPr sz="1500" kern="1200">
          <a:solidFill>
            <a:schemeClr val="tx1"/>
          </a:solidFill>
          <a:latin typeface="Helvetica Neue"/>
          <a:ea typeface="+mn-ea"/>
          <a:cs typeface="+mn-cs"/>
        </a:defRPr>
      </a:lvl4pPr>
      <a:lvl5pPr marL="1543271" indent="-171474" algn="l" defTabSz="685899" rtl="0" eaLnBrk="1" latinLnBrk="0" hangingPunct="1">
        <a:spcBef>
          <a:spcPct val="20000"/>
        </a:spcBef>
        <a:buFont typeface="Arial" pitchFamily="34" charset="0"/>
        <a:buChar char="»"/>
        <a:defRPr sz="1500" kern="1200">
          <a:solidFill>
            <a:schemeClr val="tx1"/>
          </a:solidFill>
          <a:latin typeface="Helvetica Neue"/>
          <a:ea typeface="+mn-ea"/>
          <a:cs typeface="+mn-cs"/>
        </a:defRPr>
      </a:lvl5pPr>
      <a:lvl6pPr marL="1886221" indent="-171474" algn="l" defTabSz="685899"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170" indent="-171474" algn="l" defTabSz="685899"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119" indent="-171474" algn="l" defTabSz="685899"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068" indent="-171474" algn="l" defTabSz="685899"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99" rtl="0" eaLnBrk="1" latinLnBrk="0" hangingPunct="1">
        <a:defRPr sz="1350" kern="1200">
          <a:solidFill>
            <a:schemeClr val="tx1"/>
          </a:solidFill>
          <a:latin typeface="+mn-lt"/>
          <a:ea typeface="+mn-ea"/>
          <a:cs typeface="+mn-cs"/>
        </a:defRPr>
      </a:lvl1pPr>
      <a:lvl2pPr marL="342949" algn="l" defTabSz="685899" rtl="0" eaLnBrk="1" latinLnBrk="0" hangingPunct="1">
        <a:defRPr sz="1350" kern="1200">
          <a:solidFill>
            <a:schemeClr val="tx1"/>
          </a:solidFill>
          <a:latin typeface="+mn-lt"/>
          <a:ea typeface="+mn-ea"/>
          <a:cs typeface="+mn-cs"/>
        </a:defRPr>
      </a:lvl2pPr>
      <a:lvl3pPr marL="685899" algn="l" defTabSz="685899" rtl="0" eaLnBrk="1" latinLnBrk="0" hangingPunct="1">
        <a:defRPr sz="1350" kern="1200">
          <a:solidFill>
            <a:schemeClr val="tx1"/>
          </a:solidFill>
          <a:latin typeface="+mn-lt"/>
          <a:ea typeface="+mn-ea"/>
          <a:cs typeface="+mn-cs"/>
        </a:defRPr>
      </a:lvl3pPr>
      <a:lvl4pPr marL="1028848" algn="l" defTabSz="685899" rtl="0" eaLnBrk="1" latinLnBrk="0" hangingPunct="1">
        <a:defRPr sz="1350" kern="1200">
          <a:solidFill>
            <a:schemeClr val="tx1"/>
          </a:solidFill>
          <a:latin typeface="+mn-lt"/>
          <a:ea typeface="+mn-ea"/>
          <a:cs typeface="+mn-cs"/>
        </a:defRPr>
      </a:lvl4pPr>
      <a:lvl5pPr marL="1371797" algn="l" defTabSz="685899" rtl="0" eaLnBrk="1" latinLnBrk="0" hangingPunct="1">
        <a:defRPr sz="1350" kern="1200">
          <a:solidFill>
            <a:schemeClr val="tx1"/>
          </a:solidFill>
          <a:latin typeface="+mn-lt"/>
          <a:ea typeface="+mn-ea"/>
          <a:cs typeface="+mn-cs"/>
        </a:defRPr>
      </a:lvl5pPr>
      <a:lvl6pPr marL="1714746" algn="l" defTabSz="685899" rtl="0" eaLnBrk="1" latinLnBrk="0" hangingPunct="1">
        <a:defRPr sz="1350" kern="1200">
          <a:solidFill>
            <a:schemeClr val="tx1"/>
          </a:solidFill>
          <a:latin typeface="+mn-lt"/>
          <a:ea typeface="+mn-ea"/>
          <a:cs typeface="+mn-cs"/>
        </a:defRPr>
      </a:lvl6pPr>
      <a:lvl7pPr marL="2057695" algn="l" defTabSz="685899" rtl="0" eaLnBrk="1" latinLnBrk="0" hangingPunct="1">
        <a:defRPr sz="1350" kern="1200">
          <a:solidFill>
            <a:schemeClr val="tx1"/>
          </a:solidFill>
          <a:latin typeface="+mn-lt"/>
          <a:ea typeface="+mn-ea"/>
          <a:cs typeface="+mn-cs"/>
        </a:defRPr>
      </a:lvl7pPr>
      <a:lvl8pPr marL="2400644" algn="l" defTabSz="685899" rtl="0" eaLnBrk="1" latinLnBrk="0" hangingPunct="1">
        <a:defRPr sz="1350" kern="1200">
          <a:solidFill>
            <a:schemeClr val="tx1"/>
          </a:solidFill>
          <a:latin typeface="+mn-lt"/>
          <a:ea typeface="+mn-ea"/>
          <a:cs typeface="+mn-cs"/>
        </a:defRPr>
      </a:lvl8pPr>
      <a:lvl9pPr marL="2743593" algn="l" defTabSz="685899"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15.emf"/></Relationships>
</file>

<file path=ppt/slides/_rels/slide11.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16.emf"/></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customXml" Target="../ink/ink6.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0.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image" Target="../media/image9.png"/><Relationship Id="rId16" Type="http://schemas.openxmlformats.org/officeDocument/2006/relationships/image" Target="../media/image24.png"/><Relationship Id="rId1" Type="http://schemas.openxmlformats.org/officeDocument/2006/relationships/slideLayout" Target="../slideLayouts/slideLayout26.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customXml" Target="../ink/ink7.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17.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customXml" Target="../ink/ink9.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customXml" Target="../ink/ink10.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47.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48.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customXml" Target="../ink/ink13.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customXml" Target="../ink/ink14.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customXml" Target="../ink/ink1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customXml" Target="../ink/ink1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customXml" Target="../ink/ink17.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customXml" Target="../ink/ink18.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customXml" Target="../ink/ink19.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31.png"/><Relationship Id="rId1" Type="http://schemas.openxmlformats.org/officeDocument/2006/relationships/slideLayout" Target="../slideLayouts/slideLayout14.xml"/><Relationship Id="rId4" Type="http://schemas.openxmlformats.org/officeDocument/2006/relationships/image" Target="../media/image56.emf"/></Relationships>
</file>

<file path=ppt/slides/_rels/slide34.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32.png"/><Relationship Id="rId1" Type="http://schemas.openxmlformats.org/officeDocument/2006/relationships/slideLayout" Target="../slideLayouts/slideLayout14.xml"/><Relationship Id="rId4" Type="http://schemas.openxmlformats.org/officeDocument/2006/relationships/image" Target="../media/image58.emf"/></Relationships>
</file>

<file path=ppt/slides/_rels/slide4.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oleObject" Target="../embeddings/oleObject1.bin"/><Relationship Id="rId1" Type="http://schemas.openxmlformats.org/officeDocument/2006/relationships/slideLayout" Target="../slideLayouts/slideLayout14.xml"/><Relationship Id="rId6" Type="http://schemas.openxmlformats.org/officeDocument/2006/relationships/image" Target="../media/image7.png"/><Relationship Id="rId5"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8.png"/><Relationship Id="rId1" Type="http://schemas.openxmlformats.org/officeDocument/2006/relationships/slideLayout" Target="../slideLayouts/slideLayout14.xml"/><Relationship Id="rId4" Type="http://schemas.openxmlformats.org/officeDocument/2006/relationships/image" Target="../media/image9.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1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defRPr/>
            </a:pPr>
            <a:r>
              <a:rPr lang="en-US" sz="3200" dirty="0"/>
              <a:t>Introduction to Statistical Method</a:t>
            </a:r>
            <a:endParaRPr lang="en-US" sz="3200" dirty="0">
              <a:ea typeface="+mj-ea"/>
            </a:endParaRPr>
          </a:p>
        </p:txBody>
      </p:sp>
      <p:sp>
        <p:nvSpPr>
          <p:cNvPr id="14338" name="Content Placeholder 5"/>
          <p:cNvSpPr>
            <a:spLocks noGrp="1"/>
          </p:cNvSpPr>
          <p:nvPr>
            <p:ph sz="quarter" idx="13"/>
          </p:nvPr>
        </p:nvSpPr>
        <p:spPr/>
        <p:txBody>
          <a:bodyPr/>
          <a:lstStyle/>
          <a:p>
            <a:pPr eaLnBrk="1" hangingPunct="1">
              <a:spcBef>
                <a:spcPct val="0"/>
              </a:spcBef>
            </a:pPr>
            <a:r>
              <a:rPr lang="en-US" dirty="0">
                <a:latin typeface="Arial" charset="0"/>
                <a:ea typeface="MS PGothic" charset="0"/>
              </a:rPr>
              <a:t> </a:t>
            </a:r>
          </a:p>
        </p:txBody>
      </p:sp>
    </p:spTree>
    <p:extLst>
      <p:ext uri="{BB962C8B-B14F-4D97-AF65-F5344CB8AC3E}">
        <p14:creationId xmlns:p14="http://schemas.microsoft.com/office/powerpoint/2010/main" val="2248152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0B2B53-7EF1-E32F-2A1D-E075D4982653}"/>
              </a:ext>
            </a:extLst>
          </p:cNvPr>
          <p:cNvSpPr>
            <a:spLocks noGrp="1"/>
          </p:cNvSpPr>
          <p:nvPr>
            <p:ph idx="1"/>
          </p:nvPr>
        </p:nvSpPr>
        <p:spPr>
          <a:xfrm>
            <a:off x="304799" y="1493837"/>
            <a:ext cx="8733183" cy="4933467"/>
          </a:xfrm>
        </p:spPr>
        <p:txBody>
          <a:bodyPr/>
          <a:lstStyle/>
          <a:p>
            <a:pPr marL="0" indent="0" algn="just"/>
            <a:endParaRPr lang="en-US" sz="2400" dirty="0">
              <a:latin typeface="Times New Roman" pitchFamily="18" charset="0"/>
              <a:cs typeface="Times New Roman" pitchFamily="18" charset="0"/>
            </a:endParaRPr>
          </a:p>
          <a:p>
            <a:endParaRPr lang="en-US" dirty="0"/>
          </a:p>
        </p:txBody>
      </p:sp>
      <p:sp>
        <p:nvSpPr>
          <p:cNvPr id="3" name="Content Placeholder 2">
            <a:extLst>
              <a:ext uri="{FF2B5EF4-FFF2-40B4-BE49-F238E27FC236}">
                <a16:creationId xmlns:a16="http://schemas.microsoft.com/office/drawing/2014/main" id="{79830360-2BCC-AF6E-976A-70D68F70DBAD}"/>
              </a:ext>
            </a:extLst>
          </p:cNvPr>
          <p:cNvSpPr>
            <a:spLocks noGrp="1"/>
          </p:cNvSpPr>
          <p:nvPr>
            <p:ph sz="quarter" idx="10"/>
          </p:nvPr>
        </p:nvSpPr>
        <p:spPr/>
        <p:txBody>
          <a:bodyPr/>
          <a:lstStyle/>
          <a:p>
            <a:r>
              <a:rPr lang="en-US" b="0" dirty="0">
                <a:latin typeface="Algerian" panose="04020705040A02060702" pitchFamily="82" charset="0"/>
              </a:rPr>
              <a:t>N</a:t>
            </a:r>
            <a:r>
              <a:rPr lang="en-IN" b="0" dirty="0" err="1">
                <a:latin typeface="Algerian" panose="04020705040A02060702" pitchFamily="82" charset="0"/>
              </a:rPr>
              <a:t>ormal</a:t>
            </a:r>
            <a:r>
              <a:rPr lang="en-IN" b="0" dirty="0">
                <a:latin typeface="Algerian" panose="04020705040A02060702" pitchFamily="82" charset="0"/>
              </a:rPr>
              <a:t> Distribution</a:t>
            </a:r>
            <a:endParaRPr lang="en-US" dirty="0">
              <a:latin typeface="Algerian" panose="04020705040A02060702" pitchFamily="82" charset="0"/>
            </a:endParaRPr>
          </a:p>
          <a:p>
            <a:r>
              <a:rPr lang="en-US" b="0" dirty="0">
                <a:solidFill>
                  <a:schemeClr val="accent1"/>
                </a:solidFill>
              </a:rPr>
              <a:t>S</a:t>
            </a:r>
            <a:r>
              <a:rPr lang="en-IN" b="0" dirty="0">
                <a:solidFill>
                  <a:schemeClr val="accent1"/>
                </a:solidFill>
              </a:rPr>
              <a:t>olution-1</a:t>
            </a:r>
            <a:endParaRPr lang="en-US" dirty="0">
              <a:solidFill>
                <a:schemeClr val="accent1"/>
              </a:solidFil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90AD528B-B85B-4A38-A746-CA1D2A09371F}"/>
                  </a:ext>
                </a:extLst>
              </p14:cNvPr>
              <p14:cNvContentPartPr/>
              <p14:nvPr/>
            </p14:nvContentPartPr>
            <p14:xfrm>
              <a:off x="406080" y="1510920"/>
              <a:ext cx="5141880" cy="534600"/>
            </p14:xfrm>
          </p:contentPart>
        </mc:Choice>
        <mc:Fallback xmlns="">
          <p:pic>
            <p:nvPicPr>
              <p:cNvPr id="4" name="Ink 3">
                <a:extLst>
                  <a:ext uri="{FF2B5EF4-FFF2-40B4-BE49-F238E27FC236}">
                    <a16:creationId xmlns:a16="http://schemas.microsoft.com/office/drawing/2014/main" id="{90AD528B-B85B-4A38-A746-CA1D2A09371F}"/>
                  </a:ext>
                </a:extLst>
              </p:cNvPr>
              <p:cNvPicPr/>
              <p:nvPr/>
            </p:nvPicPr>
            <p:blipFill>
              <a:blip r:embed="rId4"/>
              <a:stretch>
                <a:fillRect/>
              </a:stretch>
            </p:blipFill>
            <p:spPr>
              <a:xfrm>
                <a:off x="396720" y="1501560"/>
                <a:ext cx="5160600" cy="553320"/>
              </a:xfrm>
              <a:prstGeom prst="rect">
                <a:avLst/>
              </a:prstGeom>
            </p:spPr>
          </p:pic>
        </mc:Fallback>
      </mc:AlternateContent>
    </p:spTree>
    <p:extLst>
      <p:ext uri="{BB962C8B-B14F-4D97-AF65-F5344CB8AC3E}">
        <p14:creationId xmlns:p14="http://schemas.microsoft.com/office/powerpoint/2010/main" val="28436676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0B2B53-7EF1-E32F-2A1D-E075D4982653}"/>
              </a:ext>
            </a:extLst>
          </p:cNvPr>
          <p:cNvSpPr>
            <a:spLocks noGrp="1"/>
          </p:cNvSpPr>
          <p:nvPr>
            <p:ph idx="1"/>
          </p:nvPr>
        </p:nvSpPr>
        <p:spPr>
          <a:xfrm>
            <a:off x="185531" y="1493837"/>
            <a:ext cx="8852452" cy="4933467"/>
          </a:xfrm>
        </p:spPr>
        <p:txBody>
          <a:bodyPr/>
          <a:lstStyle/>
          <a:p>
            <a:pPr marL="0" indent="0" algn="just"/>
            <a:endParaRPr lang="en-US" sz="2400" dirty="0">
              <a:latin typeface="Times New Roman" pitchFamily="18" charset="0"/>
              <a:cs typeface="Times New Roman" pitchFamily="18" charset="0"/>
            </a:endParaRPr>
          </a:p>
          <a:p>
            <a:r>
              <a:rPr lang="en-US" dirty="0"/>
              <a:t>2. </a:t>
            </a:r>
          </a:p>
        </p:txBody>
      </p:sp>
      <p:sp>
        <p:nvSpPr>
          <p:cNvPr id="3" name="Content Placeholder 2">
            <a:extLst>
              <a:ext uri="{FF2B5EF4-FFF2-40B4-BE49-F238E27FC236}">
                <a16:creationId xmlns:a16="http://schemas.microsoft.com/office/drawing/2014/main" id="{79830360-2BCC-AF6E-976A-70D68F70DBAD}"/>
              </a:ext>
            </a:extLst>
          </p:cNvPr>
          <p:cNvSpPr>
            <a:spLocks noGrp="1"/>
          </p:cNvSpPr>
          <p:nvPr>
            <p:ph sz="quarter" idx="10"/>
          </p:nvPr>
        </p:nvSpPr>
        <p:spPr/>
        <p:txBody>
          <a:bodyPr>
            <a:normAutofit/>
          </a:bodyPr>
          <a:lstStyle/>
          <a:p>
            <a:pPr algn="ctr"/>
            <a:r>
              <a:rPr lang="en-US" sz="2800" b="0" dirty="0">
                <a:latin typeface="Algerian" panose="04020705040A02060702" pitchFamily="82" charset="0"/>
              </a:rPr>
              <a:t>N</a:t>
            </a:r>
            <a:r>
              <a:rPr lang="en-IN" sz="2800" b="0" dirty="0" err="1">
                <a:latin typeface="Algerian" panose="04020705040A02060702" pitchFamily="82" charset="0"/>
              </a:rPr>
              <a:t>ormal</a:t>
            </a:r>
            <a:r>
              <a:rPr lang="en-IN" sz="2800" b="0" dirty="0">
                <a:latin typeface="Algerian" panose="04020705040A02060702" pitchFamily="82" charset="0"/>
              </a:rPr>
              <a:t> approximation to </a:t>
            </a:r>
            <a:r>
              <a:rPr lang="en-IN" sz="2800" b="0" dirty="0" err="1">
                <a:latin typeface="Algerian" panose="04020705040A02060702" pitchFamily="82" charset="0"/>
              </a:rPr>
              <a:t>binomialDistribution</a:t>
            </a:r>
            <a:endParaRPr lang="en-US" sz="2800" dirty="0">
              <a:latin typeface="Algerian" panose="04020705040A02060702" pitchFamily="82" charset="0"/>
            </a:endParaRPr>
          </a:p>
        </p:txBody>
      </p:sp>
      <p:sp>
        <p:nvSpPr>
          <p:cNvPr id="4" name="Rectangle 3">
            <a:extLst>
              <a:ext uri="{FF2B5EF4-FFF2-40B4-BE49-F238E27FC236}">
                <a16:creationId xmlns:a16="http://schemas.microsoft.com/office/drawing/2014/main" id="{97E0FFC8-A1CE-405F-A411-5CE7005B7789}"/>
              </a:ext>
            </a:extLst>
          </p:cNvPr>
          <p:cNvSpPr/>
          <p:nvPr/>
        </p:nvSpPr>
        <p:spPr>
          <a:xfrm>
            <a:off x="573156" y="1493837"/>
            <a:ext cx="8570844" cy="1200329"/>
          </a:xfrm>
          <a:prstGeom prst="rect">
            <a:avLst/>
          </a:prstGeom>
        </p:spPr>
        <p:txBody>
          <a:bodyPr wrap="square">
            <a:spAutoFit/>
          </a:bodyPr>
          <a:lstStyle/>
          <a:p>
            <a:pPr algn="just"/>
            <a:r>
              <a:rPr lang="en-US" sz="2400" dirty="0"/>
              <a:t>Find the probability that out of 100 patients between 84 and 95 inclusive will survive heart-operation given that the chance of survival is 0.9</a:t>
            </a:r>
            <a:endParaRPr lang="en-IN" sz="2400" dirty="0"/>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76ECDBC6-0F1B-4434-9CD6-ED58814EB8AC}"/>
                  </a:ext>
                </a:extLst>
              </p14:cNvPr>
              <p14:cNvContentPartPr/>
              <p14:nvPr/>
            </p14:nvContentPartPr>
            <p14:xfrm>
              <a:off x="308520" y="2831400"/>
              <a:ext cx="8833320" cy="3665160"/>
            </p14:xfrm>
          </p:contentPart>
        </mc:Choice>
        <mc:Fallback xmlns="">
          <p:pic>
            <p:nvPicPr>
              <p:cNvPr id="5" name="Ink 4">
                <a:extLst>
                  <a:ext uri="{FF2B5EF4-FFF2-40B4-BE49-F238E27FC236}">
                    <a16:creationId xmlns:a16="http://schemas.microsoft.com/office/drawing/2014/main" id="{76ECDBC6-0F1B-4434-9CD6-ED58814EB8AC}"/>
                  </a:ext>
                </a:extLst>
              </p:cNvPr>
              <p:cNvPicPr/>
              <p:nvPr/>
            </p:nvPicPr>
            <p:blipFill>
              <a:blip r:embed="rId4"/>
              <a:stretch>
                <a:fillRect/>
              </a:stretch>
            </p:blipFill>
            <p:spPr>
              <a:xfrm>
                <a:off x="299160" y="2822040"/>
                <a:ext cx="8852040" cy="3683880"/>
              </a:xfrm>
              <a:prstGeom prst="rect">
                <a:avLst/>
              </a:prstGeom>
            </p:spPr>
          </p:pic>
        </mc:Fallback>
      </mc:AlternateContent>
    </p:spTree>
    <p:extLst>
      <p:ext uri="{BB962C8B-B14F-4D97-AF65-F5344CB8AC3E}">
        <p14:creationId xmlns:p14="http://schemas.microsoft.com/office/powerpoint/2010/main" val="1997765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0B2B53-7EF1-E32F-2A1D-E075D4982653}"/>
              </a:ext>
            </a:extLst>
          </p:cNvPr>
          <p:cNvSpPr>
            <a:spLocks noGrp="1"/>
          </p:cNvSpPr>
          <p:nvPr>
            <p:ph idx="1"/>
          </p:nvPr>
        </p:nvSpPr>
        <p:spPr>
          <a:xfrm>
            <a:off x="304799" y="1493837"/>
            <a:ext cx="8733183" cy="4933467"/>
          </a:xfrm>
        </p:spPr>
        <p:txBody>
          <a:bodyPr/>
          <a:lstStyle/>
          <a:p>
            <a:pPr marL="0" indent="0" algn="just"/>
            <a:endParaRPr lang="en-US" sz="2400" dirty="0">
              <a:latin typeface="Times New Roman" pitchFamily="18" charset="0"/>
              <a:cs typeface="Times New Roman" pitchFamily="18" charset="0"/>
            </a:endParaRPr>
          </a:p>
          <a:p>
            <a:endParaRPr lang="en-US" dirty="0"/>
          </a:p>
        </p:txBody>
      </p:sp>
      <p:sp>
        <p:nvSpPr>
          <p:cNvPr id="3" name="Content Placeholder 2">
            <a:extLst>
              <a:ext uri="{FF2B5EF4-FFF2-40B4-BE49-F238E27FC236}">
                <a16:creationId xmlns:a16="http://schemas.microsoft.com/office/drawing/2014/main" id="{79830360-2BCC-AF6E-976A-70D68F70DBAD}"/>
              </a:ext>
            </a:extLst>
          </p:cNvPr>
          <p:cNvSpPr>
            <a:spLocks noGrp="1"/>
          </p:cNvSpPr>
          <p:nvPr>
            <p:ph sz="quarter" idx="10"/>
          </p:nvPr>
        </p:nvSpPr>
        <p:spPr/>
        <p:txBody>
          <a:bodyPr>
            <a:normAutofit fontScale="55000" lnSpcReduction="20000"/>
          </a:bodyPr>
          <a:lstStyle/>
          <a:p>
            <a:pPr algn="ctr"/>
            <a:r>
              <a:rPr lang="en-US" b="0" dirty="0">
                <a:latin typeface="Algerian" panose="04020705040A02060702" pitchFamily="82" charset="0"/>
              </a:rPr>
              <a:t>N</a:t>
            </a:r>
            <a:r>
              <a:rPr lang="en-IN" b="0" dirty="0" err="1">
                <a:latin typeface="Algerian" panose="04020705040A02060702" pitchFamily="82" charset="0"/>
              </a:rPr>
              <a:t>ormal</a:t>
            </a:r>
            <a:r>
              <a:rPr lang="en-IN" b="0" dirty="0">
                <a:latin typeface="Algerian" panose="04020705040A02060702" pitchFamily="82" charset="0"/>
              </a:rPr>
              <a:t> approximation to </a:t>
            </a:r>
            <a:r>
              <a:rPr lang="en-IN" b="0" dirty="0" err="1">
                <a:latin typeface="Algerian" panose="04020705040A02060702" pitchFamily="82" charset="0"/>
              </a:rPr>
              <a:t>binomialDistribution</a:t>
            </a:r>
            <a:endParaRPr lang="en-US" dirty="0">
              <a:latin typeface="Algerian" panose="04020705040A02060702" pitchFamily="82" charset="0"/>
            </a:endParaRPr>
          </a:p>
          <a:p>
            <a:r>
              <a:rPr lang="en-US" b="0" dirty="0">
                <a:solidFill>
                  <a:schemeClr val="accent1"/>
                </a:solidFill>
              </a:rPr>
              <a:t>S</a:t>
            </a:r>
            <a:r>
              <a:rPr lang="en-IN" b="0" dirty="0">
                <a:solidFill>
                  <a:schemeClr val="accent1"/>
                </a:solidFill>
              </a:rPr>
              <a:t>olution-2</a:t>
            </a:r>
            <a:endParaRPr lang="en-US" dirty="0">
              <a:solidFill>
                <a:schemeClr val="accent1"/>
              </a:solidFill>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ACEE14FC-F1F8-47D9-B3D0-58E25680AC29}"/>
                  </a:ext>
                </a:extLst>
              </p14:cNvPr>
              <p14:cNvContentPartPr/>
              <p14:nvPr/>
            </p14:nvContentPartPr>
            <p14:xfrm>
              <a:off x="220320" y="1521000"/>
              <a:ext cx="8919720" cy="3749040"/>
            </p14:xfrm>
          </p:contentPart>
        </mc:Choice>
        <mc:Fallback xmlns="">
          <p:pic>
            <p:nvPicPr>
              <p:cNvPr id="4" name="Ink 3">
                <a:extLst>
                  <a:ext uri="{FF2B5EF4-FFF2-40B4-BE49-F238E27FC236}">
                    <a16:creationId xmlns:a16="http://schemas.microsoft.com/office/drawing/2014/main" id="{ACEE14FC-F1F8-47D9-B3D0-58E25680AC29}"/>
                  </a:ext>
                </a:extLst>
              </p:cNvPr>
              <p:cNvPicPr/>
              <p:nvPr/>
            </p:nvPicPr>
            <p:blipFill>
              <a:blip r:embed="rId3"/>
              <a:stretch>
                <a:fillRect/>
              </a:stretch>
            </p:blipFill>
            <p:spPr>
              <a:xfrm>
                <a:off x="210960" y="1511640"/>
                <a:ext cx="8938440" cy="3767760"/>
              </a:xfrm>
              <a:prstGeom prst="rect">
                <a:avLst/>
              </a:prstGeom>
            </p:spPr>
          </p:pic>
        </mc:Fallback>
      </mc:AlternateContent>
    </p:spTree>
    <p:extLst>
      <p:ext uri="{BB962C8B-B14F-4D97-AF65-F5344CB8AC3E}">
        <p14:creationId xmlns:p14="http://schemas.microsoft.com/office/powerpoint/2010/main" val="1767034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ounded Rectangle 41"/>
          <p:cNvSpPr/>
          <p:nvPr/>
        </p:nvSpPr>
        <p:spPr>
          <a:xfrm>
            <a:off x="7336015" y="5132023"/>
            <a:ext cx="766994" cy="328184"/>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497"/>
            <a:endParaRPr lang="en-IN" sz="1608">
              <a:solidFill>
                <a:prstClr val="white"/>
              </a:solidFill>
              <a:latin typeface="Calibri"/>
            </a:endParaRPr>
          </a:p>
        </p:txBody>
      </p:sp>
      <p:sp>
        <p:nvSpPr>
          <p:cNvPr id="36" name="Rectangle 35"/>
          <p:cNvSpPr/>
          <p:nvPr/>
        </p:nvSpPr>
        <p:spPr>
          <a:xfrm>
            <a:off x="8202490" y="4540287"/>
            <a:ext cx="893510" cy="34629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497"/>
            <a:endParaRPr lang="en-IN" sz="1608">
              <a:solidFill>
                <a:prstClr val="white"/>
              </a:solidFill>
              <a:latin typeface="Calibri"/>
            </a:endParaRPr>
          </a:p>
        </p:txBody>
      </p:sp>
      <p:sp>
        <p:nvSpPr>
          <p:cNvPr id="113" name="Rounded Rectangle 112"/>
          <p:cNvSpPr/>
          <p:nvPr/>
        </p:nvSpPr>
        <p:spPr>
          <a:xfrm>
            <a:off x="7899393" y="3764967"/>
            <a:ext cx="996855" cy="58383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497"/>
            <a:endParaRPr lang="en-IN" sz="1608">
              <a:solidFill>
                <a:prstClr val="white"/>
              </a:solidFill>
              <a:latin typeface="Calibri"/>
            </a:endParaRPr>
          </a:p>
        </p:txBody>
      </p:sp>
      <p:sp>
        <p:nvSpPr>
          <p:cNvPr id="94" name="Oval 93"/>
          <p:cNvSpPr/>
          <p:nvPr/>
        </p:nvSpPr>
        <p:spPr>
          <a:xfrm>
            <a:off x="6892664" y="4540287"/>
            <a:ext cx="709003" cy="346298"/>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497"/>
            <a:endParaRPr lang="en-IN" sz="1608">
              <a:solidFill>
                <a:prstClr val="white"/>
              </a:solidFill>
              <a:latin typeface="Calibri"/>
            </a:endParaRPr>
          </a:p>
        </p:txBody>
      </p:sp>
      <p:sp>
        <p:nvSpPr>
          <p:cNvPr id="92" name="Oval 91"/>
          <p:cNvSpPr/>
          <p:nvPr/>
        </p:nvSpPr>
        <p:spPr>
          <a:xfrm>
            <a:off x="5092703" y="4584789"/>
            <a:ext cx="864484" cy="30179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497"/>
            <a:endParaRPr lang="en-IN" sz="1608">
              <a:solidFill>
                <a:prstClr val="white"/>
              </a:solidFill>
              <a:latin typeface="Calibri"/>
            </a:endParaRPr>
          </a:p>
        </p:txBody>
      </p:sp>
      <p:sp>
        <p:nvSpPr>
          <p:cNvPr id="91" name="Oval 90"/>
          <p:cNvSpPr/>
          <p:nvPr/>
        </p:nvSpPr>
        <p:spPr>
          <a:xfrm>
            <a:off x="2862510" y="4584789"/>
            <a:ext cx="820730" cy="301796"/>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497"/>
            <a:endParaRPr lang="en-IN" sz="1608">
              <a:solidFill>
                <a:prstClr val="white"/>
              </a:solidFill>
              <a:latin typeface="Calibri"/>
            </a:endParaRPr>
          </a:p>
        </p:txBody>
      </p:sp>
      <p:sp>
        <p:nvSpPr>
          <p:cNvPr id="90" name="Oval 89"/>
          <p:cNvSpPr/>
          <p:nvPr/>
        </p:nvSpPr>
        <p:spPr>
          <a:xfrm>
            <a:off x="980977" y="4584788"/>
            <a:ext cx="819676" cy="362774"/>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497"/>
            <a:endParaRPr lang="en-IN" sz="1608">
              <a:solidFill>
                <a:prstClr val="white"/>
              </a:solidFill>
              <a:latin typeface="Calibri"/>
            </a:endParaRPr>
          </a:p>
        </p:txBody>
      </p:sp>
      <p:sp>
        <p:nvSpPr>
          <p:cNvPr id="85" name="Rectangle 84"/>
          <p:cNvSpPr/>
          <p:nvPr/>
        </p:nvSpPr>
        <p:spPr>
          <a:xfrm>
            <a:off x="6135502" y="4546649"/>
            <a:ext cx="648471" cy="33993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497"/>
            <a:endParaRPr lang="en-IN" sz="1608">
              <a:solidFill>
                <a:prstClr val="white"/>
              </a:solidFill>
              <a:latin typeface="Calibri"/>
            </a:endParaRPr>
          </a:p>
        </p:txBody>
      </p:sp>
      <p:sp>
        <p:nvSpPr>
          <p:cNvPr id="84" name="Rectangle 83"/>
          <p:cNvSpPr/>
          <p:nvPr/>
        </p:nvSpPr>
        <p:spPr>
          <a:xfrm>
            <a:off x="4302745" y="4584789"/>
            <a:ext cx="652069" cy="30179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497"/>
            <a:endParaRPr lang="en-IN" sz="1608">
              <a:solidFill>
                <a:prstClr val="white"/>
              </a:solidFill>
              <a:latin typeface="Calibri"/>
            </a:endParaRPr>
          </a:p>
        </p:txBody>
      </p:sp>
      <p:sp>
        <p:nvSpPr>
          <p:cNvPr id="83" name="Rectangle 82"/>
          <p:cNvSpPr/>
          <p:nvPr/>
        </p:nvSpPr>
        <p:spPr>
          <a:xfrm>
            <a:off x="1944555" y="4584788"/>
            <a:ext cx="661193" cy="33072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497"/>
            <a:endParaRPr lang="en-IN" sz="1608">
              <a:solidFill>
                <a:prstClr val="white"/>
              </a:solidFill>
              <a:latin typeface="Calibri"/>
            </a:endParaRPr>
          </a:p>
        </p:txBody>
      </p:sp>
      <p:sp>
        <p:nvSpPr>
          <p:cNvPr id="79" name="Rectangle 78"/>
          <p:cNvSpPr/>
          <p:nvPr/>
        </p:nvSpPr>
        <p:spPr>
          <a:xfrm>
            <a:off x="59628" y="4540287"/>
            <a:ext cx="765779" cy="37522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497"/>
            <a:endParaRPr lang="en-IN" sz="1608">
              <a:solidFill>
                <a:prstClr val="white"/>
              </a:solidFill>
              <a:latin typeface="Calibri"/>
            </a:endParaRPr>
          </a:p>
        </p:txBody>
      </p:sp>
      <p:sp>
        <p:nvSpPr>
          <p:cNvPr id="68" name="Rounded Rectangle 67"/>
          <p:cNvSpPr/>
          <p:nvPr/>
        </p:nvSpPr>
        <p:spPr>
          <a:xfrm>
            <a:off x="6836340" y="3933196"/>
            <a:ext cx="755024" cy="25287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497"/>
            <a:endParaRPr lang="en-IN" sz="1608">
              <a:solidFill>
                <a:prstClr val="white"/>
              </a:solidFill>
              <a:latin typeface="Calibri"/>
            </a:endParaRPr>
          </a:p>
        </p:txBody>
      </p:sp>
      <p:sp>
        <p:nvSpPr>
          <p:cNvPr id="66" name="Rounded Rectangle 65"/>
          <p:cNvSpPr/>
          <p:nvPr/>
        </p:nvSpPr>
        <p:spPr>
          <a:xfrm>
            <a:off x="6091593" y="3933196"/>
            <a:ext cx="692379" cy="25287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497"/>
            <a:endParaRPr lang="en-IN" sz="1608">
              <a:solidFill>
                <a:prstClr val="white"/>
              </a:solidFill>
              <a:latin typeface="Calibri"/>
            </a:endParaRPr>
          </a:p>
        </p:txBody>
      </p:sp>
      <p:sp>
        <p:nvSpPr>
          <p:cNvPr id="64" name="Rounded Rectangle 63"/>
          <p:cNvSpPr/>
          <p:nvPr/>
        </p:nvSpPr>
        <p:spPr>
          <a:xfrm>
            <a:off x="5165364" y="3933196"/>
            <a:ext cx="792310" cy="28632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497"/>
            <a:endParaRPr lang="en-IN" sz="1608">
              <a:solidFill>
                <a:prstClr val="white"/>
              </a:solidFill>
              <a:latin typeface="Calibri"/>
            </a:endParaRPr>
          </a:p>
        </p:txBody>
      </p:sp>
      <p:sp>
        <p:nvSpPr>
          <p:cNvPr id="63" name="Rounded Rectangle 62"/>
          <p:cNvSpPr/>
          <p:nvPr/>
        </p:nvSpPr>
        <p:spPr>
          <a:xfrm>
            <a:off x="4302745" y="3933196"/>
            <a:ext cx="714650" cy="28632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497"/>
            <a:endParaRPr lang="en-IN" sz="1608">
              <a:solidFill>
                <a:prstClr val="white"/>
              </a:solidFill>
              <a:latin typeface="Calibri"/>
            </a:endParaRPr>
          </a:p>
        </p:txBody>
      </p:sp>
      <p:sp>
        <p:nvSpPr>
          <p:cNvPr id="53" name="Rectangle 52"/>
          <p:cNvSpPr/>
          <p:nvPr/>
        </p:nvSpPr>
        <p:spPr>
          <a:xfrm>
            <a:off x="7521056" y="3119451"/>
            <a:ext cx="1405917" cy="36057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497"/>
            <a:endParaRPr lang="en-IN" sz="1608">
              <a:solidFill>
                <a:prstClr val="white"/>
              </a:solidFill>
              <a:latin typeface="Calibri"/>
            </a:endParaRPr>
          </a:p>
        </p:txBody>
      </p:sp>
      <p:sp>
        <p:nvSpPr>
          <p:cNvPr id="52" name="Rectangle 51"/>
          <p:cNvSpPr/>
          <p:nvPr/>
        </p:nvSpPr>
        <p:spPr>
          <a:xfrm>
            <a:off x="6027981" y="3119451"/>
            <a:ext cx="1384309" cy="36057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497"/>
            <a:endParaRPr lang="en-IN" sz="1608">
              <a:solidFill>
                <a:prstClr val="white"/>
              </a:solidFill>
              <a:latin typeface="Calibri"/>
            </a:endParaRPr>
          </a:p>
        </p:txBody>
      </p:sp>
      <p:sp>
        <p:nvSpPr>
          <p:cNvPr id="51" name="Rectangle 50"/>
          <p:cNvSpPr/>
          <p:nvPr/>
        </p:nvSpPr>
        <p:spPr>
          <a:xfrm>
            <a:off x="4646232" y="3119451"/>
            <a:ext cx="1311441" cy="36057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497"/>
            <a:endParaRPr lang="en-IN" sz="1608">
              <a:solidFill>
                <a:prstClr val="white"/>
              </a:solidFill>
              <a:latin typeface="Calibri"/>
            </a:endParaRPr>
          </a:p>
        </p:txBody>
      </p:sp>
      <p:sp>
        <p:nvSpPr>
          <p:cNvPr id="35" name="Rounded Rectangle 34"/>
          <p:cNvSpPr/>
          <p:nvPr/>
        </p:nvSpPr>
        <p:spPr>
          <a:xfrm>
            <a:off x="2862510" y="3933196"/>
            <a:ext cx="820730" cy="28632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497"/>
            <a:endParaRPr lang="en-IN" sz="1608">
              <a:solidFill>
                <a:prstClr val="white"/>
              </a:solidFill>
              <a:latin typeface="Calibri"/>
            </a:endParaRPr>
          </a:p>
        </p:txBody>
      </p:sp>
      <p:sp>
        <p:nvSpPr>
          <p:cNvPr id="34" name="Rounded Rectangle 33"/>
          <p:cNvSpPr/>
          <p:nvPr/>
        </p:nvSpPr>
        <p:spPr>
          <a:xfrm>
            <a:off x="1944555" y="3933196"/>
            <a:ext cx="746889" cy="28632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497"/>
            <a:endParaRPr lang="en-IN" sz="1608">
              <a:solidFill>
                <a:prstClr val="white"/>
              </a:solidFill>
              <a:latin typeface="Calibri"/>
            </a:endParaRPr>
          </a:p>
        </p:txBody>
      </p:sp>
      <p:sp>
        <p:nvSpPr>
          <p:cNvPr id="33" name="Rounded Rectangle 32"/>
          <p:cNvSpPr/>
          <p:nvPr/>
        </p:nvSpPr>
        <p:spPr>
          <a:xfrm>
            <a:off x="980977" y="3933196"/>
            <a:ext cx="819676" cy="28632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497"/>
            <a:endParaRPr lang="en-IN" sz="1608">
              <a:solidFill>
                <a:prstClr val="white"/>
              </a:solidFill>
              <a:latin typeface="Calibri"/>
            </a:endParaRPr>
          </a:p>
        </p:txBody>
      </p:sp>
      <p:sp>
        <p:nvSpPr>
          <p:cNvPr id="32" name="Rounded Rectangle 31"/>
          <p:cNvSpPr/>
          <p:nvPr/>
        </p:nvSpPr>
        <p:spPr>
          <a:xfrm>
            <a:off x="28293" y="3933196"/>
            <a:ext cx="797114" cy="28632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497"/>
            <a:endParaRPr lang="en-IN" sz="1608">
              <a:solidFill>
                <a:prstClr val="white"/>
              </a:solidFill>
              <a:latin typeface="Calibri"/>
            </a:endParaRPr>
          </a:p>
        </p:txBody>
      </p:sp>
      <p:sp>
        <p:nvSpPr>
          <p:cNvPr id="25" name="Rectangle 24"/>
          <p:cNvSpPr/>
          <p:nvPr/>
        </p:nvSpPr>
        <p:spPr>
          <a:xfrm>
            <a:off x="1944555" y="3144196"/>
            <a:ext cx="1322387" cy="39196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497"/>
            <a:endParaRPr lang="en-IN" sz="1608">
              <a:solidFill>
                <a:prstClr val="white"/>
              </a:solidFill>
              <a:latin typeface="Calibri"/>
            </a:endParaRPr>
          </a:p>
        </p:txBody>
      </p:sp>
      <p:sp>
        <p:nvSpPr>
          <p:cNvPr id="24" name="Rectangle 23"/>
          <p:cNvSpPr/>
          <p:nvPr/>
        </p:nvSpPr>
        <p:spPr>
          <a:xfrm>
            <a:off x="426851" y="3144196"/>
            <a:ext cx="1221344" cy="39196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497"/>
            <a:endParaRPr lang="en-IN" sz="1608">
              <a:solidFill>
                <a:prstClr val="white"/>
              </a:solidFill>
              <a:latin typeface="Calibri"/>
            </a:endParaRPr>
          </a:p>
        </p:txBody>
      </p:sp>
      <p:sp>
        <p:nvSpPr>
          <p:cNvPr id="19" name="Rounded Rectangle 18"/>
          <p:cNvSpPr/>
          <p:nvPr/>
        </p:nvSpPr>
        <p:spPr>
          <a:xfrm>
            <a:off x="6502045" y="2290768"/>
            <a:ext cx="1187720" cy="29693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497"/>
            <a:endParaRPr lang="en-IN" sz="1608">
              <a:solidFill>
                <a:prstClr val="white"/>
              </a:solidFill>
              <a:latin typeface="Calibri"/>
            </a:endParaRPr>
          </a:p>
        </p:txBody>
      </p:sp>
      <p:sp>
        <p:nvSpPr>
          <p:cNvPr id="13" name="Rounded Rectangle 12"/>
          <p:cNvSpPr/>
          <p:nvPr/>
        </p:nvSpPr>
        <p:spPr>
          <a:xfrm>
            <a:off x="1648195" y="2298801"/>
            <a:ext cx="799801" cy="39196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497"/>
            <a:endParaRPr lang="en-IN" sz="1608">
              <a:solidFill>
                <a:prstClr val="white"/>
              </a:solidFill>
              <a:latin typeface="Calibri"/>
            </a:endParaRPr>
          </a:p>
        </p:txBody>
      </p:sp>
      <p:sp>
        <p:nvSpPr>
          <p:cNvPr id="4" name="Rectangle 3"/>
          <p:cNvSpPr/>
          <p:nvPr/>
        </p:nvSpPr>
        <p:spPr>
          <a:xfrm>
            <a:off x="3334792" y="1696908"/>
            <a:ext cx="2622881" cy="29693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6497"/>
            <a:endParaRPr lang="en-IN" sz="1608">
              <a:solidFill>
                <a:prstClr val="white"/>
              </a:solidFill>
              <a:latin typeface="Calibri"/>
            </a:endParaRPr>
          </a:p>
        </p:txBody>
      </p:sp>
      <p:sp>
        <p:nvSpPr>
          <p:cNvPr id="2" name="Content Placeholder 1"/>
          <p:cNvSpPr>
            <a:spLocks noGrp="1"/>
          </p:cNvSpPr>
          <p:nvPr>
            <p:ph idx="1"/>
          </p:nvPr>
        </p:nvSpPr>
        <p:spPr>
          <a:xfrm>
            <a:off x="56352" y="1696909"/>
            <a:ext cx="8963307" cy="3880033"/>
          </a:xfrm>
        </p:spPr>
        <p:txBody>
          <a:bodyPr/>
          <a:lstStyle/>
          <a:p>
            <a:pPr algn="ctr"/>
            <a:r>
              <a:rPr lang="en-IN"/>
              <a:t> </a:t>
            </a:r>
            <a:r>
              <a:rPr lang="en-US" sz="1819" b="1">
                <a:solidFill>
                  <a:srgbClr val="FF0000"/>
                </a:solidFill>
              </a:rPr>
              <a:t>Testing of Hypothesis</a:t>
            </a:r>
            <a:endParaRPr lang="en-IN" dirty="0"/>
          </a:p>
        </p:txBody>
      </p:sp>
      <p:cxnSp>
        <p:nvCxnSpPr>
          <p:cNvPr id="9" name="Straight Connector 8"/>
          <p:cNvCxnSpPr/>
          <p:nvPr/>
        </p:nvCxnSpPr>
        <p:spPr>
          <a:xfrm flipH="1">
            <a:off x="2048095" y="1845373"/>
            <a:ext cx="12866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048095" y="1845373"/>
            <a:ext cx="0" cy="445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a:stretch>
            <a:fillRect/>
          </a:stretch>
        </p:blipFill>
        <p:spPr>
          <a:xfrm>
            <a:off x="1648195" y="2298801"/>
            <a:ext cx="799801" cy="391969"/>
          </a:xfrm>
          <a:prstGeom prst="rect">
            <a:avLst/>
          </a:prstGeom>
        </p:spPr>
      </p:pic>
      <p:cxnSp>
        <p:nvCxnSpPr>
          <p:cNvPr id="15" name="Straight Connector 14"/>
          <p:cNvCxnSpPr/>
          <p:nvPr/>
        </p:nvCxnSpPr>
        <p:spPr>
          <a:xfrm>
            <a:off x="5957673" y="1845373"/>
            <a:ext cx="10887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046417" y="1845373"/>
            <a:ext cx="0" cy="445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3"/>
          <a:stretch>
            <a:fillRect/>
          </a:stretch>
        </p:blipFill>
        <p:spPr>
          <a:xfrm>
            <a:off x="6502045" y="2269469"/>
            <a:ext cx="1217467" cy="430928"/>
          </a:xfrm>
          <a:prstGeom prst="rect">
            <a:avLst/>
          </a:prstGeom>
        </p:spPr>
      </p:pic>
      <p:pic>
        <p:nvPicPr>
          <p:cNvPr id="20" name="Picture 19"/>
          <p:cNvPicPr>
            <a:picLocks noChangeAspect="1"/>
          </p:cNvPicPr>
          <p:nvPr/>
        </p:nvPicPr>
        <p:blipFill>
          <a:blip r:embed="rId4"/>
          <a:stretch>
            <a:fillRect/>
          </a:stretch>
        </p:blipFill>
        <p:spPr>
          <a:xfrm>
            <a:off x="426850" y="3144196"/>
            <a:ext cx="1243255" cy="391969"/>
          </a:xfrm>
          <a:prstGeom prst="rect">
            <a:avLst/>
          </a:prstGeom>
        </p:spPr>
      </p:pic>
      <p:pic>
        <p:nvPicPr>
          <p:cNvPr id="21" name="Picture 20"/>
          <p:cNvPicPr>
            <a:picLocks noChangeAspect="1"/>
          </p:cNvPicPr>
          <p:nvPr/>
        </p:nvPicPr>
        <p:blipFill>
          <a:blip r:embed="rId5"/>
          <a:stretch>
            <a:fillRect/>
          </a:stretch>
        </p:blipFill>
        <p:spPr>
          <a:xfrm>
            <a:off x="1944555" y="3119451"/>
            <a:ext cx="1322387" cy="441457"/>
          </a:xfrm>
          <a:prstGeom prst="rect">
            <a:avLst/>
          </a:prstGeom>
        </p:spPr>
      </p:pic>
      <p:cxnSp>
        <p:nvCxnSpPr>
          <p:cNvPr id="23" name="Straight Connector 22"/>
          <p:cNvCxnSpPr/>
          <p:nvPr/>
        </p:nvCxnSpPr>
        <p:spPr>
          <a:xfrm flipH="1">
            <a:off x="1157305" y="2690770"/>
            <a:ext cx="490889" cy="4286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a:endCxn id="21" idx="0"/>
          </p:cNvCxnSpPr>
          <p:nvPr/>
        </p:nvCxnSpPr>
        <p:spPr>
          <a:xfrm>
            <a:off x="2345025" y="2700397"/>
            <a:ext cx="260724" cy="419053"/>
          </a:xfrm>
          <a:prstGeom prst="line">
            <a:avLst/>
          </a:prstGeom>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6"/>
          <a:stretch>
            <a:fillRect/>
          </a:stretch>
        </p:blipFill>
        <p:spPr>
          <a:xfrm>
            <a:off x="28293" y="3874395"/>
            <a:ext cx="797114" cy="379688"/>
          </a:xfrm>
          <a:prstGeom prst="rect">
            <a:avLst/>
          </a:prstGeom>
        </p:spPr>
      </p:pic>
      <p:pic>
        <p:nvPicPr>
          <p:cNvPr id="29" name="Picture 28"/>
          <p:cNvPicPr>
            <a:picLocks noChangeAspect="1"/>
          </p:cNvPicPr>
          <p:nvPr/>
        </p:nvPicPr>
        <p:blipFill>
          <a:blip r:embed="rId7"/>
          <a:stretch>
            <a:fillRect/>
          </a:stretch>
        </p:blipFill>
        <p:spPr>
          <a:xfrm>
            <a:off x="907867" y="3908956"/>
            <a:ext cx="989766" cy="310565"/>
          </a:xfrm>
          <a:prstGeom prst="rect">
            <a:avLst/>
          </a:prstGeom>
        </p:spPr>
      </p:pic>
      <p:pic>
        <p:nvPicPr>
          <p:cNvPr id="30" name="Picture 29"/>
          <p:cNvPicPr>
            <a:picLocks noChangeAspect="1"/>
          </p:cNvPicPr>
          <p:nvPr/>
        </p:nvPicPr>
        <p:blipFill>
          <a:blip r:embed="rId8"/>
          <a:stretch>
            <a:fillRect/>
          </a:stretch>
        </p:blipFill>
        <p:spPr>
          <a:xfrm>
            <a:off x="1933661" y="3908956"/>
            <a:ext cx="795841" cy="345127"/>
          </a:xfrm>
          <a:prstGeom prst="rect">
            <a:avLst/>
          </a:prstGeom>
        </p:spPr>
      </p:pic>
      <p:pic>
        <p:nvPicPr>
          <p:cNvPr id="31" name="Picture 30"/>
          <p:cNvPicPr>
            <a:picLocks noChangeAspect="1"/>
          </p:cNvPicPr>
          <p:nvPr/>
        </p:nvPicPr>
        <p:blipFill>
          <a:blip r:embed="rId9"/>
          <a:stretch>
            <a:fillRect/>
          </a:stretch>
        </p:blipFill>
        <p:spPr>
          <a:xfrm>
            <a:off x="2765531" y="3933196"/>
            <a:ext cx="917709" cy="286325"/>
          </a:xfrm>
          <a:prstGeom prst="rect">
            <a:avLst/>
          </a:prstGeom>
        </p:spPr>
      </p:pic>
      <p:cxnSp>
        <p:nvCxnSpPr>
          <p:cNvPr id="37" name="Straight Connector 36"/>
          <p:cNvCxnSpPr/>
          <p:nvPr/>
        </p:nvCxnSpPr>
        <p:spPr>
          <a:xfrm flipH="1">
            <a:off x="316004" y="3560908"/>
            <a:ext cx="395907" cy="3722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157306" y="3536165"/>
            <a:ext cx="79699" cy="3970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2246049" y="3560908"/>
            <a:ext cx="71950" cy="3722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2965893" y="3560908"/>
            <a:ext cx="187372" cy="372288"/>
          </a:xfrm>
          <a:prstGeom prst="line">
            <a:avLst/>
          </a:prstGeom>
        </p:spPr>
        <p:style>
          <a:lnRef idx="1">
            <a:schemeClr val="accent1"/>
          </a:lnRef>
          <a:fillRef idx="0">
            <a:schemeClr val="accent1"/>
          </a:fillRef>
          <a:effectRef idx="0">
            <a:schemeClr val="accent1"/>
          </a:effectRef>
          <a:fontRef idx="minor">
            <a:schemeClr val="tx1"/>
          </a:fontRef>
        </p:style>
      </p:cxnSp>
      <p:pic>
        <p:nvPicPr>
          <p:cNvPr id="47" name="Picture 46"/>
          <p:cNvPicPr>
            <a:picLocks noChangeAspect="1"/>
          </p:cNvPicPr>
          <p:nvPr/>
        </p:nvPicPr>
        <p:blipFill>
          <a:blip r:embed="rId10"/>
          <a:stretch>
            <a:fillRect/>
          </a:stretch>
        </p:blipFill>
        <p:spPr>
          <a:xfrm>
            <a:off x="4571443" y="3060461"/>
            <a:ext cx="1456538" cy="419565"/>
          </a:xfrm>
          <a:prstGeom prst="rect">
            <a:avLst/>
          </a:prstGeom>
        </p:spPr>
      </p:pic>
      <p:pic>
        <p:nvPicPr>
          <p:cNvPr id="48" name="Picture 47"/>
          <p:cNvPicPr>
            <a:picLocks noChangeAspect="1"/>
          </p:cNvPicPr>
          <p:nvPr/>
        </p:nvPicPr>
        <p:blipFill>
          <a:blip r:embed="rId11"/>
          <a:stretch>
            <a:fillRect/>
          </a:stretch>
        </p:blipFill>
        <p:spPr>
          <a:xfrm>
            <a:off x="5957674" y="3058324"/>
            <a:ext cx="1563382" cy="421702"/>
          </a:xfrm>
          <a:prstGeom prst="rect">
            <a:avLst/>
          </a:prstGeom>
        </p:spPr>
      </p:pic>
      <p:pic>
        <p:nvPicPr>
          <p:cNvPr id="49" name="Picture 48"/>
          <p:cNvPicPr>
            <a:picLocks noChangeAspect="1"/>
          </p:cNvPicPr>
          <p:nvPr/>
        </p:nvPicPr>
        <p:blipFill>
          <a:blip r:embed="rId12"/>
          <a:stretch>
            <a:fillRect/>
          </a:stretch>
        </p:blipFill>
        <p:spPr>
          <a:xfrm>
            <a:off x="7412291" y="3093870"/>
            <a:ext cx="1590265" cy="386156"/>
          </a:xfrm>
          <a:prstGeom prst="rect">
            <a:avLst/>
          </a:prstGeom>
        </p:spPr>
      </p:pic>
      <p:cxnSp>
        <p:nvCxnSpPr>
          <p:cNvPr id="55" name="Straight Connector 54"/>
          <p:cNvCxnSpPr/>
          <p:nvPr/>
        </p:nvCxnSpPr>
        <p:spPr>
          <a:xfrm flipH="1">
            <a:off x="5462790" y="2587699"/>
            <a:ext cx="1039255" cy="531752"/>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6838281" y="2587698"/>
            <a:ext cx="108765" cy="556497"/>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a:endCxn id="49" idx="0"/>
          </p:cNvCxnSpPr>
          <p:nvPr/>
        </p:nvCxnSpPr>
        <p:spPr>
          <a:xfrm>
            <a:off x="7591363" y="2587699"/>
            <a:ext cx="616060" cy="506171"/>
          </a:xfrm>
          <a:prstGeom prst="line">
            <a:avLst/>
          </a:prstGeom>
        </p:spPr>
        <p:style>
          <a:lnRef idx="1">
            <a:schemeClr val="accent1"/>
          </a:lnRef>
          <a:fillRef idx="0">
            <a:schemeClr val="accent1"/>
          </a:fillRef>
          <a:effectRef idx="0">
            <a:schemeClr val="accent1"/>
          </a:effectRef>
          <a:fontRef idx="minor">
            <a:schemeClr val="tx1"/>
          </a:fontRef>
        </p:style>
      </p:cxnSp>
      <p:pic>
        <p:nvPicPr>
          <p:cNvPr id="60" name="Picture 59"/>
          <p:cNvPicPr>
            <a:picLocks noChangeAspect="1"/>
          </p:cNvPicPr>
          <p:nvPr/>
        </p:nvPicPr>
        <p:blipFill>
          <a:blip r:embed="rId13"/>
          <a:stretch>
            <a:fillRect/>
          </a:stretch>
        </p:blipFill>
        <p:spPr>
          <a:xfrm>
            <a:off x="4302745" y="3873980"/>
            <a:ext cx="1725236" cy="380103"/>
          </a:xfrm>
          <a:prstGeom prst="rect">
            <a:avLst/>
          </a:prstGeom>
        </p:spPr>
      </p:pic>
      <p:pic>
        <p:nvPicPr>
          <p:cNvPr id="61" name="Picture 60"/>
          <p:cNvPicPr>
            <a:picLocks noChangeAspect="1"/>
          </p:cNvPicPr>
          <p:nvPr/>
        </p:nvPicPr>
        <p:blipFill>
          <a:blip r:embed="rId6"/>
          <a:stretch>
            <a:fillRect/>
          </a:stretch>
        </p:blipFill>
        <p:spPr>
          <a:xfrm>
            <a:off x="6039226" y="3874395"/>
            <a:ext cx="797114" cy="379688"/>
          </a:xfrm>
          <a:prstGeom prst="rect">
            <a:avLst/>
          </a:prstGeom>
        </p:spPr>
      </p:pic>
      <p:pic>
        <p:nvPicPr>
          <p:cNvPr id="62" name="Picture 61"/>
          <p:cNvPicPr>
            <a:picLocks noChangeAspect="1"/>
          </p:cNvPicPr>
          <p:nvPr/>
        </p:nvPicPr>
        <p:blipFill>
          <a:blip r:embed="rId9"/>
          <a:stretch>
            <a:fillRect/>
          </a:stretch>
        </p:blipFill>
        <p:spPr>
          <a:xfrm>
            <a:off x="6742850" y="3924998"/>
            <a:ext cx="943985" cy="294523"/>
          </a:xfrm>
          <a:prstGeom prst="rect">
            <a:avLst/>
          </a:prstGeom>
        </p:spPr>
      </p:pic>
      <p:cxnSp>
        <p:nvCxnSpPr>
          <p:cNvPr id="70" name="Straight Connector 69"/>
          <p:cNvCxnSpPr/>
          <p:nvPr/>
        </p:nvCxnSpPr>
        <p:spPr>
          <a:xfrm flipH="1">
            <a:off x="4660070" y="3480026"/>
            <a:ext cx="109884" cy="45317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5387701" y="3480026"/>
            <a:ext cx="149189" cy="472763"/>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H="1">
            <a:off x="6342627" y="3499838"/>
            <a:ext cx="134311" cy="433358"/>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942399" y="3463209"/>
            <a:ext cx="151930" cy="469987"/>
          </a:xfrm>
          <a:prstGeom prst="line">
            <a:avLst/>
          </a:prstGeom>
        </p:spPr>
        <p:style>
          <a:lnRef idx="1">
            <a:schemeClr val="accent1"/>
          </a:lnRef>
          <a:fillRef idx="0">
            <a:schemeClr val="accent1"/>
          </a:fillRef>
          <a:effectRef idx="0">
            <a:schemeClr val="accent1"/>
          </a:effectRef>
          <a:fontRef idx="minor">
            <a:schemeClr val="tx1"/>
          </a:fontRef>
        </p:style>
      </p:cxnSp>
      <p:pic>
        <p:nvPicPr>
          <p:cNvPr id="78" name="Picture 77"/>
          <p:cNvPicPr>
            <a:picLocks noChangeAspect="1"/>
          </p:cNvPicPr>
          <p:nvPr/>
        </p:nvPicPr>
        <p:blipFill>
          <a:blip r:embed="rId14"/>
          <a:stretch>
            <a:fillRect/>
          </a:stretch>
        </p:blipFill>
        <p:spPr>
          <a:xfrm>
            <a:off x="59628" y="4540287"/>
            <a:ext cx="734444" cy="375225"/>
          </a:xfrm>
          <a:prstGeom prst="rect">
            <a:avLst/>
          </a:prstGeom>
        </p:spPr>
      </p:pic>
      <p:pic>
        <p:nvPicPr>
          <p:cNvPr id="80" name="Picture 79"/>
          <p:cNvPicPr>
            <a:picLocks noChangeAspect="1"/>
          </p:cNvPicPr>
          <p:nvPr/>
        </p:nvPicPr>
        <p:blipFill>
          <a:blip r:embed="rId14"/>
          <a:stretch>
            <a:fillRect/>
          </a:stretch>
        </p:blipFill>
        <p:spPr>
          <a:xfrm>
            <a:off x="1907510" y="4584788"/>
            <a:ext cx="698239" cy="388613"/>
          </a:xfrm>
          <a:prstGeom prst="rect">
            <a:avLst/>
          </a:prstGeom>
        </p:spPr>
      </p:pic>
      <p:pic>
        <p:nvPicPr>
          <p:cNvPr id="81" name="Picture 80"/>
          <p:cNvPicPr>
            <a:picLocks noChangeAspect="1"/>
          </p:cNvPicPr>
          <p:nvPr/>
        </p:nvPicPr>
        <p:blipFill>
          <a:blip r:embed="rId14"/>
          <a:stretch>
            <a:fillRect/>
          </a:stretch>
        </p:blipFill>
        <p:spPr>
          <a:xfrm>
            <a:off x="4278717" y="4565857"/>
            <a:ext cx="676098" cy="381706"/>
          </a:xfrm>
          <a:prstGeom prst="rect">
            <a:avLst/>
          </a:prstGeom>
        </p:spPr>
      </p:pic>
      <p:pic>
        <p:nvPicPr>
          <p:cNvPr id="82" name="Picture 81"/>
          <p:cNvPicPr>
            <a:picLocks noChangeAspect="1"/>
          </p:cNvPicPr>
          <p:nvPr/>
        </p:nvPicPr>
        <p:blipFill>
          <a:blip r:embed="rId14"/>
          <a:stretch>
            <a:fillRect/>
          </a:stretch>
        </p:blipFill>
        <p:spPr>
          <a:xfrm>
            <a:off x="6104167" y="4511525"/>
            <a:ext cx="725366" cy="375060"/>
          </a:xfrm>
          <a:prstGeom prst="rect">
            <a:avLst/>
          </a:prstGeom>
        </p:spPr>
      </p:pic>
      <p:pic>
        <p:nvPicPr>
          <p:cNvPr id="86" name="Picture 85"/>
          <p:cNvPicPr>
            <a:picLocks noChangeAspect="1"/>
          </p:cNvPicPr>
          <p:nvPr/>
        </p:nvPicPr>
        <p:blipFill>
          <a:blip r:embed="rId15"/>
          <a:stretch>
            <a:fillRect/>
          </a:stretch>
        </p:blipFill>
        <p:spPr>
          <a:xfrm>
            <a:off x="902114" y="4570675"/>
            <a:ext cx="977402" cy="412776"/>
          </a:xfrm>
          <a:prstGeom prst="rect">
            <a:avLst/>
          </a:prstGeom>
        </p:spPr>
      </p:pic>
      <p:pic>
        <p:nvPicPr>
          <p:cNvPr id="87" name="Picture 86"/>
          <p:cNvPicPr>
            <a:picLocks noChangeAspect="1"/>
          </p:cNvPicPr>
          <p:nvPr/>
        </p:nvPicPr>
        <p:blipFill>
          <a:blip r:embed="rId16"/>
          <a:stretch>
            <a:fillRect/>
          </a:stretch>
        </p:blipFill>
        <p:spPr>
          <a:xfrm>
            <a:off x="2765531" y="4550819"/>
            <a:ext cx="977974" cy="411779"/>
          </a:xfrm>
          <a:prstGeom prst="rect">
            <a:avLst/>
          </a:prstGeom>
        </p:spPr>
      </p:pic>
      <p:pic>
        <p:nvPicPr>
          <p:cNvPr id="88" name="Picture 87"/>
          <p:cNvPicPr>
            <a:picLocks noChangeAspect="1"/>
          </p:cNvPicPr>
          <p:nvPr/>
        </p:nvPicPr>
        <p:blipFill>
          <a:blip r:embed="rId16"/>
          <a:stretch>
            <a:fillRect/>
          </a:stretch>
        </p:blipFill>
        <p:spPr>
          <a:xfrm>
            <a:off x="4988305" y="4544261"/>
            <a:ext cx="977974" cy="411779"/>
          </a:xfrm>
          <a:prstGeom prst="rect">
            <a:avLst/>
          </a:prstGeom>
        </p:spPr>
      </p:pic>
      <p:pic>
        <p:nvPicPr>
          <p:cNvPr id="89" name="Picture 88"/>
          <p:cNvPicPr>
            <a:picLocks noChangeAspect="1"/>
          </p:cNvPicPr>
          <p:nvPr/>
        </p:nvPicPr>
        <p:blipFill>
          <a:blip r:embed="rId16"/>
          <a:stretch>
            <a:fillRect/>
          </a:stretch>
        </p:blipFill>
        <p:spPr>
          <a:xfrm>
            <a:off x="6783973" y="4512417"/>
            <a:ext cx="977974" cy="411779"/>
          </a:xfrm>
          <a:prstGeom prst="rect">
            <a:avLst/>
          </a:prstGeom>
        </p:spPr>
      </p:pic>
      <p:cxnSp>
        <p:nvCxnSpPr>
          <p:cNvPr id="96" name="Straight Arrow Connector 95"/>
          <p:cNvCxnSpPr>
            <a:stCxn id="28" idx="2"/>
          </p:cNvCxnSpPr>
          <p:nvPr/>
        </p:nvCxnSpPr>
        <p:spPr>
          <a:xfrm>
            <a:off x="426850" y="4254083"/>
            <a:ext cx="0" cy="257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endCxn id="86" idx="0"/>
          </p:cNvCxnSpPr>
          <p:nvPr/>
        </p:nvCxnSpPr>
        <p:spPr>
          <a:xfrm>
            <a:off x="1390815" y="4219521"/>
            <a:ext cx="1" cy="351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endCxn id="80" idx="0"/>
          </p:cNvCxnSpPr>
          <p:nvPr/>
        </p:nvCxnSpPr>
        <p:spPr>
          <a:xfrm>
            <a:off x="2238482" y="4186073"/>
            <a:ext cx="18147" cy="398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31" idx="2"/>
            <a:endCxn id="87" idx="0"/>
          </p:cNvCxnSpPr>
          <p:nvPr/>
        </p:nvCxnSpPr>
        <p:spPr>
          <a:xfrm>
            <a:off x="3224386" y="4219521"/>
            <a:ext cx="30133" cy="331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endCxn id="81" idx="0"/>
          </p:cNvCxnSpPr>
          <p:nvPr/>
        </p:nvCxnSpPr>
        <p:spPr>
          <a:xfrm>
            <a:off x="4616765" y="4186074"/>
            <a:ext cx="1" cy="379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flipH="1">
            <a:off x="5552606" y="4209281"/>
            <a:ext cx="21714" cy="375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endCxn id="82" idx="0"/>
          </p:cNvCxnSpPr>
          <p:nvPr/>
        </p:nvCxnSpPr>
        <p:spPr>
          <a:xfrm>
            <a:off x="6399520" y="4186074"/>
            <a:ext cx="67331" cy="325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62" idx="2"/>
            <a:endCxn id="89" idx="0"/>
          </p:cNvCxnSpPr>
          <p:nvPr/>
        </p:nvCxnSpPr>
        <p:spPr>
          <a:xfrm>
            <a:off x="7214843" y="4219522"/>
            <a:ext cx="58118" cy="2928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2" name="Picture 111"/>
          <p:cNvPicPr>
            <a:picLocks noChangeAspect="1"/>
          </p:cNvPicPr>
          <p:nvPr/>
        </p:nvPicPr>
        <p:blipFill>
          <a:blip r:embed="rId17"/>
          <a:stretch>
            <a:fillRect/>
          </a:stretch>
        </p:blipFill>
        <p:spPr>
          <a:xfrm>
            <a:off x="8005754" y="3791574"/>
            <a:ext cx="808451" cy="462509"/>
          </a:xfrm>
          <a:prstGeom prst="rect">
            <a:avLst/>
          </a:prstGeom>
        </p:spPr>
      </p:pic>
      <p:cxnSp>
        <p:nvCxnSpPr>
          <p:cNvPr id="115" name="Straight Arrow Connector 114"/>
          <p:cNvCxnSpPr>
            <a:stCxn id="49" idx="2"/>
          </p:cNvCxnSpPr>
          <p:nvPr/>
        </p:nvCxnSpPr>
        <p:spPr>
          <a:xfrm>
            <a:off x="8207423" y="3480026"/>
            <a:ext cx="16591" cy="267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7046416" y="1845373"/>
            <a:ext cx="195613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9002555" y="1845374"/>
            <a:ext cx="0" cy="2725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18"/>
          <a:stretch>
            <a:fillRect/>
          </a:stretch>
        </p:blipFill>
        <p:spPr>
          <a:xfrm>
            <a:off x="8202490" y="4511525"/>
            <a:ext cx="941510" cy="375060"/>
          </a:xfrm>
          <a:prstGeom prst="rect">
            <a:avLst/>
          </a:prstGeom>
        </p:spPr>
      </p:pic>
      <p:pic>
        <p:nvPicPr>
          <p:cNvPr id="38" name="Picture 37"/>
          <p:cNvPicPr>
            <a:picLocks noChangeAspect="1"/>
          </p:cNvPicPr>
          <p:nvPr/>
        </p:nvPicPr>
        <p:blipFill>
          <a:blip r:embed="rId19"/>
          <a:stretch>
            <a:fillRect/>
          </a:stretch>
        </p:blipFill>
        <p:spPr>
          <a:xfrm>
            <a:off x="7336015" y="5132023"/>
            <a:ext cx="766994" cy="328184"/>
          </a:xfrm>
          <a:prstGeom prst="rect">
            <a:avLst/>
          </a:prstGeom>
        </p:spPr>
      </p:pic>
      <p:cxnSp>
        <p:nvCxnSpPr>
          <p:cNvPr id="45" name="Straight Connector 44"/>
          <p:cNvCxnSpPr>
            <a:endCxn id="38" idx="3"/>
          </p:cNvCxnSpPr>
          <p:nvPr/>
        </p:nvCxnSpPr>
        <p:spPr>
          <a:xfrm flipH="1">
            <a:off x="8103009" y="4886585"/>
            <a:ext cx="306971" cy="40953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49709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B86BFA-BF3F-0A24-A322-819A5D216E02}"/>
            </a:ext>
          </a:extLst>
        </p:cNvPr>
        <p:cNvGrpSpPr/>
        <p:nvPr/>
      </p:nvGrpSpPr>
      <p:grpSpPr>
        <a:xfrm>
          <a:off x="0" y="0"/>
          <a:ext cx="0" cy="0"/>
          <a:chOff x="0" y="0"/>
          <a:chExt cx="0" cy="0"/>
        </a:xfrm>
      </p:grpSpPr>
      <p:sp>
        <p:nvSpPr>
          <p:cNvPr id="1048606" name="Content Placeholder 2">
            <a:extLst>
              <a:ext uri="{FF2B5EF4-FFF2-40B4-BE49-F238E27FC236}">
                <a16:creationId xmlns:a16="http://schemas.microsoft.com/office/drawing/2014/main" id="{A59CE810-BF42-83AA-31DD-A1766012F2CF}"/>
              </a:ext>
            </a:extLst>
          </p:cNvPr>
          <p:cNvSpPr>
            <a:spLocks noGrp="1"/>
          </p:cNvSpPr>
          <p:nvPr>
            <p:ph sz="quarter" idx="10"/>
          </p:nvPr>
        </p:nvSpPr>
        <p:spPr>
          <a:xfrm>
            <a:off x="488593" y="269009"/>
            <a:ext cx="7734291" cy="521174"/>
          </a:xfrm>
        </p:spPr>
        <p:txBody>
          <a:bodyPr>
            <a:noAutofit/>
          </a:bodyPr>
          <a:lstStyle/>
          <a:p>
            <a:endParaRPr lang="en-US" altLang="zh-CN" sz="2866" dirty="0">
              <a:solidFill>
                <a:srgbClr val="FF0000"/>
              </a:solidFill>
              <a:ea typeface="WenQuanYi Micro Hei"/>
              <a:cs typeface="Times New Roman" panose="02020603050405020304" pitchFamily="18" charset="0"/>
            </a:endParaRPr>
          </a:p>
          <a:p>
            <a:r>
              <a:rPr lang="en-US" altLang="zh-CN" sz="2866" dirty="0">
                <a:solidFill>
                  <a:srgbClr val="FF0000"/>
                </a:solidFill>
                <a:cs typeface="Times New Roman" panose="02020603050405020304" pitchFamily="18" charset="0"/>
              </a:rPr>
              <a:t>Steps involved in Testing of Hypothesis</a:t>
            </a:r>
            <a:endParaRPr lang="en-US" altLang="zh-CN" sz="2866" dirty="0">
              <a:solidFill>
                <a:srgbClr val="FF0000"/>
              </a:solidFill>
            </a:endParaRPr>
          </a:p>
          <a:p>
            <a:endParaRPr lang="en-US" sz="2866" dirty="0"/>
          </a:p>
        </p:txBody>
      </p:sp>
      <p:sp>
        <p:nvSpPr>
          <p:cNvPr id="3" name="Round Diagonal Corner Rectangle 6">
            <a:extLst>
              <a:ext uri="{FF2B5EF4-FFF2-40B4-BE49-F238E27FC236}">
                <a16:creationId xmlns:a16="http://schemas.microsoft.com/office/drawing/2014/main" id="{15070688-07AB-C177-4E84-1AAD68D05293}"/>
              </a:ext>
            </a:extLst>
          </p:cNvPr>
          <p:cNvSpPr/>
          <p:nvPr/>
        </p:nvSpPr>
        <p:spPr>
          <a:xfrm>
            <a:off x="488593" y="1536783"/>
            <a:ext cx="6375670" cy="280200"/>
          </a:xfrm>
          <a:prstGeom prst="round2DiagRect">
            <a:avLst>
              <a:gd name="adj1" fmla="val 0"/>
              <a:gd name="adj2" fmla="val 0"/>
            </a:avLst>
          </a:prstGeom>
          <a:solidFill>
            <a:schemeClr val="accent6">
              <a:lumMod val="20000"/>
              <a:lumOff val="8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IN" sz="2345" b="1" dirty="0">
                <a:solidFill>
                  <a:schemeClr val="tx1"/>
                </a:solidFill>
                <a:latin typeface="Helvetica Neue"/>
                <a:cs typeface="Helvetica" panose="020B0604020202020204" pitchFamily="34" charset="0"/>
              </a:rPr>
              <a:t>State null and alternative hypotheses</a:t>
            </a:r>
          </a:p>
        </p:txBody>
      </p:sp>
      <p:sp>
        <p:nvSpPr>
          <p:cNvPr id="4" name="Down Arrow 7">
            <a:extLst>
              <a:ext uri="{FF2B5EF4-FFF2-40B4-BE49-F238E27FC236}">
                <a16:creationId xmlns:a16="http://schemas.microsoft.com/office/drawing/2014/main" id="{9B79C68A-260B-C32F-CF40-1D5098A6A873}"/>
              </a:ext>
            </a:extLst>
          </p:cNvPr>
          <p:cNvSpPr/>
          <p:nvPr/>
        </p:nvSpPr>
        <p:spPr>
          <a:xfrm>
            <a:off x="1200098" y="1959788"/>
            <a:ext cx="382109" cy="255670"/>
          </a:xfrm>
          <a:prstGeom prst="downArrow">
            <a:avLst/>
          </a:prstGeom>
          <a:solidFill>
            <a:srgbClr val="7BC8CE"/>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45" b="1" dirty="0">
              <a:solidFill>
                <a:schemeClr val="tx1"/>
              </a:solidFill>
              <a:latin typeface="Helvetica Neue"/>
              <a:cs typeface="Helvetica" panose="020B0604020202020204" pitchFamily="34" charset="0"/>
            </a:endParaRPr>
          </a:p>
        </p:txBody>
      </p:sp>
      <p:sp>
        <p:nvSpPr>
          <p:cNvPr id="5" name="Round Diagonal Corner Rectangle 8">
            <a:extLst>
              <a:ext uri="{FF2B5EF4-FFF2-40B4-BE49-F238E27FC236}">
                <a16:creationId xmlns:a16="http://schemas.microsoft.com/office/drawing/2014/main" id="{F525D23E-B327-58C0-7BC5-EEAE65008C59}"/>
              </a:ext>
            </a:extLst>
          </p:cNvPr>
          <p:cNvSpPr/>
          <p:nvPr/>
        </p:nvSpPr>
        <p:spPr>
          <a:xfrm>
            <a:off x="469853" y="2985349"/>
            <a:ext cx="7753032" cy="409185"/>
          </a:xfrm>
          <a:prstGeom prst="round2DiagRect">
            <a:avLst>
              <a:gd name="adj1" fmla="val 0"/>
              <a:gd name="adj2" fmla="val 0"/>
            </a:avLst>
          </a:prstGeom>
          <a:solidFill>
            <a:schemeClr val="accent5">
              <a:lumMod val="20000"/>
              <a:lumOff val="8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lnSpc>
                <a:spcPct val="150000"/>
              </a:lnSpc>
            </a:pPr>
            <a:r>
              <a:rPr lang="en-IN" sz="2345" b="1" dirty="0">
                <a:solidFill>
                  <a:schemeClr val="tx1"/>
                </a:solidFill>
                <a:latin typeface="Helvetica Neue"/>
                <a:cs typeface="Helvetica" panose="020B0604020202020204" pitchFamily="34" charset="0"/>
              </a:rPr>
              <a:t>Define the probability distribution the data follows</a:t>
            </a:r>
          </a:p>
        </p:txBody>
      </p:sp>
      <p:sp>
        <p:nvSpPr>
          <p:cNvPr id="6" name="Down Arrow 9">
            <a:extLst>
              <a:ext uri="{FF2B5EF4-FFF2-40B4-BE49-F238E27FC236}">
                <a16:creationId xmlns:a16="http://schemas.microsoft.com/office/drawing/2014/main" id="{0D9B2BB8-068E-FC27-309C-D353BA549E8D}"/>
              </a:ext>
            </a:extLst>
          </p:cNvPr>
          <p:cNvSpPr/>
          <p:nvPr/>
        </p:nvSpPr>
        <p:spPr>
          <a:xfrm>
            <a:off x="1211773" y="3421315"/>
            <a:ext cx="382109" cy="235969"/>
          </a:xfrm>
          <a:prstGeom prst="downArrow">
            <a:avLst/>
          </a:prstGeom>
          <a:solidFill>
            <a:srgbClr val="7BC8CE"/>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45" b="1" dirty="0">
              <a:solidFill>
                <a:schemeClr val="tx1"/>
              </a:solidFill>
              <a:latin typeface="Helvetica Neue"/>
              <a:cs typeface="Helvetica" panose="020B0604020202020204" pitchFamily="34" charset="0"/>
            </a:endParaRPr>
          </a:p>
        </p:txBody>
      </p:sp>
      <p:sp>
        <p:nvSpPr>
          <p:cNvPr id="7" name="Round Diagonal Corner Rectangle 10">
            <a:extLst>
              <a:ext uri="{FF2B5EF4-FFF2-40B4-BE49-F238E27FC236}">
                <a16:creationId xmlns:a16="http://schemas.microsoft.com/office/drawing/2014/main" id="{91634B33-89E3-CB25-19C6-8A9526265CCF}"/>
              </a:ext>
            </a:extLst>
          </p:cNvPr>
          <p:cNvSpPr/>
          <p:nvPr/>
        </p:nvSpPr>
        <p:spPr>
          <a:xfrm>
            <a:off x="469853" y="3722641"/>
            <a:ext cx="7753031" cy="389522"/>
          </a:xfrm>
          <a:prstGeom prst="round2DiagRect">
            <a:avLst>
              <a:gd name="adj1" fmla="val 0"/>
              <a:gd name="adj2" fmla="val 0"/>
            </a:avLst>
          </a:prstGeom>
          <a:solidFill>
            <a:srgbClr val="FFF9E7"/>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IN" sz="2345" b="1" dirty="0">
                <a:solidFill>
                  <a:schemeClr val="tx1"/>
                </a:solidFill>
                <a:latin typeface="Helvetica Neue"/>
                <a:cs typeface="Helvetica" panose="020B0604020202020204" pitchFamily="34" charset="0"/>
              </a:rPr>
              <a:t>Compute the test statistic based defined population</a:t>
            </a:r>
          </a:p>
        </p:txBody>
      </p:sp>
      <p:sp>
        <p:nvSpPr>
          <p:cNvPr id="8" name="Down Arrow 16">
            <a:extLst>
              <a:ext uri="{FF2B5EF4-FFF2-40B4-BE49-F238E27FC236}">
                <a16:creationId xmlns:a16="http://schemas.microsoft.com/office/drawing/2014/main" id="{97A2ECEA-2485-5191-33E6-CB16EB1595AD}"/>
              </a:ext>
            </a:extLst>
          </p:cNvPr>
          <p:cNvSpPr/>
          <p:nvPr/>
        </p:nvSpPr>
        <p:spPr>
          <a:xfrm>
            <a:off x="1207050" y="4159802"/>
            <a:ext cx="382109" cy="222984"/>
          </a:xfrm>
          <a:prstGeom prst="downArrow">
            <a:avLst/>
          </a:prstGeom>
          <a:solidFill>
            <a:srgbClr val="7BC8CE"/>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45" b="1" dirty="0">
              <a:solidFill>
                <a:schemeClr val="tx1"/>
              </a:solidFill>
              <a:latin typeface="Helvetica Neue"/>
              <a:cs typeface="Helvetica" panose="020B0604020202020204" pitchFamily="34" charset="0"/>
            </a:endParaRPr>
          </a:p>
        </p:txBody>
      </p:sp>
      <p:sp>
        <p:nvSpPr>
          <p:cNvPr id="9" name="Round Diagonal Corner Rectangle 17">
            <a:extLst>
              <a:ext uri="{FF2B5EF4-FFF2-40B4-BE49-F238E27FC236}">
                <a16:creationId xmlns:a16="http://schemas.microsoft.com/office/drawing/2014/main" id="{C8D38E55-23A4-4C70-5DC6-D62AF6832182}"/>
              </a:ext>
            </a:extLst>
          </p:cNvPr>
          <p:cNvSpPr/>
          <p:nvPr/>
        </p:nvSpPr>
        <p:spPr>
          <a:xfrm>
            <a:off x="481091" y="4382786"/>
            <a:ext cx="6584011" cy="491469"/>
          </a:xfrm>
          <a:prstGeom prst="round2DiagRect">
            <a:avLst>
              <a:gd name="adj1" fmla="val 0"/>
              <a:gd name="adj2" fmla="val 0"/>
            </a:avLst>
          </a:prstGeom>
          <a:solidFill>
            <a:schemeClr val="accent2">
              <a:lumMod val="20000"/>
              <a:lumOff val="8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lnSpc>
                <a:spcPct val="150000"/>
              </a:lnSpc>
            </a:pPr>
            <a:r>
              <a:rPr lang="en-US" sz="2345" b="1" dirty="0">
                <a:solidFill>
                  <a:schemeClr val="tx1"/>
                </a:solidFill>
                <a:latin typeface="Helvetica Neue"/>
                <a:cs typeface="Helvetica" panose="020B0604020202020204" pitchFamily="34" charset="0"/>
              </a:rPr>
              <a:t>Define the rejection criteria/critical regional</a:t>
            </a:r>
          </a:p>
        </p:txBody>
      </p:sp>
      <p:sp>
        <p:nvSpPr>
          <p:cNvPr id="10" name="Down Arrow 18">
            <a:extLst>
              <a:ext uri="{FF2B5EF4-FFF2-40B4-BE49-F238E27FC236}">
                <a16:creationId xmlns:a16="http://schemas.microsoft.com/office/drawing/2014/main" id="{642AECCC-7B2E-8B1B-4CA2-3FDEEE62F68A}"/>
              </a:ext>
            </a:extLst>
          </p:cNvPr>
          <p:cNvSpPr/>
          <p:nvPr/>
        </p:nvSpPr>
        <p:spPr>
          <a:xfrm>
            <a:off x="1198049" y="4874255"/>
            <a:ext cx="382109" cy="221049"/>
          </a:xfrm>
          <a:prstGeom prst="downArrow">
            <a:avLst/>
          </a:prstGeom>
          <a:solidFill>
            <a:srgbClr val="7BC8CE"/>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45" b="1" dirty="0">
              <a:solidFill>
                <a:schemeClr val="tx1"/>
              </a:solidFill>
              <a:latin typeface="Helvetica Neue"/>
              <a:cs typeface="Helvetica" panose="020B0604020202020204" pitchFamily="34" charset="0"/>
            </a:endParaRPr>
          </a:p>
        </p:txBody>
      </p:sp>
      <p:sp>
        <p:nvSpPr>
          <p:cNvPr id="11" name="Round Diagonal Corner Rectangle 19">
            <a:extLst>
              <a:ext uri="{FF2B5EF4-FFF2-40B4-BE49-F238E27FC236}">
                <a16:creationId xmlns:a16="http://schemas.microsoft.com/office/drawing/2014/main" id="{80D9B256-D41D-F048-2EE1-52DF7F4F92D7}"/>
              </a:ext>
            </a:extLst>
          </p:cNvPr>
          <p:cNvSpPr/>
          <p:nvPr/>
        </p:nvSpPr>
        <p:spPr>
          <a:xfrm>
            <a:off x="480676" y="5138963"/>
            <a:ext cx="2350206" cy="389522"/>
          </a:xfrm>
          <a:prstGeom prst="round2DiagRect">
            <a:avLst>
              <a:gd name="adj1" fmla="val 0"/>
              <a:gd name="adj2" fmla="val 0"/>
            </a:avLst>
          </a:prstGeom>
          <a:solidFill>
            <a:schemeClr val="bg1">
              <a:lumMod val="9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lnSpc>
                <a:spcPct val="150000"/>
              </a:lnSpc>
            </a:pPr>
            <a:r>
              <a:rPr lang="en-US" sz="2345" b="1" dirty="0">
                <a:solidFill>
                  <a:schemeClr val="tx1"/>
                </a:solidFill>
                <a:latin typeface="Helvetica Neue"/>
                <a:cs typeface="Helvetica" panose="020B0604020202020204" pitchFamily="34" charset="0"/>
              </a:rPr>
              <a:t>Conclusion </a:t>
            </a:r>
          </a:p>
        </p:txBody>
      </p:sp>
      <p:sp>
        <p:nvSpPr>
          <p:cNvPr id="12" name="Round Diagonal Corner Rectangle 20">
            <a:extLst>
              <a:ext uri="{FF2B5EF4-FFF2-40B4-BE49-F238E27FC236}">
                <a16:creationId xmlns:a16="http://schemas.microsoft.com/office/drawing/2014/main" id="{AA3C1040-618B-F6C8-67FA-BF3F98DB7409}"/>
              </a:ext>
            </a:extLst>
          </p:cNvPr>
          <p:cNvSpPr/>
          <p:nvPr/>
        </p:nvSpPr>
        <p:spPr>
          <a:xfrm>
            <a:off x="469856" y="2291708"/>
            <a:ext cx="5918417" cy="280200"/>
          </a:xfrm>
          <a:prstGeom prst="round2DiagRect">
            <a:avLst>
              <a:gd name="adj1" fmla="val 0"/>
              <a:gd name="adj2" fmla="val 0"/>
            </a:avLst>
          </a:prstGeom>
          <a:solidFill>
            <a:schemeClr val="accent4">
              <a:lumMod val="20000"/>
              <a:lumOff val="8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IN" sz="2345" b="1" dirty="0">
                <a:solidFill>
                  <a:schemeClr val="tx1"/>
                </a:solidFill>
                <a:latin typeface="Helvetica Neue"/>
                <a:cs typeface="Helvetica" panose="020B0604020202020204" pitchFamily="34" charset="0"/>
              </a:rPr>
              <a:t>Specify the level of significance ‘</a:t>
            </a:r>
            <a:r>
              <a:rPr lang="el-GR" sz="2345" b="1" dirty="0">
                <a:solidFill>
                  <a:schemeClr val="tx1"/>
                </a:solidFill>
                <a:latin typeface="Helvetica Neue"/>
                <a:cs typeface="Helvetica" panose="020B0604020202020204" pitchFamily="34" charset="0"/>
              </a:rPr>
              <a:t>α</a:t>
            </a:r>
            <a:r>
              <a:rPr lang="en-US" sz="2345" b="1" dirty="0">
                <a:solidFill>
                  <a:schemeClr val="tx1"/>
                </a:solidFill>
                <a:latin typeface="Helvetica Neue"/>
                <a:cs typeface="Helvetica" panose="020B0604020202020204" pitchFamily="34" charset="0"/>
              </a:rPr>
              <a:t>’</a:t>
            </a:r>
            <a:endParaRPr lang="en-IN" sz="2345" b="1" dirty="0">
              <a:solidFill>
                <a:schemeClr val="tx1"/>
              </a:solidFill>
              <a:latin typeface="Helvetica Neue"/>
              <a:cs typeface="Helvetica" panose="020B0604020202020204" pitchFamily="34" charset="0"/>
            </a:endParaRPr>
          </a:p>
        </p:txBody>
      </p:sp>
      <p:sp>
        <p:nvSpPr>
          <p:cNvPr id="13" name="Down Arrow 21">
            <a:extLst>
              <a:ext uri="{FF2B5EF4-FFF2-40B4-BE49-F238E27FC236}">
                <a16:creationId xmlns:a16="http://schemas.microsoft.com/office/drawing/2014/main" id="{2959C4C3-A84A-E56E-7B8E-4262BDF5C4B3}"/>
              </a:ext>
            </a:extLst>
          </p:cNvPr>
          <p:cNvSpPr/>
          <p:nvPr/>
        </p:nvSpPr>
        <p:spPr>
          <a:xfrm>
            <a:off x="1206259" y="2709204"/>
            <a:ext cx="382109" cy="248170"/>
          </a:xfrm>
          <a:prstGeom prst="downArrow">
            <a:avLst/>
          </a:prstGeom>
          <a:solidFill>
            <a:srgbClr val="7BC8CE"/>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45" b="1" dirty="0">
              <a:solidFill>
                <a:schemeClr val="tx1"/>
              </a:solidFill>
              <a:latin typeface="Helvetica Neue"/>
              <a:cs typeface="Helvetica" panose="020B0604020202020204" pitchFamily="34" charset="0"/>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B88E10E3-CA0B-4FC7-AD4E-A89CF5083B46}"/>
                  </a:ext>
                </a:extLst>
              </p14:cNvPr>
              <p14:cNvContentPartPr/>
              <p14:nvPr/>
            </p14:nvContentPartPr>
            <p14:xfrm>
              <a:off x="4605120" y="2174760"/>
              <a:ext cx="4551480" cy="1605240"/>
            </p14:xfrm>
          </p:contentPart>
        </mc:Choice>
        <mc:Fallback xmlns="">
          <p:pic>
            <p:nvPicPr>
              <p:cNvPr id="2" name="Ink 1">
                <a:extLst>
                  <a:ext uri="{FF2B5EF4-FFF2-40B4-BE49-F238E27FC236}">
                    <a16:creationId xmlns:a16="http://schemas.microsoft.com/office/drawing/2014/main" id="{B88E10E3-CA0B-4FC7-AD4E-A89CF5083B46}"/>
                  </a:ext>
                </a:extLst>
              </p:cNvPr>
              <p:cNvPicPr/>
              <p:nvPr/>
            </p:nvPicPr>
            <p:blipFill>
              <a:blip r:embed="rId3"/>
              <a:stretch>
                <a:fillRect/>
              </a:stretch>
            </p:blipFill>
            <p:spPr>
              <a:xfrm>
                <a:off x="4595760" y="2165400"/>
                <a:ext cx="4570200" cy="1623960"/>
              </a:xfrm>
              <a:prstGeom prst="rect">
                <a:avLst/>
              </a:prstGeom>
            </p:spPr>
          </p:pic>
        </mc:Fallback>
      </mc:AlternateContent>
    </p:spTree>
    <p:extLst>
      <p:ext uri="{BB962C8B-B14F-4D97-AF65-F5344CB8AC3E}">
        <p14:creationId xmlns:p14="http://schemas.microsoft.com/office/powerpoint/2010/main" val="61437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par>
                          <p:cTn id="18" fill="hold">
                            <p:stCondLst>
                              <p:cond delay="500"/>
                            </p:stCondLst>
                            <p:childTnLst>
                              <p:par>
                                <p:cTn id="19" presetID="2" presetClass="entr" presetSubtype="1"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par>
                          <p:cTn id="28" fill="hold">
                            <p:stCondLst>
                              <p:cond delay="500"/>
                            </p:stCondLst>
                            <p:childTnLst>
                              <p:par>
                                <p:cTn id="29" presetID="2" presetClass="entr" presetSubtype="1"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down)">
                                      <p:cBhvr>
                                        <p:cTn id="37" dur="500"/>
                                        <p:tgtEl>
                                          <p:spTgt spid="7"/>
                                        </p:tgtEl>
                                      </p:cBhvr>
                                    </p:animEffect>
                                  </p:childTnLst>
                                </p:cTn>
                              </p:par>
                            </p:childTnLst>
                          </p:cTn>
                        </p:par>
                        <p:par>
                          <p:cTn id="38" fill="hold">
                            <p:stCondLst>
                              <p:cond delay="500"/>
                            </p:stCondLst>
                            <p:childTnLst>
                              <p:par>
                                <p:cTn id="39" presetID="2" presetClass="entr" presetSubtype="1"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ppt_x"/>
                                          </p:val>
                                        </p:tav>
                                        <p:tav tm="100000">
                                          <p:val>
                                            <p:strVal val="#ppt_x"/>
                                          </p:val>
                                        </p:tav>
                                      </p:tavLst>
                                    </p:anim>
                                    <p:anim calcmode="lin" valueType="num">
                                      <p:cBhvr additive="base">
                                        <p:cTn id="42"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500"/>
                                        <p:tgtEl>
                                          <p:spTgt spid="9"/>
                                        </p:tgtEl>
                                      </p:cBhvr>
                                    </p:animEffect>
                                  </p:childTnLst>
                                </p:cTn>
                              </p:par>
                            </p:childTnLst>
                          </p:cTn>
                        </p:par>
                        <p:par>
                          <p:cTn id="48" fill="hold">
                            <p:stCondLst>
                              <p:cond delay="500"/>
                            </p:stCondLst>
                            <p:childTnLst>
                              <p:par>
                                <p:cTn id="49" presetID="2" presetClass="entr" presetSubtype="1" fill="hold" grpId="0" nodeType="after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500" fill="hold"/>
                                        <p:tgtEl>
                                          <p:spTgt spid="10"/>
                                        </p:tgtEl>
                                        <p:attrNameLst>
                                          <p:attrName>ppt_x</p:attrName>
                                        </p:attrNameLst>
                                      </p:cBhvr>
                                      <p:tavLst>
                                        <p:tav tm="0">
                                          <p:val>
                                            <p:strVal val="#ppt_x"/>
                                          </p:val>
                                        </p:tav>
                                        <p:tav tm="100000">
                                          <p:val>
                                            <p:strVal val="#ppt_x"/>
                                          </p:val>
                                        </p:tav>
                                      </p:tavLst>
                                    </p:anim>
                                    <p:anim calcmode="lin" valueType="num">
                                      <p:cBhvr additive="base">
                                        <p:cTn id="52"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wipe(left)">
                                      <p:cBhvr>
                                        <p:cTn id="5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E1852-8BC4-43ED-7F7B-ACFC19DE5A24}"/>
            </a:ext>
          </a:extLst>
        </p:cNvPr>
        <p:cNvGrpSpPr/>
        <p:nvPr/>
      </p:nvGrpSpPr>
      <p:grpSpPr>
        <a:xfrm>
          <a:off x="0" y="0"/>
          <a:ext cx="0" cy="0"/>
          <a:chOff x="0" y="0"/>
          <a:chExt cx="0" cy="0"/>
        </a:xfrm>
      </p:grpSpPr>
      <p:sp>
        <p:nvSpPr>
          <p:cNvPr id="1048606" name="Content Placeholder 2">
            <a:extLst>
              <a:ext uri="{FF2B5EF4-FFF2-40B4-BE49-F238E27FC236}">
                <a16:creationId xmlns:a16="http://schemas.microsoft.com/office/drawing/2014/main" id="{D33EEB6B-D571-CE07-791F-EB27643E064A}"/>
              </a:ext>
            </a:extLst>
          </p:cNvPr>
          <p:cNvSpPr>
            <a:spLocks noGrp="1"/>
          </p:cNvSpPr>
          <p:nvPr>
            <p:ph sz="quarter" idx="10"/>
          </p:nvPr>
        </p:nvSpPr>
        <p:spPr>
          <a:xfrm>
            <a:off x="474705" y="967403"/>
            <a:ext cx="6238640" cy="521174"/>
          </a:xfrm>
        </p:spPr>
        <p:txBody>
          <a:bodyPr>
            <a:noAutofit/>
          </a:bodyPr>
          <a:lstStyle/>
          <a:p>
            <a:endParaRPr lang="en-US" altLang="zh-CN" sz="2866" dirty="0">
              <a:solidFill>
                <a:srgbClr val="FF0000"/>
              </a:solidFill>
              <a:ea typeface="WenQuanYi Micro Hei"/>
              <a:cs typeface="Times New Roman" panose="02020603050405020304" pitchFamily="18" charset="0"/>
            </a:endParaRPr>
          </a:p>
          <a:p>
            <a:r>
              <a:rPr lang="en-US" altLang="zh-CN" sz="2866" dirty="0">
                <a:solidFill>
                  <a:srgbClr val="FF0000"/>
                </a:solidFill>
                <a:cs typeface="Times New Roman" panose="02020603050405020304" pitchFamily="18" charset="0"/>
              </a:rPr>
              <a:t>Parametric tests</a:t>
            </a:r>
            <a:endParaRPr lang="en-US" altLang="zh-CN" sz="2866" dirty="0">
              <a:solidFill>
                <a:srgbClr val="FF0000"/>
              </a:solidFill>
            </a:endParaRPr>
          </a:p>
          <a:p>
            <a:endParaRPr lang="en-US" sz="2866" dirty="0"/>
          </a:p>
        </p:txBody>
      </p:sp>
      <p:sp>
        <p:nvSpPr>
          <p:cNvPr id="2" name="Round Diagonal Corner Rectangle 70">
            <a:extLst>
              <a:ext uri="{FF2B5EF4-FFF2-40B4-BE49-F238E27FC236}">
                <a16:creationId xmlns:a16="http://schemas.microsoft.com/office/drawing/2014/main" id="{434C450E-F738-6121-4D79-9BA96E934C71}"/>
              </a:ext>
            </a:extLst>
          </p:cNvPr>
          <p:cNvSpPr/>
          <p:nvPr/>
        </p:nvSpPr>
        <p:spPr>
          <a:xfrm>
            <a:off x="2587098" y="1670197"/>
            <a:ext cx="2970422" cy="349100"/>
          </a:xfrm>
          <a:prstGeom prst="round2DiagRect">
            <a:avLst>
              <a:gd name="adj1" fmla="val 0"/>
              <a:gd name="adj2" fmla="val 0"/>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defRPr/>
            </a:pPr>
            <a:r>
              <a:rPr lang="en-AU" altLang="en-US" sz="2345" b="1" dirty="0">
                <a:solidFill>
                  <a:srgbClr val="0000FF"/>
                </a:solidFill>
                <a:latin typeface="Helvetica Neue"/>
                <a:cs typeface="Helvetica" panose="020B0604020202020204" pitchFamily="34" charset="0"/>
              </a:rPr>
              <a:t>Large Sample Test </a:t>
            </a:r>
            <a:endParaRPr lang="en-US" sz="2345" b="1" dirty="0">
              <a:solidFill>
                <a:srgbClr val="0000FF"/>
              </a:solidFill>
              <a:latin typeface="Helvetica Neue"/>
              <a:cs typeface="Helvetica" panose="020B0604020202020204" pitchFamily="34" charset="0"/>
            </a:endParaRPr>
          </a:p>
        </p:txBody>
      </p:sp>
      <p:sp>
        <p:nvSpPr>
          <p:cNvPr id="3" name="Down Arrow 71">
            <a:extLst>
              <a:ext uri="{FF2B5EF4-FFF2-40B4-BE49-F238E27FC236}">
                <a16:creationId xmlns:a16="http://schemas.microsoft.com/office/drawing/2014/main" id="{2B3D93AD-8C48-F52F-5626-6EF4B0D88228}"/>
              </a:ext>
            </a:extLst>
          </p:cNvPr>
          <p:cNvSpPr/>
          <p:nvPr/>
        </p:nvSpPr>
        <p:spPr>
          <a:xfrm rot="16200000">
            <a:off x="6089762" y="1649056"/>
            <a:ext cx="382109" cy="424392"/>
          </a:xfrm>
          <a:prstGeom prst="downArrow">
            <a:avLst/>
          </a:prstGeom>
          <a:solidFill>
            <a:srgbClr val="7BC8CE"/>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45" dirty="0">
              <a:solidFill>
                <a:schemeClr val="tx1">
                  <a:lumMod val="75000"/>
                  <a:lumOff val="25000"/>
                </a:schemeClr>
              </a:solidFill>
              <a:latin typeface="Helvetica Neue"/>
            </a:endParaRPr>
          </a:p>
        </p:txBody>
      </p:sp>
      <p:sp>
        <p:nvSpPr>
          <p:cNvPr id="4" name="Round Diagonal Corner Rectangle 72">
            <a:extLst>
              <a:ext uri="{FF2B5EF4-FFF2-40B4-BE49-F238E27FC236}">
                <a16:creationId xmlns:a16="http://schemas.microsoft.com/office/drawing/2014/main" id="{74F8FDC9-8464-C349-5184-837E062A036A}"/>
              </a:ext>
            </a:extLst>
          </p:cNvPr>
          <p:cNvSpPr/>
          <p:nvPr/>
        </p:nvSpPr>
        <p:spPr>
          <a:xfrm>
            <a:off x="2825422" y="2172285"/>
            <a:ext cx="3122280" cy="389522"/>
          </a:xfrm>
          <a:prstGeom prst="round2DiagRect">
            <a:avLst>
              <a:gd name="adj1" fmla="val 0"/>
              <a:gd name="adj2" fmla="val 0"/>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defRPr/>
            </a:pPr>
            <a:r>
              <a:rPr lang="en-AU" altLang="en-US" sz="2214" b="1" dirty="0">
                <a:solidFill>
                  <a:srgbClr val="C00000"/>
                </a:solidFill>
                <a:latin typeface="Helvetica Neue"/>
                <a:cs typeface="Helvetica" panose="020B0604020202020204" pitchFamily="34" charset="0"/>
              </a:rPr>
              <a:t>Standard Normal Test</a:t>
            </a:r>
            <a:endParaRPr lang="en-US" sz="2214" b="1" dirty="0">
              <a:solidFill>
                <a:srgbClr val="C00000"/>
              </a:solidFill>
              <a:latin typeface="Helvetica Neue"/>
              <a:cs typeface="Helvetica" panose="020B0604020202020204" pitchFamily="34" charset="0"/>
            </a:endParaRPr>
          </a:p>
        </p:txBody>
      </p:sp>
      <p:sp>
        <p:nvSpPr>
          <p:cNvPr id="5" name="Down Arrow 73">
            <a:extLst>
              <a:ext uri="{FF2B5EF4-FFF2-40B4-BE49-F238E27FC236}">
                <a16:creationId xmlns:a16="http://schemas.microsoft.com/office/drawing/2014/main" id="{FB38A477-333E-FA78-35FB-9CEDBF67CBEB}"/>
              </a:ext>
            </a:extLst>
          </p:cNvPr>
          <p:cNvSpPr/>
          <p:nvPr/>
        </p:nvSpPr>
        <p:spPr>
          <a:xfrm rot="16200000">
            <a:off x="6081671" y="2151143"/>
            <a:ext cx="382109" cy="424392"/>
          </a:xfrm>
          <a:prstGeom prst="downArrow">
            <a:avLst/>
          </a:prstGeom>
          <a:solidFill>
            <a:srgbClr val="7BC8CE"/>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45" dirty="0">
              <a:solidFill>
                <a:schemeClr val="tx1">
                  <a:lumMod val="75000"/>
                  <a:lumOff val="25000"/>
                </a:schemeClr>
              </a:solidFill>
              <a:latin typeface="Helvetica Neue"/>
            </a:endParaRPr>
          </a:p>
        </p:txBody>
      </p:sp>
      <p:sp>
        <p:nvSpPr>
          <p:cNvPr id="6" name="Round Diagonal Corner Rectangle 74">
            <a:extLst>
              <a:ext uri="{FF2B5EF4-FFF2-40B4-BE49-F238E27FC236}">
                <a16:creationId xmlns:a16="http://schemas.microsoft.com/office/drawing/2014/main" id="{AA6AE2A2-EA93-FC5B-1FA8-04466587B8CA}"/>
              </a:ext>
            </a:extLst>
          </p:cNvPr>
          <p:cNvSpPr/>
          <p:nvPr/>
        </p:nvSpPr>
        <p:spPr>
          <a:xfrm>
            <a:off x="2587097" y="2721566"/>
            <a:ext cx="3122279" cy="389522"/>
          </a:xfrm>
          <a:prstGeom prst="round2DiagRect">
            <a:avLst>
              <a:gd name="adj1" fmla="val 0"/>
              <a:gd name="adj2" fmla="val 0"/>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defRPr/>
            </a:pPr>
            <a:r>
              <a:rPr lang="en-AU" altLang="en-US" sz="2345" b="1" dirty="0">
                <a:solidFill>
                  <a:srgbClr val="0000FF"/>
                </a:solidFill>
                <a:latin typeface="Helvetica Neue"/>
                <a:cs typeface="Helvetica" panose="020B0604020202020204" pitchFamily="34" charset="0"/>
              </a:rPr>
              <a:t>Small Sample Test</a:t>
            </a:r>
            <a:endParaRPr lang="en-US" sz="2345" b="1" dirty="0">
              <a:solidFill>
                <a:srgbClr val="0000FF"/>
              </a:solidFill>
              <a:latin typeface="Helvetica Neue"/>
              <a:cs typeface="Helvetica" panose="020B0604020202020204" pitchFamily="34" charset="0"/>
            </a:endParaRPr>
          </a:p>
        </p:txBody>
      </p:sp>
      <p:sp>
        <p:nvSpPr>
          <p:cNvPr id="7" name="Down Arrow 75">
            <a:extLst>
              <a:ext uri="{FF2B5EF4-FFF2-40B4-BE49-F238E27FC236}">
                <a16:creationId xmlns:a16="http://schemas.microsoft.com/office/drawing/2014/main" id="{8217AFF5-C0D9-7F68-10C0-24A8BECA911E}"/>
              </a:ext>
            </a:extLst>
          </p:cNvPr>
          <p:cNvSpPr/>
          <p:nvPr/>
        </p:nvSpPr>
        <p:spPr>
          <a:xfrm rot="16200000">
            <a:off x="6072651" y="2700424"/>
            <a:ext cx="382109" cy="424392"/>
          </a:xfrm>
          <a:prstGeom prst="downArrow">
            <a:avLst/>
          </a:prstGeom>
          <a:solidFill>
            <a:srgbClr val="7BC8CE"/>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45" dirty="0">
              <a:solidFill>
                <a:schemeClr val="tx1">
                  <a:lumMod val="75000"/>
                  <a:lumOff val="25000"/>
                </a:schemeClr>
              </a:solidFill>
              <a:latin typeface="Helvetica Neue"/>
            </a:endParaRPr>
          </a:p>
        </p:txBody>
      </p:sp>
      <p:sp>
        <p:nvSpPr>
          <p:cNvPr id="8" name="Round Diagonal Corner Rectangle 76">
            <a:extLst>
              <a:ext uri="{FF2B5EF4-FFF2-40B4-BE49-F238E27FC236}">
                <a16:creationId xmlns:a16="http://schemas.microsoft.com/office/drawing/2014/main" id="{5256EDDF-945F-710D-9E64-5C7CC7A8DC02}"/>
              </a:ext>
            </a:extLst>
          </p:cNvPr>
          <p:cNvSpPr/>
          <p:nvPr/>
        </p:nvSpPr>
        <p:spPr>
          <a:xfrm>
            <a:off x="2833161" y="3641808"/>
            <a:ext cx="3122280" cy="389522"/>
          </a:xfrm>
          <a:prstGeom prst="round2DiagRect">
            <a:avLst>
              <a:gd name="adj1" fmla="val 0"/>
              <a:gd name="adj2" fmla="val 0"/>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defRPr/>
            </a:pPr>
            <a:r>
              <a:rPr lang="en-AU" altLang="en-US" sz="2345" b="1" dirty="0">
                <a:solidFill>
                  <a:srgbClr val="C00000"/>
                </a:solidFill>
                <a:latin typeface="Helvetica Neue"/>
                <a:cs typeface="Helvetica" panose="020B0604020202020204" pitchFamily="34" charset="0"/>
              </a:rPr>
              <a:t>Student’s t-test</a:t>
            </a:r>
            <a:endParaRPr lang="en-US" sz="2345" b="1" dirty="0">
              <a:solidFill>
                <a:srgbClr val="C00000"/>
              </a:solidFill>
              <a:latin typeface="Helvetica Neue"/>
              <a:cs typeface="Helvetica" panose="020B0604020202020204" pitchFamily="34" charset="0"/>
            </a:endParaRPr>
          </a:p>
        </p:txBody>
      </p:sp>
      <p:sp>
        <p:nvSpPr>
          <p:cNvPr id="9" name="Down Arrow 77">
            <a:extLst>
              <a:ext uri="{FF2B5EF4-FFF2-40B4-BE49-F238E27FC236}">
                <a16:creationId xmlns:a16="http://schemas.microsoft.com/office/drawing/2014/main" id="{54FAB529-A3BA-30A0-8FC1-7155DE06A77F}"/>
              </a:ext>
            </a:extLst>
          </p:cNvPr>
          <p:cNvSpPr/>
          <p:nvPr/>
        </p:nvSpPr>
        <p:spPr>
          <a:xfrm rot="16200000">
            <a:off x="6089411" y="3620666"/>
            <a:ext cx="382109" cy="424392"/>
          </a:xfrm>
          <a:prstGeom prst="downArrow">
            <a:avLst/>
          </a:prstGeom>
          <a:solidFill>
            <a:srgbClr val="7BC8CE"/>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45" dirty="0">
              <a:solidFill>
                <a:schemeClr val="tx1">
                  <a:lumMod val="75000"/>
                  <a:lumOff val="25000"/>
                </a:schemeClr>
              </a:solidFill>
              <a:latin typeface="Helvetica Neue"/>
            </a:endParaRPr>
          </a:p>
        </p:txBody>
      </p:sp>
      <p:grpSp>
        <p:nvGrpSpPr>
          <p:cNvPr id="10" name="Group 9">
            <a:extLst>
              <a:ext uri="{FF2B5EF4-FFF2-40B4-BE49-F238E27FC236}">
                <a16:creationId xmlns:a16="http://schemas.microsoft.com/office/drawing/2014/main" id="{16E62D95-58DF-216D-E639-CF1C0ABE978B}"/>
              </a:ext>
            </a:extLst>
          </p:cNvPr>
          <p:cNvGrpSpPr/>
          <p:nvPr/>
        </p:nvGrpSpPr>
        <p:grpSpPr>
          <a:xfrm>
            <a:off x="6497457" y="3291529"/>
            <a:ext cx="2394219" cy="477303"/>
            <a:chOff x="3591069" y="2479786"/>
            <a:chExt cx="3596317" cy="732859"/>
          </a:xfrm>
        </p:grpSpPr>
        <p:grpSp>
          <p:nvGrpSpPr>
            <p:cNvPr id="11" name="Group 10">
              <a:extLst>
                <a:ext uri="{FF2B5EF4-FFF2-40B4-BE49-F238E27FC236}">
                  <a16:creationId xmlns:a16="http://schemas.microsoft.com/office/drawing/2014/main" id="{517DDC37-3A76-D024-B1DC-AF3D65612119}"/>
                </a:ext>
              </a:extLst>
            </p:cNvPr>
            <p:cNvGrpSpPr/>
            <p:nvPr/>
          </p:nvGrpSpPr>
          <p:grpSpPr>
            <a:xfrm>
              <a:off x="3591069" y="2479786"/>
              <a:ext cx="3596317" cy="683337"/>
              <a:chOff x="297479" y="3029864"/>
              <a:chExt cx="7159999" cy="829778"/>
            </a:xfrm>
            <a:effectLst>
              <a:outerShdw blurRad="101600" sx="102000" sy="102000" algn="ctr" rotWithShape="0">
                <a:prstClr val="black">
                  <a:alpha val="26000"/>
                </a:prstClr>
              </a:outerShdw>
            </a:effectLst>
          </p:grpSpPr>
          <p:sp>
            <p:nvSpPr>
              <p:cNvPr id="13" name="Rectangle 12">
                <a:extLst>
                  <a:ext uri="{FF2B5EF4-FFF2-40B4-BE49-F238E27FC236}">
                    <a16:creationId xmlns:a16="http://schemas.microsoft.com/office/drawing/2014/main" id="{370D2D71-CFC6-DCDB-A32A-A413E44DAC9F}"/>
                  </a:ext>
                </a:extLst>
              </p:cNvPr>
              <p:cNvSpPr/>
              <p:nvPr/>
            </p:nvSpPr>
            <p:spPr>
              <a:xfrm rot="16200000">
                <a:off x="3463790" y="-29328"/>
                <a:ext cx="829778" cy="69481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45" dirty="0">
                  <a:solidFill>
                    <a:schemeClr val="tx1">
                      <a:lumMod val="75000"/>
                      <a:lumOff val="25000"/>
                    </a:schemeClr>
                  </a:solidFill>
                  <a:latin typeface="Helvetica Neue"/>
                  <a:cs typeface="Helvetica" panose="020B0604020202020204" pitchFamily="34" charset="0"/>
                </a:endParaRPr>
              </a:p>
            </p:txBody>
          </p:sp>
          <p:sp>
            <p:nvSpPr>
              <p:cNvPr id="14" name="Rectangle 13">
                <a:extLst>
                  <a:ext uri="{FF2B5EF4-FFF2-40B4-BE49-F238E27FC236}">
                    <a16:creationId xmlns:a16="http://schemas.microsoft.com/office/drawing/2014/main" id="{7763EC8C-3833-E984-01E4-90BB647A24CA}"/>
                  </a:ext>
                </a:extLst>
              </p:cNvPr>
              <p:cNvSpPr/>
              <p:nvPr/>
            </p:nvSpPr>
            <p:spPr>
              <a:xfrm rot="16200000">
                <a:off x="-18115" y="3345458"/>
                <a:ext cx="829777" cy="198590"/>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45" dirty="0">
                  <a:solidFill>
                    <a:schemeClr val="tx1">
                      <a:lumMod val="75000"/>
                      <a:lumOff val="25000"/>
                    </a:schemeClr>
                  </a:solidFill>
                  <a:latin typeface="Helvetica Neue"/>
                  <a:cs typeface="Helvetica" panose="020B0604020202020204" pitchFamily="34" charset="0"/>
                </a:endParaRPr>
              </a:p>
            </p:txBody>
          </p:sp>
          <p:sp>
            <p:nvSpPr>
              <p:cNvPr id="15" name="Rectangle 14">
                <a:extLst>
                  <a:ext uri="{FF2B5EF4-FFF2-40B4-BE49-F238E27FC236}">
                    <a16:creationId xmlns:a16="http://schemas.microsoft.com/office/drawing/2014/main" id="{9D8DCEC5-63A3-DA02-929F-C4FABD57EDB5}"/>
                  </a:ext>
                </a:extLst>
              </p:cNvPr>
              <p:cNvSpPr/>
              <p:nvPr/>
            </p:nvSpPr>
            <p:spPr>
              <a:xfrm rot="16200000" flipV="1">
                <a:off x="6958428" y="3360592"/>
                <a:ext cx="829777" cy="168323"/>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45" dirty="0">
                  <a:solidFill>
                    <a:schemeClr val="tx1">
                      <a:lumMod val="75000"/>
                      <a:lumOff val="25000"/>
                    </a:schemeClr>
                  </a:solidFill>
                  <a:latin typeface="Helvetica Neue"/>
                  <a:cs typeface="Helvetica" panose="020B0604020202020204" pitchFamily="34" charset="0"/>
                </a:endParaRPr>
              </a:p>
            </p:txBody>
          </p:sp>
        </p:grpSp>
        <p:sp>
          <p:nvSpPr>
            <p:cNvPr id="12" name="Rectangle 11">
              <a:extLst>
                <a:ext uri="{FF2B5EF4-FFF2-40B4-BE49-F238E27FC236}">
                  <a16:creationId xmlns:a16="http://schemas.microsoft.com/office/drawing/2014/main" id="{954611DA-AAAB-3E2D-80E4-B36CEA929E50}"/>
                </a:ext>
              </a:extLst>
            </p:cNvPr>
            <p:cNvSpPr/>
            <p:nvPr/>
          </p:nvSpPr>
          <p:spPr>
            <a:xfrm>
              <a:off x="3648560" y="2516793"/>
              <a:ext cx="3460877" cy="695852"/>
            </a:xfrm>
            <a:prstGeom prst="rect">
              <a:avLst/>
            </a:prstGeom>
          </p:spPr>
          <p:txBody>
            <a:bodyPr wrap="square">
              <a:spAutoFit/>
            </a:bodyPr>
            <a:lstStyle/>
            <a:p>
              <a:r>
                <a:rPr lang="en-US" sz="2345" dirty="0">
                  <a:solidFill>
                    <a:schemeClr val="tx1">
                      <a:lumMod val="75000"/>
                      <a:lumOff val="25000"/>
                    </a:schemeClr>
                  </a:solidFill>
                  <a:latin typeface="Helvetica Neue"/>
                  <a:cs typeface="Helvetica" panose="020B0604020202020204" pitchFamily="34" charset="0"/>
                </a:rPr>
                <a:t>Unpaired t-Test</a:t>
              </a:r>
            </a:p>
          </p:txBody>
        </p:sp>
      </p:grpSp>
      <p:sp>
        <p:nvSpPr>
          <p:cNvPr id="16" name="Round Diagonal Corner Rectangle 84">
            <a:extLst>
              <a:ext uri="{FF2B5EF4-FFF2-40B4-BE49-F238E27FC236}">
                <a16:creationId xmlns:a16="http://schemas.microsoft.com/office/drawing/2014/main" id="{36B29241-7EDF-8F37-7839-8D5DEA63907C}"/>
              </a:ext>
            </a:extLst>
          </p:cNvPr>
          <p:cNvSpPr/>
          <p:nvPr/>
        </p:nvSpPr>
        <p:spPr>
          <a:xfrm>
            <a:off x="2827320" y="4766368"/>
            <a:ext cx="3122280" cy="389522"/>
          </a:xfrm>
          <a:prstGeom prst="round2DiagRect">
            <a:avLst>
              <a:gd name="adj1" fmla="val 0"/>
              <a:gd name="adj2" fmla="val 0"/>
            </a:avLst>
          </a:prstGeom>
          <a:solidFill>
            <a:schemeClr val="bg1"/>
          </a:solidFill>
        </p:spPr>
        <p:style>
          <a:lnRef idx="0">
            <a:schemeClr val="accent5"/>
          </a:lnRef>
          <a:fillRef idx="3">
            <a:schemeClr val="accent5"/>
          </a:fillRef>
          <a:effectRef idx="3">
            <a:schemeClr val="accent5"/>
          </a:effectRef>
          <a:fontRef idx="minor">
            <a:schemeClr val="lt1"/>
          </a:fontRef>
        </p:style>
        <p:txBody>
          <a:bodyPr rtlCol="0" anchor="ctr"/>
          <a:lstStyle/>
          <a:p>
            <a:pPr>
              <a:defRPr/>
            </a:pPr>
            <a:r>
              <a:rPr lang="en-AU" altLang="en-US" sz="2345" b="1" dirty="0">
                <a:solidFill>
                  <a:srgbClr val="C00000"/>
                </a:solidFill>
                <a:latin typeface="Helvetica Neue"/>
                <a:cs typeface="Helvetica" panose="020B0604020202020204" pitchFamily="34" charset="0"/>
              </a:rPr>
              <a:t>Analysis of Variance</a:t>
            </a:r>
            <a:endParaRPr lang="en-US" sz="2345" b="1" dirty="0">
              <a:solidFill>
                <a:srgbClr val="C00000"/>
              </a:solidFill>
              <a:latin typeface="Helvetica Neue"/>
              <a:cs typeface="Helvetica" panose="020B0604020202020204" pitchFamily="34" charset="0"/>
            </a:endParaRPr>
          </a:p>
        </p:txBody>
      </p:sp>
      <p:sp>
        <p:nvSpPr>
          <p:cNvPr id="17" name="Down Arrow 85">
            <a:extLst>
              <a:ext uri="{FF2B5EF4-FFF2-40B4-BE49-F238E27FC236}">
                <a16:creationId xmlns:a16="http://schemas.microsoft.com/office/drawing/2014/main" id="{067F7775-2631-094F-9C86-FE06F4F35467}"/>
              </a:ext>
            </a:extLst>
          </p:cNvPr>
          <p:cNvSpPr/>
          <p:nvPr/>
        </p:nvSpPr>
        <p:spPr>
          <a:xfrm rot="16200000">
            <a:off x="6083569" y="4745226"/>
            <a:ext cx="382109" cy="424392"/>
          </a:xfrm>
          <a:prstGeom prst="downArrow">
            <a:avLst/>
          </a:prstGeom>
          <a:solidFill>
            <a:srgbClr val="7BC8CE"/>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45" dirty="0">
              <a:solidFill>
                <a:schemeClr val="tx1">
                  <a:lumMod val="75000"/>
                  <a:lumOff val="25000"/>
                </a:schemeClr>
              </a:solidFill>
              <a:latin typeface="Helvetica Neue"/>
            </a:endParaRPr>
          </a:p>
        </p:txBody>
      </p:sp>
      <p:grpSp>
        <p:nvGrpSpPr>
          <p:cNvPr id="18" name="Group 17">
            <a:extLst>
              <a:ext uri="{FF2B5EF4-FFF2-40B4-BE49-F238E27FC236}">
                <a16:creationId xmlns:a16="http://schemas.microsoft.com/office/drawing/2014/main" id="{3A658511-1F0A-DBFD-9F3E-57460B238547}"/>
              </a:ext>
            </a:extLst>
          </p:cNvPr>
          <p:cNvGrpSpPr/>
          <p:nvPr/>
        </p:nvGrpSpPr>
        <p:grpSpPr>
          <a:xfrm>
            <a:off x="125265" y="1702993"/>
            <a:ext cx="2341968" cy="3676222"/>
            <a:chOff x="710030" y="2191661"/>
            <a:chExt cx="6587430" cy="2012307"/>
          </a:xfrm>
        </p:grpSpPr>
        <p:sp>
          <p:nvSpPr>
            <p:cNvPr id="19" name="Vertical Scroll 87">
              <a:extLst>
                <a:ext uri="{FF2B5EF4-FFF2-40B4-BE49-F238E27FC236}">
                  <a16:creationId xmlns:a16="http://schemas.microsoft.com/office/drawing/2014/main" id="{C112BDBA-CA1F-6EAF-3B7D-2445817986B2}"/>
                </a:ext>
              </a:extLst>
            </p:cNvPr>
            <p:cNvSpPr/>
            <p:nvPr/>
          </p:nvSpPr>
          <p:spPr>
            <a:xfrm>
              <a:off x="710030" y="2191661"/>
              <a:ext cx="6587430" cy="2012307"/>
            </a:xfrm>
            <a:prstGeom prst="verticalScroll">
              <a:avLst/>
            </a:prstGeom>
            <a:solidFill>
              <a:schemeClr val="accent2">
                <a:lumMod val="40000"/>
                <a:lumOff val="6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72" dirty="0"/>
            </a:p>
          </p:txBody>
        </p:sp>
        <p:sp>
          <p:nvSpPr>
            <p:cNvPr id="20" name="Round Diagonal Corner Rectangle 88">
              <a:extLst>
                <a:ext uri="{FF2B5EF4-FFF2-40B4-BE49-F238E27FC236}">
                  <a16:creationId xmlns:a16="http://schemas.microsoft.com/office/drawing/2014/main" id="{E32876CA-0C64-9D05-0218-F4D471B4963B}"/>
                </a:ext>
              </a:extLst>
            </p:cNvPr>
            <p:cNvSpPr/>
            <p:nvPr/>
          </p:nvSpPr>
          <p:spPr>
            <a:xfrm>
              <a:off x="1702134" y="2414901"/>
              <a:ext cx="4674613" cy="1642686"/>
            </a:xfrm>
            <a:prstGeom prst="round2DiagRect">
              <a:avLst>
                <a:gd name="adj1" fmla="val 0"/>
                <a:gd name="adj2" fmla="val 0"/>
              </a:avLst>
            </a:prstGeom>
            <a:solidFill>
              <a:srgbClr val="F1F8EC"/>
            </a:solidFill>
          </p:spPr>
          <p:style>
            <a:lnRef idx="0">
              <a:schemeClr val="accent5"/>
            </a:lnRef>
            <a:fillRef idx="3">
              <a:schemeClr val="accent5"/>
            </a:fillRef>
            <a:effectRef idx="3">
              <a:schemeClr val="accent5"/>
            </a:effectRef>
            <a:fontRef idx="minor">
              <a:schemeClr val="lt1"/>
            </a:fontRef>
          </p:style>
          <p:txBody>
            <a:bodyPr rtlCol="0" anchor="ctr"/>
            <a:lstStyle/>
            <a:p>
              <a:pPr>
                <a:lnSpc>
                  <a:spcPct val="120000"/>
                </a:lnSpc>
                <a:defRPr/>
              </a:pPr>
              <a:endParaRPr lang="en-US" sz="1433" dirty="0">
                <a:solidFill>
                  <a:schemeClr val="tx1"/>
                </a:solidFill>
                <a:latin typeface="Helvetica" panose="020B0604020202020204" pitchFamily="34" charset="0"/>
                <a:cs typeface="Helvetica" panose="020B0604020202020204" pitchFamily="34" charset="0"/>
              </a:endParaRPr>
            </a:p>
          </p:txBody>
        </p:sp>
      </p:grpSp>
      <p:sp>
        <p:nvSpPr>
          <p:cNvPr id="21" name="Title 2">
            <a:extLst>
              <a:ext uri="{FF2B5EF4-FFF2-40B4-BE49-F238E27FC236}">
                <a16:creationId xmlns:a16="http://schemas.microsoft.com/office/drawing/2014/main" id="{B55F0A62-A196-0C22-816E-1BBCF28A4245}"/>
              </a:ext>
            </a:extLst>
          </p:cNvPr>
          <p:cNvSpPr txBox="1">
            <a:spLocks/>
          </p:cNvSpPr>
          <p:nvPr/>
        </p:nvSpPr>
        <p:spPr>
          <a:xfrm>
            <a:off x="446048" y="2160452"/>
            <a:ext cx="1787222" cy="2660446"/>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1824" b="1" dirty="0">
                <a:solidFill>
                  <a:srgbClr val="FF0000"/>
                </a:solidFill>
                <a:latin typeface="Helvetica Neue"/>
                <a:cs typeface="Helvetica" panose="020B0604020202020204" pitchFamily="34" charset="0"/>
              </a:rPr>
              <a:t>It is assumed that the data do follow some probability distribution which is</a:t>
            </a:r>
          </a:p>
          <a:p>
            <a:pPr>
              <a:lnSpc>
                <a:spcPct val="100000"/>
              </a:lnSpc>
            </a:pPr>
            <a:r>
              <a:rPr lang="en-US" sz="1824" b="1" dirty="0">
                <a:solidFill>
                  <a:srgbClr val="FF0000"/>
                </a:solidFill>
                <a:latin typeface="Helvetica Neue"/>
                <a:cs typeface="Helvetica" panose="020B0604020202020204" pitchFamily="34" charset="0"/>
              </a:rPr>
              <a:t>characterized by any parameters.</a:t>
            </a:r>
          </a:p>
        </p:txBody>
      </p:sp>
      <p:grpSp>
        <p:nvGrpSpPr>
          <p:cNvPr id="22" name="Group 21">
            <a:extLst>
              <a:ext uri="{FF2B5EF4-FFF2-40B4-BE49-F238E27FC236}">
                <a16:creationId xmlns:a16="http://schemas.microsoft.com/office/drawing/2014/main" id="{C96E7160-9326-5E93-CB4D-6AA9CBC138C4}"/>
              </a:ext>
            </a:extLst>
          </p:cNvPr>
          <p:cNvGrpSpPr/>
          <p:nvPr/>
        </p:nvGrpSpPr>
        <p:grpSpPr>
          <a:xfrm>
            <a:off x="6500999" y="2135868"/>
            <a:ext cx="2394219" cy="477303"/>
            <a:chOff x="3591069" y="2479786"/>
            <a:chExt cx="3596317" cy="732859"/>
          </a:xfrm>
        </p:grpSpPr>
        <p:grpSp>
          <p:nvGrpSpPr>
            <p:cNvPr id="23" name="Group 22">
              <a:extLst>
                <a:ext uri="{FF2B5EF4-FFF2-40B4-BE49-F238E27FC236}">
                  <a16:creationId xmlns:a16="http://schemas.microsoft.com/office/drawing/2014/main" id="{2B0FEF96-281C-CC35-12F5-AA0D3A6FF4DF}"/>
                </a:ext>
              </a:extLst>
            </p:cNvPr>
            <p:cNvGrpSpPr/>
            <p:nvPr/>
          </p:nvGrpSpPr>
          <p:grpSpPr>
            <a:xfrm>
              <a:off x="3591069" y="2479786"/>
              <a:ext cx="3596317" cy="683337"/>
              <a:chOff x="297479" y="3029864"/>
              <a:chExt cx="7159999" cy="829778"/>
            </a:xfrm>
            <a:effectLst>
              <a:outerShdw blurRad="101600" sx="102000" sy="102000" algn="ctr" rotWithShape="0">
                <a:prstClr val="black">
                  <a:alpha val="26000"/>
                </a:prstClr>
              </a:outerShdw>
            </a:effectLst>
          </p:grpSpPr>
          <p:sp>
            <p:nvSpPr>
              <p:cNvPr id="25" name="Rectangle 24">
                <a:extLst>
                  <a:ext uri="{FF2B5EF4-FFF2-40B4-BE49-F238E27FC236}">
                    <a16:creationId xmlns:a16="http://schemas.microsoft.com/office/drawing/2014/main" id="{FD71A0CC-B791-D7F4-AF5A-D3CDD0FFF85E}"/>
                  </a:ext>
                </a:extLst>
              </p:cNvPr>
              <p:cNvSpPr/>
              <p:nvPr/>
            </p:nvSpPr>
            <p:spPr>
              <a:xfrm rot="16200000">
                <a:off x="3463790" y="-29328"/>
                <a:ext cx="829778" cy="69481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45" dirty="0">
                  <a:solidFill>
                    <a:schemeClr val="tx1">
                      <a:lumMod val="75000"/>
                      <a:lumOff val="25000"/>
                    </a:schemeClr>
                  </a:solidFill>
                  <a:latin typeface="Helvetica Neue"/>
                  <a:cs typeface="Helvetica" panose="020B0604020202020204" pitchFamily="34" charset="0"/>
                </a:endParaRPr>
              </a:p>
            </p:txBody>
          </p:sp>
          <p:sp>
            <p:nvSpPr>
              <p:cNvPr id="26" name="Rectangle 25">
                <a:extLst>
                  <a:ext uri="{FF2B5EF4-FFF2-40B4-BE49-F238E27FC236}">
                    <a16:creationId xmlns:a16="http://schemas.microsoft.com/office/drawing/2014/main" id="{52E523F1-329A-DDA9-F126-DCC8D259150A}"/>
                  </a:ext>
                </a:extLst>
              </p:cNvPr>
              <p:cNvSpPr/>
              <p:nvPr/>
            </p:nvSpPr>
            <p:spPr>
              <a:xfrm rot="16200000">
                <a:off x="-18115" y="3345458"/>
                <a:ext cx="829777" cy="198590"/>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45" dirty="0">
                  <a:solidFill>
                    <a:schemeClr val="tx1">
                      <a:lumMod val="75000"/>
                      <a:lumOff val="25000"/>
                    </a:schemeClr>
                  </a:solidFill>
                  <a:latin typeface="Helvetica Neue"/>
                  <a:cs typeface="Helvetica" panose="020B0604020202020204" pitchFamily="34" charset="0"/>
                </a:endParaRPr>
              </a:p>
            </p:txBody>
          </p:sp>
          <p:sp>
            <p:nvSpPr>
              <p:cNvPr id="27" name="Rectangle 26">
                <a:extLst>
                  <a:ext uri="{FF2B5EF4-FFF2-40B4-BE49-F238E27FC236}">
                    <a16:creationId xmlns:a16="http://schemas.microsoft.com/office/drawing/2014/main" id="{33815836-951E-B6DC-433A-0C82BED23C0A}"/>
                  </a:ext>
                </a:extLst>
              </p:cNvPr>
              <p:cNvSpPr/>
              <p:nvPr/>
            </p:nvSpPr>
            <p:spPr>
              <a:xfrm rot="16200000" flipV="1">
                <a:off x="6958428" y="3360592"/>
                <a:ext cx="829777" cy="168323"/>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45" dirty="0">
                  <a:solidFill>
                    <a:schemeClr val="tx1">
                      <a:lumMod val="75000"/>
                      <a:lumOff val="25000"/>
                    </a:schemeClr>
                  </a:solidFill>
                  <a:latin typeface="Helvetica Neue"/>
                  <a:cs typeface="Helvetica" panose="020B0604020202020204" pitchFamily="34" charset="0"/>
                </a:endParaRPr>
              </a:p>
            </p:txBody>
          </p:sp>
        </p:grpSp>
        <p:sp>
          <p:nvSpPr>
            <p:cNvPr id="24" name="Rectangle 23">
              <a:extLst>
                <a:ext uri="{FF2B5EF4-FFF2-40B4-BE49-F238E27FC236}">
                  <a16:creationId xmlns:a16="http://schemas.microsoft.com/office/drawing/2014/main" id="{A2E77139-9E87-F6B1-7E51-EA3B633C92E9}"/>
                </a:ext>
              </a:extLst>
            </p:cNvPr>
            <p:cNvSpPr/>
            <p:nvPr/>
          </p:nvSpPr>
          <p:spPr>
            <a:xfrm>
              <a:off x="3648560" y="2516793"/>
              <a:ext cx="3460877" cy="695852"/>
            </a:xfrm>
            <a:prstGeom prst="rect">
              <a:avLst/>
            </a:prstGeom>
          </p:spPr>
          <p:txBody>
            <a:bodyPr wrap="square">
              <a:spAutoFit/>
            </a:bodyPr>
            <a:lstStyle/>
            <a:p>
              <a:r>
                <a:rPr lang="en-US" sz="2345" dirty="0">
                  <a:solidFill>
                    <a:schemeClr val="tx1">
                      <a:lumMod val="75000"/>
                      <a:lumOff val="25000"/>
                    </a:schemeClr>
                  </a:solidFill>
                  <a:latin typeface="Helvetica Neue"/>
                  <a:cs typeface="Helvetica" panose="020B0604020202020204" pitchFamily="34" charset="0"/>
                </a:rPr>
                <a:t>Z-Test</a:t>
              </a:r>
            </a:p>
          </p:txBody>
        </p:sp>
      </p:grpSp>
      <p:grpSp>
        <p:nvGrpSpPr>
          <p:cNvPr id="28" name="Group 27">
            <a:extLst>
              <a:ext uri="{FF2B5EF4-FFF2-40B4-BE49-F238E27FC236}">
                <a16:creationId xmlns:a16="http://schemas.microsoft.com/office/drawing/2014/main" id="{E0528C82-B183-E3AB-CAC8-08D854C95DF2}"/>
              </a:ext>
            </a:extLst>
          </p:cNvPr>
          <p:cNvGrpSpPr/>
          <p:nvPr/>
        </p:nvGrpSpPr>
        <p:grpSpPr>
          <a:xfrm>
            <a:off x="6504541" y="1650205"/>
            <a:ext cx="2394219" cy="477303"/>
            <a:chOff x="3591069" y="2479786"/>
            <a:chExt cx="3596317" cy="732859"/>
          </a:xfrm>
        </p:grpSpPr>
        <p:grpSp>
          <p:nvGrpSpPr>
            <p:cNvPr id="29" name="Group 28">
              <a:extLst>
                <a:ext uri="{FF2B5EF4-FFF2-40B4-BE49-F238E27FC236}">
                  <a16:creationId xmlns:a16="http://schemas.microsoft.com/office/drawing/2014/main" id="{BB884E18-8DA1-EC1B-3AA8-5F5BBA358408}"/>
                </a:ext>
              </a:extLst>
            </p:cNvPr>
            <p:cNvGrpSpPr/>
            <p:nvPr/>
          </p:nvGrpSpPr>
          <p:grpSpPr>
            <a:xfrm>
              <a:off x="3591069" y="2479786"/>
              <a:ext cx="3596317" cy="683337"/>
              <a:chOff x="297479" y="3029864"/>
              <a:chExt cx="7159999" cy="829778"/>
            </a:xfrm>
            <a:effectLst>
              <a:outerShdw blurRad="101600" sx="102000" sy="102000" algn="ctr" rotWithShape="0">
                <a:prstClr val="black">
                  <a:alpha val="26000"/>
                </a:prstClr>
              </a:outerShdw>
            </a:effectLst>
          </p:grpSpPr>
          <p:sp>
            <p:nvSpPr>
              <p:cNvPr id="31" name="Rectangle 30">
                <a:extLst>
                  <a:ext uri="{FF2B5EF4-FFF2-40B4-BE49-F238E27FC236}">
                    <a16:creationId xmlns:a16="http://schemas.microsoft.com/office/drawing/2014/main" id="{28E67CDE-8FB2-7921-54D0-666192198F6A}"/>
                  </a:ext>
                </a:extLst>
              </p:cNvPr>
              <p:cNvSpPr/>
              <p:nvPr/>
            </p:nvSpPr>
            <p:spPr>
              <a:xfrm rot="16200000">
                <a:off x="3463790" y="-29328"/>
                <a:ext cx="829778" cy="69481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45" dirty="0">
                  <a:solidFill>
                    <a:schemeClr val="tx1">
                      <a:lumMod val="75000"/>
                      <a:lumOff val="25000"/>
                    </a:schemeClr>
                  </a:solidFill>
                  <a:latin typeface="Helvetica Neue"/>
                  <a:cs typeface="Helvetica" panose="020B0604020202020204" pitchFamily="34" charset="0"/>
                </a:endParaRPr>
              </a:p>
            </p:txBody>
          </p:sp>
          <p:sp>
            <p:nvSpPr>
              <p:cNvPr id="32" name="Rectangle 31">
                <a:extLst>
                  <a:ext uri="{FF2B5EF4-FFF2-40B4-BE49-F238E27FC236}">
                    <a16:creationId xmlns:a16="http://schemas.microsoft.com/office/drawing/2014/main" id="{40352C40-206F-5881-B897-700EBCE9DE5A}"/>
                  </a:ext>
                </a:extLst>
              </p:cNvPr>
              <p:cNvSpPr/>
              <p:nvPr/>
            </p:nvSpPr>
            <p:spPr>
              <a:xfrm rot="16200000">
                <a:off x="-18115" y="3345458"/>
                <a:ext cx="829777" cy="198590"/>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45" dirty="0">
                  <a:solidFill>
                    <a:schemeClr val="tx1">
                      <a:lumMod val="75000"/>
                      <a:lumOff val="25000"/>
                    </a:schemeClr>
                  </a:solidFill>
                  <a:latin typeface="Helvetica Neue"/>
                  <a:cs typeface="Helvetica" panose="020B0604020202020204" pitchFamily="34" charset="0"/>
                </a:endParaRPr>
              </a:p>
            </p:txBody>
          </p:sp>
          <p:sp>
            <p:nvSpPr>
              <p:cNvPr id="33" name="Rectangle 32">
                <a:extLst>
                  <a:ext uri="{FF2B5EF4-FFF2-40B4-BE49-F238E27FC236}">
                    <a16:creationId xmlns:a16="http://schemas.microsoft.com/office/drawing/2014/main" id="{DB2A1887-CEB8-FA84-8506-3FAFFA84384A}"/>
                  </a:ext>
                </a:extLst>
              </p:cNvPr>
              <p:cNvSpPr/>
              <p:nvPr/>
            </p:nvSpPr>
            <p:spPr>
              <a:xfrm rot="16200000" flipV="1">
                <a:off x="6958428" y="3360592"/>
                <a:ext cx="829777" cy="168323"/>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45" dirty="0">
                  <a:solidFill>
                    <a:schemeClr val="tx1">
                      <a:lumMod val="75000"/>
                      <a:lumOff val="25000"/>
                    </a:schemeClr>
                  </a:solidFill>
                  <a:latin typeface="Helvetica Neue"/>
                  <a:cs typeface="Helvetica" panose="020B0604020202020204" pitchFamily="34" charset="0"/>
                </a:endParaRPr>
              </a:p>
            </p:txBody>
          </p:sp>
        </p:grpSp>
        <p:sp>
          <p:nvSpPr>
            <p:cNvPr id="30" name="Rectangle 29">
              <a:extLst>
                <a:ext uri="{FF2B5EF4-FFF2-40B4-BE49-F238E27FC236}">
                  <a16:creationId xmlns:a16="http://schemas.microsoft.com/office/drawing/2014/main" id="{E5F8D204-04A5-61AD-0A59-3F5477D3005E}"/>
                </a:ext>
              </a:extLst>
            </p:cNvPr>
            <p:cNvSpPr/>
            <p:nvPr/>
          </p:nvSpPr>
          <p:spPr>
            <a:xfrm>
              <a:off x="3648560" y="2516793"/>
              <a:ext cx="3460877" cy="695852"/>
            </a:xfrm>
            <a:prstGeom prst="rect">
              <a:avLst/>
            </a:prstGeom>
          </p:spPr>
          <p:txBody>
            <a:bodyPr wrap="square">
              <a:spAutoFit/>
            </a:bodyPr>
            <a:lstStyle/>
            <a:p>
              <a:r>
                <a:rPr lang="en-US" sz="2345" dirty="0">
                  <a:solidFill>
                    <a:schemeClr val="tx1">
                      <a:lumMod val="75000"/>
                      <a:lumOff val="25000"/>
                    </a:schemeClr>
                  </a:solidFill>
                  <a:latin typeface="Helvetica Neue"/>
                  <a:cs typeface="Helvetica" panose="020B0604020202020204" pitchFamily="34" charset="0"/>
                </a:rPr>
                <a:t>n ≥ 30</a:t>
              </a:r>
            </a:p>
          </p:txBody>
        </p:sp>
      </p:grpSp>
      <p:grpSp>
        <p:nvGrpSpPr>
          <p:cNvPr id="34" name="Group 33">
            <a:extLst>
              <a:ext uri="{FF2B5EF4-FFF2-40B4-BE49-F238E27FC236}">
                <a16:creationId xmlns:a16="http://schemas.microsoft.com/office/drawing/2014/main" id="{F06D7781-F31A-5A75-3E9A-777BEEC05A46}"/>
              </a:ext>
            </a:extLst>
          </p:cNvPr>
          <p:cNvGrpSpPr/>
          <p:nvPr/>
        </p:nvGrpSpPr>
        <p:grpSpPr>
          <a:xfrm>
            <a:off x="6493906" y="2703060"/>
            <a:ext cx="2394219" cy="778026"/>
            <a:chOff x="3591069" y="2479786"/>
            <a:chExt cx="3596317" cy="1194594"/>
          </a:xfrm>
        </p:grpSpPr>
        <p:grpSp>
          <p:nvGrpSpPr>
            <p:cNvPr id="35" name="Group 34">
              <a:extLst>
                <a:ext uri="{FF2B5EF4-FFF2-40B4-BE49-F238E27FC236}">
                  <a16:creationId xmlns:a16="http://schemas.microsoft.com/office/drawing/2014/main" id="{3DC81563-84FD-33FE-D24F-CDFE01B023FC}"/>
                </a:ext>
              </a:extLst>
            </p:cNvPr>
            <p:cNvGrpSpPr/>
            <p:nvPr/>
          </p:nvGrpSpPr>
          <p:grpSpPr>
            <a:xfrm>
              <a:off x="3591069" y="2479786"/>
              <a:ext cx="3596317" cy="683337"/>
              <a:chOff x="297479" y="3029864"/>
              <a:chExt cx="7159999" cy="829778"/>
            </a:xfrm>
            <a:effectLst>
              <a:outerShdw blurRad="101600" sx="102000" sy="102000" algn="ctr" rotWithShape="0">
                <a:prstClr val="black">
                  <a:alpha val="26000"/>
                </a:prstClr>
              </a:outerShdw>
            </a:effectLst>
          </p:grpSpPr>
          <p:sp>
            <p:nvSpPr>
              <p:cNvPr id="37" name="Rectangle 36">
                <a:extLst>
                  <a:ext uri="{FF2B5EF4-FFF2-40B4-BE49-F238E27FC236}">
                    <a16:creationId xmlns:a16="http://schemas.microsoft.com/office/drawing/2014/main" id="{4CA13704-5138-B4F9-545F-375B251072BB}"/>
                  </a:ext>
                </a:extLst>
              </p:cNvPr>
              <p:cNvSpPr/>
              <p:nvPr/>
            </p:nvSpPr>
            <p:spPr>
              <a:xfrm rot="16200000">
                <a:off x="3463790" y="-29328"/>
                <a:ext cx="829778" cy="69481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45" dirty="0">
                  <a:solidFill>
                    <a:schemeClr val="tx1">
                      <a:lumMod val="75000"/>
                      <a:lumOff val="25000"/>
                    </a:schemeClr>
                  </a:solidFill>
                  <a:latin typeface="Helvetica Neue"/>
                  <a:cs typeface="Helvetica" panose="020B0604020202020204" pitchFamily="34" charset="0"/>
                </a:endParaRPr>
              </a:p>
            </p:txBody>
          </p:sp>
          <p:sp>
            <p:nvSpPr>
              <p:cNvPr id="38" name="Rectangle 37">
                <a:extLst>
                  <a:ext uri="{FF2B5EF4-FFF2-40B4-BE49-F238E27FC236}">
                    <a16:creationId xmlns:a16="http://schemas.microsoft.com/office/drawing/2014/main" id="{E68B3A39-0F5E-434C-4324-75AF3414A29E}"/>
                  </a:ext>
                </a:extLst>
              </p:cNvPr>
              <p:cNvSpPr/>
              <p:nvPr/>
            </p:nvSpPr>
            <p:spPr>
              <a:xfrm rot="16200000">
                <a:off x="-18115" y="3345458"/>
                <a:ext cx="829777" cy="198590"/>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45" dirty="0">
                  <a:solidFill>
                    <a:schemeClr val="tx1">
                      <a:lumMod val="75000"/>
                      <a:lumOff val="25000"/>
                    </a:schemeClr>
                  </a:solidFill>
                  <a:latin typeface="Helvetica Neue"/>
                  <a:cs typeface="Helvetica" panose="020B0604020202020204" pitchFamily="34" charset="0"/>
                </a:endParaRPr>
              </a:p>
            </p:txBody>
          </p:sp>
          <p:sp>
            <p:nvSpPr>
              <p:cNvPr id="39" name="Rectangle 38">
                <a:extLst>
                  <a:ext uri="{FF2B5EF4-FFF2-40B4-BE49-F238E27FC236}">
                    <a16:creationId xmlns:a16="http://schemas.microsoft.com/office/drawing/2014/main" id="{67955BAF-9AA3-37A5-08F1-51FCE2AAF88E}"/>
                  </a:ext>
                </a:extLst>
              </p:cNvPr>
              <p:cNvSpPr/>
              <p:nvPr/>
            </p:nvSpPr>
            <p:spPr>
              <a:xfrm rot="16200000" flipV="1">
                <a:off x="6958428" y="3360592"/>
                <a:ext cx="829777" cy="168323"/>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45" dirty="0">
                  <a:solidFill>
                    <a:schemeClr val="tx1">
                      <a:lumMod val="75000"/>
                      <a:lumOff val="25000"/>
                    </a:schemeClr>
                  </a:solidFill>
                  <a:latin typeface="Helvetica Neue"/>
                  <a:cs typeface="Helvetica" panose="020B0604020202020204" pitchFamily="34" charset="0"/>
                </a:endParaRPr>
              </a:p>
            </p:txBody>
          </p:sp>
        </p:grpSp>
        <p:sp>
          <p:nvSpPr>
            <p:cNvPr id="36" name="Rectangle 35">
              <a:extLst>
                <a:ext uri="{FF2B5EF4-FFF2-40B4-BE49-F238E27FC236}">
                  <a16:creationId xmlns:a16="http://schemas.microsoft.com/office/drawing/2014/main" id="{A09496BE-3C2D-5BDF-F239-F12B3C47A4E3}"/>
                </a:ext>
              </a:extLst>
            </p:cNvPr>
            <p:cNvSpPr/>
            <p:nvPr/>
          </p:nvSpPr>
          <p:spPr>
            <a:xfrm>
              <a:off x="3648560" y="2516793"/>
              <a:ext cx="3460877" cy="1157587"/>
            </a:xfrm>
            <a:prstGeom prst="rect">
              <a:avLst/>
            </a:prstGeom>
          </p:spPr>
          <p:txBody>
            <a:bodyPr wrap="square">
              <a:spAutoFit/>
            </a:bodyPr>
            <a:lstStyle/>
            <a:p>
              <a:r>
                <a:rPr lang="en-US" sz="2345" dirty="0">
                  <a:solidFill>
                    <a:schemeClr val="tx1">
                      <a:lumMod val="75000"/>
                      <a:lumOff val="25000"/>
                    </a:schemeClr>
                  </a:solidFill>
                  <a:latin typeface="Helvetica Neue"/>
                  <a:cs typeface="Helvetica" panose="020B0604020202020204" pitchFamily="34" charset="0"/>
                </a:rPr>
                <a:t>n &lt; 30 </a:t>
              </a:r>
              <a:r>
                <a:rPr lang="en-US" sz="1954" dirty="0">
                  <a:solidFill>
                    <a:srgbClr val="FF0000"/>
                  </a:solidFill>
                  <a:latin typeface="Helvetica Neue"/>
                  <a:cs typeface="Helvetica" panose="020B0604020202020204" pitchFamily="34" charset="0"/>
                </a:rPr>
                <a:t>(Generally)</a:t>
              </a:r>
            </a:p>
          </p:txBody>
        </p:sp>
      </p:grpSp>
      <p:grpSp>
        <p:nvGrpSpPr>
          <p:cNvPr id="40" name="Group 39">
            <a:extLst>
              <a:ext uri="{FF2B5EF4-FFF2-40B4-BE49-F238E27FC236}">
                <a16:creationId xmlns:a16="http://schemas.microsoft.com/office/drawing/2014/main" id="{955623A0-E8BE-0255-B0EE-A92438C1616D}"/>
              </a:ext>
            </a:extLst>
          </p:cNvPr>
          <p:cNvGrpSpPr/>
          <p:nvPr/>
        </p:nvGrpSpPr>
        <p:grpSpPr>
          <a:xfrm>
            <a:off x="6500999" y="3890626"/>
            <a:ext cx="2394219" cy="477303"/>
            <a:chOff x="3591069" y="2479786"/>
            <a:chExt cx="3596317" cy="732859"/>
          </a:xfrm>
        </p:grpSpPr>
        <p:grpSp>
          <p:nvGrpSpPr>
            <p:cNvPr id="41" name="Group 40">
              <a:extLst>
                <a:ext uri="{FF2B5EF4-FFF2-40B4-BE49-F238E27FC236}">
                  <a16:creationId xmlns:a16="http://schemas.microsoft.com/office/drawing/2014/main" id="{F73EF9A0-0CD9-CB07-DA6B-35DEA8F29419}"/>
                </a:ext>
              </a:extLst>
            </p:cNvPr>
            <p:cNvGrpSpPr/>
            <p:nvPr/>
          </p:nvGrpSpPr>
          <p:grpSpPr>
            <a:xfrm>
              <a:off x="3591069" y="2479786"/>
              <a:ext cx="3596317" cy="683337"/>
              <a:chOff x="297479" y="3029864"/>
              <a:chExt cx="7159999" cy="829778"/>
            </a:xfrm>
            <a:effectLst>
              <a:outerShdw blurRad="101600" sx="102000" sy="102000" algn="ctr" rotWithShape="0">
                <a:prstClr val="black">
                  <a:alpha val="26000"/>
                </a:prstClr>
              </a:outerShdw>
            </a:effectLst>
          </p:grpSpPr>
          <p:sp>
            <p:nvSpPr>
              <p:cNvPr id="43" name="Rectangle 42">
                <a:extLst>
                  <a:ext uri="{FF2B5EF4-FFF2-40B4-BE49-F238E27FC236}">
                    <a16:creationId xmlns:a16="http://schemas.microsoft.com/office/drawing/2014/main" id="{1A6DC68C-1225-0787-473D-27426E000419}"/>
                  </a:ext>
                </a:extLst>
              </p:cNvPr>
              <p:cNvSpPr/>
              <p:nvPr/>
            </p:nvSpPr>
            <p:spPr>
              <a:xfrm rot="16200000">
                <a:off x="3463790" y="-29328"/>
                <a:ext cx="829778" cy="69481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45" dirty="0">
                  <a:solidFill>
                    <a:schemeClr val="tx1">
                      <a:lumMod val="75000"/>
                      <a:lumOff val="25000"/>
                    </a:schemeClr>
                  </a:solidFill>
                  <a:latin typeface="Helvetica Neue"/>
                  <a:cs typeface="Helvetica" panose="020B0604020202020204" pitchFamily="34" charset="0"/>
                </a:endParaRPr>
              </a:p>
            </p:txBody>
          </p:sp>
          <p:sp>
            <p:nvSpPr>
              <p:cNvPr id="44" name="Rectangle 43">
                <a:extLst>
                  <a:ext uri="{FF2B5EF4-FFF2-40B4-BE49-F238E27FC236}">
                    <a16:creationId xmlns:a16="http://schemas.microsoft.com/office/drawing/2014/main" id="{F394C20D-7B4C-A2A3-05FB-F19BE74983B6}"/>
                  </a:ext>
                </a:extLst>
              </p:cNvPr>
              <p:cNvSpPr/>
              <p:nvPr/>
            </p:nvSpPr>
            <p:spPr>
              <a:xfrm rot="16200000">
                <a:off x="-18115" y="3345458"/>
                <a:ext cx="829777" cy="198590"/>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45" dirty="0">
                  <a:solidFill>
                    <a:schemeClr val="tx1">
                      <a:lumMod val="75000"/>
                      <a:lumOff val="25000"/>
                    </a:schemeClr>
                  </a:solidFill>
                  <a:latin typeface="Helvetica Neue"/>
                  <a:cs typeface="Helvetica" panose="020B0604020202020204" pitchFamily="34" charset="0"/>
                </a:endParaRPr>
              </a:p>
            </p:txBody>
          </p:sp>
          <p:sp>
            <p:nvSpPr>
              <p:cNvPr id="45" name="Rectangle 44">
                <a:extLst>
                  <a:ext uri="{FF2B5EF4-FFF2-40B4-BE49-F238E27FC236}">
                    <a16:creationId xmlns:a16="http://schemas.microsoft.com/office/drawing/2014/main" id="{FD653210-1A05-62C3-BDDF-7563ECB6A15A}"/>
                  </a:ext>
                </a:extLst>
              </p:cNvPr>
              <p:cNvSpPr/>
              <p:nvPr/>
            </p:nvSpPr>
            <p:spPr>
              <a:xfrm rot="16200000" flipV="1">
                <a:off x="6958428" y="3360592"/>
                <a:ext cx="829777" cy="168323"/>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45" dirty="0">
                  <a:solidFill>
                    <a:schemeClr val="tx1">
                      <a:lumMod val="75000"/>
                      <a:lumOff val="25000"/>
                    </a:schemeClr>
                  </a:solidFill>
                  <a:latin typeface="Helvetica Neue"/>
                  <a:cs typeface="Helvetica" panose="020B0604020202020204" pitchFamily="34" charset="0"/>
                </a:endParaRPr>
              </a:p>
            </p:txBody>
          </p:sp>
        </p:grpSp>
        <p:sp>
          <p:nvSpPr>
            <p:cNvPr id="42" name="Rectangle 41">
              <a:extLst>
                <a:ext uri="{FF2B5EF4-FFF2-40B4-BE49-F238E27FC236}">
                  <a16:creationId xmlns:a16="http://schemas.microsoft.com/office/drawing/2014/main" id="{2D1F3AF6-D3C3-3B0B-7FA1-674A7FFBF32E}"/>
                </a:ext>
              </a:extLst>
            </p:cNvPr>
            <p:cNvSpPr/>
            <p:nvPr/>
          </p:nvSpPr>
          <p:spPr>
            <a:xfrm>
              <a:off x="3648560" y="2516793"/>
              <a:ext cx="3460877" cy="695852"/>
            </a:xfrm>
            <a:prstGeom prst="rect">
              <a:avLst/>
            </a:prstGeom>
          </p:spPr>
          <p:txBody>
            <a:bodyPr wrap="square">
              <a:spAutoFit/>
            </a:bodyPr>
            <a:lstStyle/>
            <a:p>
              <a:r>
                <a:rPr lang="en-US" sz="2345" dirty="0">
                  <a:solidFill>
                    <a:schemeClr val="tx1">
                      <a:lumMod val="75000"/>
                      <a:lumOff val="25000"/>
                    </a:schemeClr>
                  </a:solidFill>
                  <a:latin typeface="Helvetica Neue"/>
                  <a:cs typeface="Helvetica" panose="020B0604020202020204" pitchFamily="34" charset="0"/>
                </a:rPr>
                <a:t>Paired t-Test</a:t>
              </a:r>
            </a:p>
          </p:txBody>
        </p:sp>
      </p:grpSp>
      <p:grpSp>
        <p:nvGrpSpPr>
          <p:cNvPr id="46" name="Group 45">
            <a:extLst>
              <a:ext uri="{FF2B5EF4-FFF2-40B4-BE49-F238E27FC236}">
                <a16:creationId xmlns:a16="http://schemas.microsoft.com/office/drawing/2014/main" id="{905EAD08-E3F6-FD17-5001-3A0F70C6B8A0}"/>
              </a:ext>
            </a:extLst>
          </p:cNvPr>
          <p:cNvGrpSpPr/>
          <p:nvPr/>
        </p:nvGrpSpPr>
        <p:grpSpPr>
          <a:xfrm>
            <a:off x="6500999" y="4475546"/>
            <a:ext cx="2394219" cy="477303"/>
            <a:chOff x="3591069" y="2479786"/>
            <a:chExt cx="3596317" cy="732859"/>
          </a:xfrm>
        </p:grpSpPr>
        <p:grpSp>
          <p:nvGrpSpPr>
            <p:cNvPr id="47" name="Group 46">
              <a:extLst>
                <a:ext uri="{FF2B5EF4-FFF2-40B4-BE49-F238E27FC236}">
                  <a16:creationId xmlns:a16="http://schemas.microsoft.com/office/drawing/2014/main" id="{0FA296B4-7280-A191-ADAC-394C8E8DF08B}"/>
                </a:ext>
              </a:extLst>
            </p:cNvPr>
            <p:cNvGrpSpPr/>
            <p:nvPr/>
          </p:nvGrpSpPr>
          <p:grpSpPr>
            <a:xfrm>
              <a:off x="3591069" y="2479786"/>
              <a:ext cx="3596317" cy="683337"/>
              <a:chOff x="297479" y="3029864"/>
              <a:chExt cx="7159999" cy="829778"/>
            </a:xfrm>
            <a:effectLst>
              <a:outerShdw blurRad="101600" sx="102000" sy="102000" algn="ctr" rotWithShape="0">
                <a:prstClr val="black">
                  <a:alpha val="26000"/>
                </a:prstClr>
              </a:outerShdw>
            </a:effectLst>
          </p:grpSpPr>
          <p:sp>
            <p:nvSpPr>
              <p:cNvPr id="49" name="Rectangle 48">
                <a:extLst>
                  <a:ext uri="{FF2B5EF4-FFF2-40B4-BE49-F238E27FC236}">
                    <a16:creationId xmlns:a16="http://schemas.microsoft.com/office/drawing/2014/main" id="{4A34C1E9-625B-95F2-EE88-82A570B103EF}"/>
                  </a:ext>
                </a:extLst>
              </p:cNvPr>
              <p:cNvSpPr/>
              <p:nvPr/>
            </p:nvSpPr>
            <p:spPr>
              <a:xfrm rot="16200000">
                <a:off x="3463790" y="-29328"/>
                <a:ext cx="829778" cy="69481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45" dirty="0">
                  <a:solidFill>
                    <a:schemeClr val="tx1">
                      <a:lumMod val="75000"/>
                      <a:lumOff val="25000"/>
                    </a:schemeClr>
                  </a:solidFill>
                  <a:latin typeface="Helvetica Neue"/>
                  <a:cs typeface="Helvetica" panose="020B0604020202020204" pitchFamily="34" charset="0"/>
                </a:endParaRPr>
              </a:p>
            </p:txBody>
          </p:sp>
          <p:sp>
            <p:nvSpPr>
              <p:cNvPr id="50" name="Rectangle 49">
                <a:extLst>
                  <a:ext uri="{FF2B5EF4-FFF2-40B4-BE49-F238E27FC236}">
                    <a16:creationId xmlns:a16="http://schemas.microsoft.com/office/drawing/2014/main" id="{6697753B-BD31-0066-9C38-98C660ABCAEE}"/>
                  </a:ext>
                </a:extLst>
              </p:cNvPr>
              <p:cNvSpPr/>
              <p:nvPr/>
            </p:nvSpPr>
            <p:spPr>
              <a:xfrm rot="16200000">
                <a:off x="-18115" y="3345458"/>
                <a:ext cx="829777" cy="198590"/>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45" dirty="0">
                  <a:solidFill>
                    <a:schemeClr val="tx1">
                      <a:lumMod val="75000"/>
                      <a:lumOff val="25000"/>
                    </a:schemeClr>
                  </a:solidFill>
                  <a:latin typeface="Helvetica Neue"/>
                  <a:cs typeface="Helvetica" panose="020B0604020202020204" pitchFamily="34" charset="0"/>
                </a:endParaRPr>
              </a:p>
            </p:txBody>
          </p:sp>
          <p:sp>
            <p:nvSpPr>
              <p:cNvPr id="51" name="Rectangle 50">
                <a:extLst>
                  <a:ext uri="{FF2B5EF4-FFF2-40B4-BE49-F238E27FC236}">
                    <a16:creationId xmlns:a16="http://schemas.microsoft.com/office/drawing/2014/main" id="{DD57659A-1B55-3480-C602-9D092E02B0B8}"/>
                  </a:ext>
                </a:extLst>
              </p:cNvPr>
              <p:cNvSpPr/>
              <p:nvPr/>
            </p:nvSpPr>
            <p:spPr>
              <a:xfrm rot="16200000" flipV="1">
                <a:off x="6958428" y="3360592"/>
                <a:ext cx="829777" cy="168323"/>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45" dirty="0">
                  <a:solidFill>
                    <a:schemeClr val="tx1">
                      <a:lumMod val="75000"/>
                      <a:lumOff val="25000"/>
                    </a:schemeClr>
                  </a:solidFill>
                  <a:latin typeface="Helvetica Neue"/>
                  <a:cs typeface="Helvetica" panose="020B0604020202020204" pitchFamily="34" charset="0"/>
                </a:endParaRPr>
              </a:p>
            </p:txBody>
          </p:sp>
        </p:grpSp>
        <p:sp>
          <p:nvSpPr>
            <p:cNvPr id="48" name="Rectangle 47">
              <a:extLst>
                <a:ext uri="{FF2B5EF4-FFF2-40B4-BE49-F238E27FC236}">
                  <a16:creationId xmlns:a16="http://schemas.microsoft.com/office/drawing/2014/main" id="{F9A123C2-8473-0D0E-7903-49DE860FD23F}"/>
                </a:ext>
              </a:extLst>
            </p:cNvPr>
            <p:cNvSpPr/>
            <p:nvPr/>
          </p:nvSpPr>
          <p:spPr>
            <a:xfrm>
              <a:off x="3648560" y="2516793"/>
              <a:ext cx="3460877" cy="695852"/>
            </a:xfrm>
            <a:prstGeom prst="rect">
              <a:avLst/>
            </a:prstGeom>
          </p:spPr>
          <p:txBody>
            <a:bodyPr wrap="square">
              <a:spAutoFit/>
            </a:bodyPr>
            <a:lstStyle/>
            <a:p>
              <a:r>
                <a:rPr lang="en-US" sz="2345" dirty="0">
                  <a:solidFill>
                    <a:schemeClr val="tx1">
                      <a:lumMod val="75000"/>
                      <a:lumOff val="25000"/>
                    </a:schemeClr>
                  </a:solidFill>
                  <a:latin typeface="Helvetica Neue"/>
                  <a:cs typeface="Helvetica" panose="020B0604020202020204" pitchFamily="34" charset="0"/>
                </a:rPr>
                <a:t>1-way ANOVA</a:t>
              </a:r>
            </a:p>
          </p:txBody>
        </p:sp>
      </p:grpSp>
      <p:grpSp>
        <p:nvGrpSpPr>
          <p:cNvPr id="52" name="Group 51">
            <a:extLst>
              <a:ext uri="{FF2B5EF4-FFF2-40B4-BE49-F238E27FC236}">
                <a16:creationId xmlns:a16="http://schemas.microsoft.com/office/drawing/2014/main" id="{4C1D0C8C-5346-DF72-DF3C-FBDB541C0AA8}"/>
              </a:ext>
            </a:extLst>
          </p:cNvPr>
          <p:cNvGrpSpPr/>
          <p:nvPr/>
        </p:nvGrpSpPr>
        <p:grpSpPr>
          <a:xfrm>
            <a:off x="6500999" y="5007290"/>
            <a:ext cx="2394219" cy="477303"/>
            <a:chOff x="3591069" y="2479786"/>
            <a:chExt cx="3596317" cy="732859"/>
          </a:xfrm>
        </p:grpSpPr>
        <p:grpSp>
          <p:nvGrpSpPr>
            <p:cNvPr id="53" name="Group 52">
              <a:extLst>
                <a:ext uri="{FF2B5EF4-FFF2-40B4-BE49-F238E27FC236}">
                  <a16:creationId xmlns:a16="http://schemas.microsoft.com/office/drawing/2014/main" id="{00D420D5-3508-00C1-37E9-4A4EB624E310}"/>
                </a:ext>
              </a:extLst>
            </p:cNvPr>
            <p:cNvGrpSpPr/>
            <p:nvPr/>
          </p:nvGrpSpPr>
          <p:grpSpPr>
            <a:xfrm>
              <a:off x="3591069" y="2479786"/>
              <a:ext cx="3596317" cy="683337"/>
              <a:chOff x="297479" y="3029864"/>
              <a:chExt cx="7159999" cy="829778"/>
            </a:xfrm>
            <a:effectLst>
              <a:outerShdw blurRad="101600" sx="102000" sy="102000" algn="ctr" rotWithShape="0">
                <a:prstClr val="black">
                  <a:alpha val="26000"/>
                </a:prstClr>
              </a:outerShdw>
            </a:effectLst>
          </p:grpSpPr>
          <p:sp>
            <p:nvSpPr>
              <p:cNvPr id="55" name="Rectangle 54">
                <a:extLst>
                  <a:ext uri="{FF2B5EF4-FFF2-40B4-BE49-F238E27FC236}">
                    <a16:creationId xmlns:a16="http://schemas.microsoft.com/office/drawing/2014/main" id="{96CA6A23-EA03-06CF-3D34-ADC0F9D717EE}"/>
                  </a:ext>
                </a:extLst>
              </p:cNvPr>
              <p:cNvSpPr/>
              <p:nvPr/>
            </p:nvSpPr>
            <p:spPr>
              <a:xfrm rot="16200000">
                <a:off x="3463790" y="-29328"/>
                <a:ext cx="829778" cy="69481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45" dirty="0">
                  <a:solidFill>
                    <a:schemeClr val="tx1">
                      <a:lumMod val="75000"/>
                      <a:lumOff val="25000"/>
                    </a:schemeClr>
                  </a:solidFill>
                  <a:latin typeface="Helvetica Neue"/>
                  <a:cs typeface="Helvetica" panose="020B0604020202020204" pitchFamily="34" charset="0"/>
                </a:endParaRPr>
              </a:p>
            </p:txBody>
          </p:sp>
          <p:sp>
            <p:nvSpPr>
              <p:cNvPr id="56" name="Rectangle 55">
                <a:extLst>
                  <a:ext uri="{FF2B5EF4-FFF2-40B4-BE49-F238E27FC236}">
                    <a16:creationId xmlns:a16="http://schemas.microsoft.com/office/drawing/2014/main" id="{7638DBA3-2BCC-0335-CF15-352DF1FB4380}"/>
                  </a:ext>
                </a:extLst>
              </p:cNvPr>
              <p:cNvSpPr/>
              <p:nvPr/>
            </p:nvSpPr>
            <p:spPr>
              <a:xfrm rot="16200000">
                <a:off x="-18115" y="3345458"/>
                <a:ext cx="829777" cy="198590"/>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45" dirty="0">
                  <a:solidFill>
                    <a:schemeClr val="tx1">
                      <a:lumMod val="75000"/>
                      <a:lumOff val="25000"/>
                    </a:schemeClr>
                  </a:solidFill>
                  <a:latin typeface="Helvetica Neue"/>
                  <a:cs typeface="Helvetica" panose="020B0604020202020204" pitchFamily="34" charset="0"/>
                </a:endParaRPr>
              </a:p>
            </p:txBody>
          </p:sp>
          <p:sp>
            <p:nvSpPr>
              <p:cNvPr id="57" name="Rectangle 56">
                <a:extLst>
                  <a:ext uri="{FF2B5EF4-FFF2-40B4-BE49-F238E27FC236}">
                    <a16:creationId xmlns:a16="http://schemas.microsoft.com/office/drawing/2014/main" id="{40B25570-87AC-CA84-2311-C90CEE5B2F5B}"/>
                  </a:ext>
                </a:extLst>
              </p:cNvPr>
              <p:cNvSpPr/>
              <p:nvPr/>
            </p:nvSpPr>
            <p:spPr>
              <a:xfrm rot="16200000" flipV="1">
                <a:off x="6958428" y="3360592"/>
                <a:ext cx="829777" cy="168323"/>
              </a:xfrm>
              <a:prstGeom prst="rect">
                <a:avLst/>
              </a:prstGeom>
              <a:solidFill>
                <a:srgbClr val="3F4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345" dirty="0">
                  <a:solidFill>
                    <a:schemeClr val="tx1">
                      <a:lumMod val="75000"/>
                      <a:lumOff val="25000"/>
                    </a:schemeClr>
                  </a:solidFill>
                  <a:latin typeface="Helvetica Neue"/>
                  <a:cs typeface="Helvetica" panose="020B0604020202020204" pitchFamily="34" charset="0"/>
                </a:endParaRPr>
              </a:p>
            </p:txBody>
          </p:sp>
        </p:grpSp>
        <p:sp>
          <p:nvSpPr>
            <p:cNvPr id="54" name="Rectangle 53">
              <a:extLst>
                <a:ext uri="{FF2B5EF4-FFF2-40B4-BE49-F238E27FC236}">
                  <a16:creationId xmlns:a16="http://schemas.microsoft.com/office/drawing/2014/main" id="{C62D07CB-CF5E-9502-F659-270BEF46AD45}"/>
                </a:ext>
              </a:extLst>
            </p:cNvPr>
            <p:cNvSpPr/>
            <p:nvPr/>
          </p:nvSpPr>
          <p:spPr>
            <a:xfrm>
              <a:off x="3648560" y="2516793"/>
              <a:ext cx="3460877" cy="695852"/>
            </a:xfrm>
            <a:prstGeom prst="rect">
              <a:avLst/>
            </a:prstGeom>
          </p:spPr>
          <p:txBody>
            <a:bodyPr wrap="square">
              <a:spAutoFit/>
            </a:bodyPr>
            <a:lstStyle/>
            <a:p>
              <a:r>
                <a:rPr lang="en-US" sz="2345" dirty="0">
                  <a:solidFill>
                    <a:schemeClr val="tx1">
                      <a:lumMod val="75000"/>
                      <a:lumOff val="25000"/>
                    </a:schemeClr>
                  </a:solidFill>
                  <a:latin typeface="Helvetica Neue"/>
                  <a:cs typeface="Helvetica" panose="020B0604020202020204" pitchFamily="34" charset="0"/>
                </a:rPr>
                <a:t>2-way ANOVA</a:t>
              </a:r>
            </a:p>
          </p:txBody>
        </p:sp>
      </p:grpSp>
    </p:spTree>
    <p:extLst>
      <p:ext uri="{BB962C8B-B14F-4D97-AF65-F5344CB8AC3E}">
        <p14:creationId xmlns:p14="http://schemas.microsoft.com/office/powerpoint/2010/main" val="325103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10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0-#ppt_w/2"/>
                                          </p:val>
                                        </p:tav>
                                        <p:tav tm="100000">
                                          <p:val>
                                            <p:strVal val="#ppt_x"/>
                                          </p:val>
                                        </p:tav>
                                      </p:tavLst>
                                    </p:anim>
                                    <p:anim calcmode="lin" valueType="num">
                                      <p:cBhvr additive="base">
                                        <p:cTn id="17" dur="500" fill="hold"/>
                                        <p:tgtEl>
                                          <p:spTgt spid="2"/>
                                        </p:tgtEl>
                                        <p:attrNameLst>
                                          <p:attrName>ppt_y</p:attrName>
                                        </p:attrNameLst>
                                      </p:cBhvr>
                                      <p:tavLst>
                                        <p:tav tm="0">
                                          <p:val>
                                            <p:strVal val="#ppt_y"/>
                                          </p:val>
                                        </p:tav>
                                        <p:tav tm="100000">
                                          <p:val>
                                            <p:strVal val="#ppt_y"/>
                                          </p:val>
                                        </p:tav>
                                      </p:tavLst>
                                    </p:anim>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500"/>
                                        <p:tgtEl>
                                          <p:spTgt spid="3"/>
                                        </p:tgtEl>
                                      </p:cBhvr>
                                    </p:animEffect>
                                  </p:childTnLst>
                                </p:cTn>
                              </p:par>
                            </p:childTnLst>
                          </p:cTn>
                        </p:par>
                        <p:par>
                          <p:cTn id="22" fill="hold">
                            <p:stCondLst>
                              <p:cond delay="1000"/>
                            </p:stCondLst>
                            <p:childTnLst>
                              <p:par>
                                <p:cTn id="23" presetID="53" presetClass="entr" presetSubtype="16" fill="hold" nodeType="after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500" fill="hold"/>
                                        <p:tgtEl>
                                          <p:spTgt spid="28"/>
                                        </p:tgtEl>
                                        <p:attrNameLst>
                                          <p:attrName>ppt_w</p:attrName>
                                        </p:attrNameLst>
                                      </p:cBhvr>
                                      <p:tavLst>
                                        <p:tav tm="0">
                                          <p:val>
                                            <p:fltVal val="0"/>
                                          </p:val>
                                        </p:tav>
                                        <p:tav tm="100000">
                                          <p:val>
                                            <p:strVal val="#ppt_w"/>
                                          </p:val>
                                        </p:tav>
                                      </p:tavLst>
                                    </p:anim>
                                    <p:anim calcmode="lin" valueType="num">
                                      <p:cBhvr>
                                        <p:cTn id="26" dur="500" fill="hold"/>
                                        <p:tgtEl>
                                          <p:spTgt spid="28"/>
                                        </p:tgtEl>
                                        <p:attrNameLst>
                                          <p:attrName>ppt_h</p:attrName>
                                        </p:attrNameLst>
                                      </p:cBhvr>
                                      <p:tavLst>
                                        <p:tav tm="0">
                                          <p:val>
                                            <p:fltVal val="0"/>
                                          </p:val>
                                        </p:tav>
                                        <p:tav tm="100000">
                                          <p:val>
                                            <p:strVal val="#ppt_h"/>
                                          </p:val>
                                        </p:tav>
                                      </p:tavLst>
                                    </p:anim>
                                    <p:animEffect transition="in" filter="fade">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additive="base">
                                        <p:cTn id="32" dur="500" fill="hold"/>
                                        <p:tgtEl>
                                          <p:spTgt spid="4"/>
                                        </p:tgtEl>
                                        <p:attrNameLst>
                                          <p:attrName>ppt_x</p:attrName>
                                        </p:attrNameLst>
                                      </p:cBhvr>
                                      <p:tavLst>
                                        <p:tav tm="0">
                                          <p:val>
                                            <p:strVal val="0-#ppt_w/2"/>
                                          </p:val>
                                        </p:tav>
                                        <p:tav tm="100000">
                                          <p:val>
                                            <p:strVal val="#ppt_x"/>
                                          </p:val>
                                        </p:tav>
                                      </p:tavLst>
                                    </p:anim>
                                    <p:anim calcmode="lin" valueType="num">
                                      <p:cBhvr additive="base">
                                        <p:cTn id="33" dur="500" fill="hold"/>
                                        <p:tgtEl>
                                          <p:spTgt spid="4"/>
                                        </p:tgtEl>
                                        <p:attrNameLst>
                                          <p:attrName>ppt_y</p:attrName>
                                        </p:attrNameLst>
                                      </p:cBhvr>
                                      <p:tavLst>
                                        <p:tav tm="0">
                                          <p:val>
                                            <p:strVal val="#ppt_y"/>
                                          </p:val>
                                        </p:tav>
                                        <p:tav tm="100000">
                                          <p:val>
                                            <p:strVal val="#ppt_y"/>
                                          </p:val>
                                        </p:tav>
                                      </p:tavLst>
                                    </p:anim>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par>
                          <p:cTn id="38" fill="hold">
                            <p:stCondLst>
                              <p:cond delay="1000"/>
                            </p:stCondLst>
                            <p:childTnLst>
                              <p:par>
                                <p:cTn id="39" presetID="53" presetClass="entr" presetSubtype="16"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p:cTn id="41" dur="500" fill="hold"/>
                                        <p:tgtEl>
                                          <p:spTgt spid="22"/>
                                        </p:tgtEl>
                                        <p:attrNameLst>
                                          <p:attrName>ppt_w</p:attrName>
                                        </p:attrNameLst>
                                      </p:cBhvr>
                                      <p:tavLst>
                                        <p:tav tm="0">
                                          <p:val>
                                            <p:fltVal val="0"/>
                                          </p:val>
                                        </p:tav>
                                        <p:tav tm="100000">
                                          <p:val>
                                            <p:strVal val="#ppt_w"/>
                                          </p:val>
                                        </p:tav>
                                      </p:tavLst>
                                    </p:anim>
                                    <p:anim calcmode="lin" valueType="num">
                                      <p:cBhvr>
                                        <p:cTn id="42" dur="500" fill="hold"/>
                                        <p:tgtEl>
                                          <p:spTgt spid="22"/>
                                        </p:tgtEl>
                                        <p:attrNameLst>
                                          <p:attrName>ppt_h</p:attrName>
                                        </p:attrNameLst>
                                      </p:cBhvr>
                                      <p:tavLst>
                                        <p:tav tm="0">
                                          <p:val>
                                            <p:fltVal val="0"/>
                                          </p:val>
                                        </p:tav>
                                        <p:tav tm="100000">
                                          <p:val>
                                            <p:strVal val="#ppt_h"/>
                                          </p:val>
                                        </p:tav>
                                      </p:tavLst>
                                    </p:anim>
                                    <p:animEffect transition="in" filter="fade">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6"/>
                                        </p:tgtEl>
                                        <p:attrNameLst>
                                          <p:attrName>style.visibility</p:attrName>
                                        </p:attrNameLst>
                                      </p:cBhvr>
                                      <p:to>
                                        <p:strVal val="visible"/>
                                      </p:to>
                                    </p:set>
                                    <p:anim calcmode="lin" valueType="num">
                                      <p:cBhvr additive="base">
                                        <p:cTn id="48" dur="500" fill="hold"/>
                                        <p:tgtEl>
                                          <p:spTgt spid="6"/>
                                        </p:tgtEl>
                                        <p:attrNameLst>
                                          <p:attrName>ppt_x</p:attrName>
                                        </p:attrNameLst>
                                      </p:cBhvr>
                                      <p:tavLst>
                                        <p:tav tm="0">
                                          <p:val>
                                            <p:strVal val="0-#ppt_w/2"/>
                                          </p:val>
                                        </p:tav>
                                        <p:tav tm="100000">
                                          <p:val>
                                            <p:strVal val="#ppt_x"/>
                                          </p:val>
                                        </p:tav>
                                      </p:tavLst>
                                    </p:anim>
                                    <p:anim calcmode="lin" valueType="num">
                                      <p:cBhvr additive="base">
                                        <p:cTn id="49" dur="500" fill="hold"/>
                                        <p:tgtEl>
                                          <p:spTgt spid="6"/>
                                        </p:tgtEl>
                                        <p:attrNameLst>
                                          <p:attrName>ppt_y</p:attrName>
                                        </p:attrNameLst>
                                      </p:cBhvr>
                                      <p:tavLst>
                                        <p:tav tm="0">
                                          <p:val>
                                            <p:strVal val="#ppt_y"/>
                                          </p:val>
                                        </p:tav>
                                        <p:tav tm="100000">
                                          <p:val>
                                            <p:strVal val="#ppt_y"/>
                                          </p:val>
                                        </p:tav>
                                      </p:tavLst>
                                    </p:anim>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wipe(left)">
                                      <p:cBhvr>
                                        <p:cTn id="53" dur="500"/>
                                        <p:tgtEl>
                                          <p:spTgt spid="7"/>
                                        </p:tgtEl>
                                      </p:cBhvr>
                                    </p:animEffect>
                                  </p:childTnLst>
                                </p:cTn>
                              </p:par>
                            </p:childTnLst>
                          </p:cTn>
                        </p:par>
                        <p:par>
                          <p:cTn id="54" fill="hold">
                            <p:stCondLst>
                              <p:cond delay="1000"/>
                            </p:stCondLst>
                            <p:childTnLst>
                              <p:par>
                                <p:cTn id="55" presetID="53" presetClass="entr" presetSubtype="16" fill="hold" nodeType="afterEffect">
                                  <p:stCondLst>
                                    <p:cond delay="0"/>
                                  </p:stCondLst>
                                  <p:childTnLst>
                                    <p:set>
                                      <p:cBhvr>
                                        <p:cTn id="56" dur="1" fill="hold">
                                          <p:stCondLst>
                                            <p:cond delay="0"/>
                                          </p:stCondLst>
                                        </p:cTn>
                                        <p:tgtEl>
                                          <p:spTgt spid="34"/>
                                        </p:tgtEl>
                                        <p:attrNameLst>
                                          <p:attrName>style.visibility</p:attrName>
                                        </p:attrNameLst>
                                      </p:cBhvr>
                                      <p:to>
                                        <p:strVal val="visible"/>
                                      </p:to>
                                    </p:set>
                                    <p:anim calcmode="lin" valueType="num">
                                      <p:cBhvr>
                                        <p:cTn id="57" dur="500" fill="hold"/>
                                        <p:tgtEl>
                                          <p:spTgt spid="34"/>
                                        </p:tgtEl>
                                        <p:attrNameLst>
                                          <p:attrName>ppt_w</p:attrName>
                                        </p:attrNameLst>
                                      </p:cBhvr>
                                      <p:tavLst>
                                        <p:tav tm="0">
                                          <p:val>
                                            <p:fltVal val="0"/>
                                          </p:val>
                                        </p:tav>
                                        <p:tav tm="100000">
                                          <p:val>
                                            <p:strVal val="#ppt_w"/>
                                          </p:val>
                                        </p:tav>
                                      </p:tavLst>
                                    </p:anim>
                                    <p:anim calcmode="lin" valueType="num">
                                      <p:cBhvr>
                                        <p:cTn id="58" dur="500" fill="hold"/>
                                        <p:tgtEl>
                                          <p:spTgt spid="34"/>
                                        </p:tgtEl>
                                        <p:attrNameLst>
                                          <p:attrName>ppt_h</p:attrName>
                                        </p:attrNameLst>
                                      </p:cBhvr>
                                      <p:tavLst>
                                        <p:tav tm="0">
                                          <p:val>
                                            <p:fltVal val="0"/>
                                          </p:val>
                                        </p:tav>
                                        <p:tav tm="100000">
                                          <p:val>
                                            <p:strVal val="#ppt_h"/>
                                          </p:val>
                                        </p:tav>
                                      </p:tavLst>
                                    </p:anim>
                                    <p:animEffect transition="in" filter="fade">
                                      <p:cBhvr>
                                        <p:cTn id="59" dur="500"/>
                                        <p:tgtEl>
                                          <p:spTgt spid="34"/>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8" fill="hold" grpId="0" nodeType="clickEffect">
                                  <p:stCondLst>
                                    <p:cond delay="0"/>
                                  </p:stCondLst>
                                  <p:childTnLst>
                                    <p:set>
                                      <p:cBhvr>
                                        <p:cTn id="63" dur="1" fill="hold">
                                          <p:stCondLst>
                                            <p:cond delay="0"/>
                                          </p:stCondLst>
                                        </p:cTn>
                                        <p:tgtEl>
                                          <p:spTgt spid="8"/>
                                        </p:tgtEl>
                                        <p:attrNameLst>
                                          <p:attrName>style.visibility</p:attrName>
                                        </p:attrNameLst>
                                      </p:cBhvr>
                                      <p:to>
                                        <p:strVal val="visible"/>
                                      </p:to>
                                    </p:set>
                                    <p:anim calcmode="lin" valueType="num">
                                      <p:cBhvr additive="base">
                                        <p:cTn id="64" dur="500" fill="hold"/>
                                        <p:tgtEl>
                                          <p:spTgt spid="8"/>
                                        </p:tgtEl>
                                        <p:attrNameLst>
                                          <p:attrName>ppt_x</p:attrName>
                                        </p:attrNameLst>
                                      </p:cBhvr>
                                      <p:tavLst>
                                        <p:tav tm="0">
                                          <p:val>
                                            <p:strVal val="0-#ppt_w/2"/>
                                          </p:val>
                                        </p:tav>
                                        <p:tav tm="100000">
                                          <p:val>
                                            <p:strVal val="#ppt_x"/>
                                          </p:val>
                                        </p:tav>
                                      </p:tavLst>
                                    </p:anim>
                                    <p:anim calcmode="lin" valueType="num">
                                      <p:cBhvr additive="base">
                                        <p:cTn id="65" dur="500" fill="hold"/>
                                        <p:tgtEl>
                                          <p:spTgt spid="8"/>
                                        </p:tgtEl>
                                        <p:attrNameLst>
                                          <p:attrName>ppt_y</p:attrName>
                                        </p:attrNameLst>
                                      </p:cBhvr>
                                      <p:tavLst>
                                        <p:tav tm="0">
                                          <p:val>
                                            <p:strVal val="#ppt_y"/>
                                          </p:val>
                                        </p:tav>
                                        <p:tav tm="100000">
                                          <p:val>
                                            <p:strVal val="#ppt_y"/>
                                          </p:val>
                                        </p:tav>
                                      </p:tavLst>
                                    </p:anim>
                                  </p:childTnLst>
                                </p:cTn>
                              </p:par>
                            </p:childTnLst>
                          </p:cTn>
                        </p:par>
                        <p:par>
                          <p:cTn id="66" fill="hold">
                            <p:stCondLst>
                              <p:cond delay="500"/>
                            </p:stCondLst>
                            <p:childTnLst>
                              <p:par>
                                <p:cTn id="67" presetID="22" presetClass="entr" presetSubtype="8" fill="hold" grpId="0" nodeType="after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wipe(left)">
                                      <p:cBhvr>
                                        <p:cTn id="69" dur="500"/>
                                        <p:tgtEl>
                                          <p:spTgt spid="9"/>
                                        </p:tgtEl>
                                      </p:cBhvr>
                                    </p:animEffect>
                                  </p:childTnLst>
                                </p:cTn>
                              </p:par>
                            </p:childTnLst>
                          </p:cTn>
                        </p:par>
                        <p:par>
                          <p:cTn id="70" fill="hold">
                            <p:stCondLst>
                              <p:cond delay="1000"/>
                            </p:stCondLst>
                            <p:childTnLst>
                              <p:par>
                                <p:cTn id="71" presetID="53" presetClass="entr" presetSubtype="16" fill="hold" nodeType="afterEffect">
                                  <p:stCondLst>
                                    <p:cond delay="0"/>
                                  </p:stCondLst>
                                  <p:childTnLst>
                                    <p:set>
                                      <p:cBhvr>
                                        <p:cTn id="72" dur="1" fill="hold">
                                          <p:stCondLst>
                                            <p:cond delay="0"/>
                                          </p:stCondLst>
                                        </p:cTn>
                                        <p:tgtEl>
                                          <p:spTgt spid="10"/>
                                        </p:tgtEl>
                                        <p:attrNameLst>
                                          <p:attrName>style.visibility</p:attrName>
                                        </p:attrNameLst>
                                      </p:cBhvr>
                                      <p:to>
                                        <p:strVal val="visible"/>
                                      </p:to>
                                    </p:set>
                                    <p:anim calcmode="lin" valueType="num">
                                      <p:cBhvr>
                                        <p:cTn id="73" dur="500" fill="hold"/>
                                        <p:tgtEl>
                                          <p:spTgt spid="10"/>
                                        </p:tgtEl>
                                        <p:attrNameLst>
                                          <p:attrName>ppt_w</p:attrName>
                                        </p:attrNameLst>
                                      </p:cBhvr>
                                      <p:tavLst>
                                        <p:tav tm="0">
                                          <p:val>
                                            <p:fltVal val="0"/>
                                          </p:val>
                                        </p:tav>
                                        <p:tav tm="100000">
                                          <p:val>
                                            <p:strVal val="#ppt_w"/>
                                          </p:val>
                                        </p:tav>
                                      </p:tavLst>
                                    </p:anim>
                                    <p:anim calcmode="lin" valueType="num">
                                      <p:cBhvr>
                                        <p:cTn id="74" dur="500" fill="hold"/>
                                        <p:tgtEl>
                                          <p:spTgt spid="10"/>
                                        </p:tgtEl>
                                        <p:attrNameLst>
                                          <p:attrName>ppt_h</p:attrName>
                                        </p:attrNameLst>
                                      </p:cBhvr>
                                      <p:tavLst>
                                        <p:tav tm="0">
                                          <p:val>
                                            <p:fltVal val="0"/>
                                          </p:val>
                                        </p:tav>
                                        <p:tav tm="100000">
                                          <p:val>
                                            <p:strVal val="#ppt_h"/>
                                          </p:val>
                                        </p:tav>
                                      </p:tavLst>
                                    </p:anim>
                                    <p:animEffect transition="in" filter="fade">
                                      <p:cBhvr>
                                        <p:cTn id="75" dur="500"/>
                                        <p:tgtEl>
                                          <p:spTgt spid="10"/>
                                        </p:tgtEl>
                                      </p:cBhvr>
                                    </p:animEffect>
                                  </p:childTnLst>
                                </p:cTn>
                              </p:par>
                            </p:childTnLst>
                          </p:cTn>
                        </p:par>
                        <p:par>
                          <p:cTn id="76" fill="hold">
                            <p:stCondLst>
                              <p:cond delay="1500"/>
                            </p:stCondLst>
                            <p:childTnLst>
                              <p:par>
                                <p:cTn id="77" presetID="53" presetClass="entr" presetSubtype="16" fill="hold" nodeType="afterEffect">
                                  <p:stCondLst>
                                    <p:cond delay="0"/>
                                  </p:stCondLst>
                                  <p:childTnLst>
                                    <p:set>
                                      <p:cBhvr>
                                        <p:cTn id="78" dur="1" fill="hold">
                                          <p:stCondLst>
                                            <p:cond delay="0"/>
                                          </p:stCondLst>
                                        </p:cTn>
                                        <p:tgtEl>
                                          <p:spTgt spid="40"/>
                                        </p:tgtEl>
                                        <p:attrNameLst>
                                          <p:attrName>style.visibility</p:attrName>
                                        </p:attrNameLst>
                                      </p:cBhvr>
                                      <p:to>
                                        <p:strVal val="visible"/>
                                      </p:to>
                                    </p:set>
                                    <p:anim calcmode="lin" valueType="num">
                                      <p:cBhvr>
                                        <p:cTn id="79" dur="500" fill="hold"/>
                                        <p:tgtEl>
                                          <p:spTgt spid="40"/>
                                        </p:tgtEl>
                                        <p:attrNameLst>
                                          <p:attrName>ppt_w</p:attrName>
                                        </p:attrNameLst>
                                      </p:cBhvr>
                                      <p:tavLst>
                                        <p:tav tm="0">
                                          <p:val>
                                            <p:fltVal val="0"/>
                                          </p:val>
                                        </p:tav>
                                        <p:tav tm="100000">
                                          <p:val>
                                            <p:strVal val="#ppt_w"/>
                                          </p:val>
                                        </p:tav>
                                      </p:tavLst>
                                    </p:anim>
                                    <p:anim calcmode="lin" valueType="num">
                                      <p:cBhvr>
                                        <p:cTn id="80" dur="500" fill="hold"/>
                                        <p:tgtEl>
                                          <p:spTgt spid="40"/>
                                        </p:tgtEl>
                                        <p:attrNameLst>
                                          <p:attrName>ppt_h</p:attrName>
                                        </p:attrNameLst>
                                      </p:cBhvr>
                                      <p:tavLst>
                                        <p:tav tm="0">
                                          <p:val>
                                            <p:fltVal val="0"/>
                                          </p:val>
                                        </p:tav>
                                        <p:tav tm="100000">
                                          <p:val>
                                            <p:strVal val="#ppt_h"/>
                                          </p:val>
                                        </p:tav>
                                      </p:tavLst>
                                    </p:anim>
                                    <p:animEffect transition="in" filter="fade">
                                      <p:cBhvr>
                                        <p:cTn id="81" dur="500"/>
                                        <p:tgtEl>
                                          <p:spTgt spid="40"/>
                                        </p:tgtEl>
                                      </p:cBhvr>
                                    </p:animEffect>
                                  </p:childTnLst>
                                </p:cTn>
                              </p:par>
                            </p:childTnLst>
                          </p:cTn>
                        </p:par>
                      </p:childTnLst>
                    </p:cTn>
                  </p:par>
                  <p:par>
                    <p:cTn id="82" fill="hold">
                      <p:stCondLst>
                        <p:cond delay="indefinite"/>
                      </p:stCondLst>
                      <p:childTnLst>
                        <p:par>
                          <p:cTn id="83" fill="hold">
                            <p:stCondLst>
                              <p:cond delay="0"/>
                            </p:stCondLst>
                            <p:childTnLst>
                              <p:par>
                                <p:cTn id="84" presetID="2" presetClass="entr" presetSubtype="8" fill="hold" grpId="0" nodeType="clickEffect">
                                  <p:stCondLst>
                                    <p:cond delay="0"/>
                                  </p:stCondLst>
                                  <p:childTnLst>
                                    <p:set>
                                      <p:cBhvr>
                                        <p:cTn id="85" dur="1" fill="hold">
                                          <p:stCondLst>
                                            <p:cond delay="0"/>
                                          </p:stCondLst>
                                        </p:cTn>
                                        <p:tgtEl>
                                          <p:spTgt spid="16"/>
                                        </p:tgtEl>
                                        <p:attrNameLst>
                                          <p:attrName>style.visibility</p:attrName>
                                        </p:attrNameLst>
                                      </p:cBhvr>
                                      <p:to>
                                        <p:strVal val="visible"/>
                                      </p:to>
                                    </p:set>
                                    <p:anim calcmode="lin" valueType="num">
                                      <p:cBhvr additive="base">
                                        <p:cTn id="86" dur="500" fill="hold"/>
                                        <p:tgtEl>
                                          <p:spTgt spid="16"/>
                                        </p:tgtEl>
                                        <p:attrNameLst>
                                          <p:attrName>ppt_x</p:attrName>
                                        </p:attrNameLst>
                                      </p:cBhvr>
                                      <p:tavLst>
                                        <p:tav tm="0">
                                          <p:val>
                                            <p:strVal val="0-#ppt_w/2"/>
                                          </p:val>
                                        </p:tav>
                                        <p:tav tm="100000">
                                          <p:val>
                                            <p:strVal val="#ppt_x"/>
                                          </p:val>
                                        </p:tav>
                                      </p:tavLst>
                                    </p:anim>
                                    <p:anim calcmode="lin" valueType="num">
                                      <p:cBhvr additive="base">
                                        <p:cTn id="87" dur="500" fill="hold"/>
                                        <p:tgtEl>
                                          <p:spTgt spid="16"/>
                                        </p:tgtEl>
                                        <p:attrNameLst>
                                          <p:attrName>ppt_y</p:attrName>
                                        </p:attrNameLst>
                                      </p:cBhvr>
                                      <p:tavLst>
                                        <p:tav tm="0">
                                          <p:val>
                                            <p:strVal val="#ppt_y"/>
                                          </p:val>
                                        </p:tav>
                                        <p:tav tm="100000">
                                          <p:val>
                                            <p:strVal val="#ppt_y"/>
                                          </p:val>
                                        </p:tav>
                                      </p:tavLst>
                                    </p:anim>
                                  </p:childTnLst>
                                </p:cTn>
                              </p:par>
                            </p:childTnLst>
                          </p:cTn>
                        </p:par>
                        <p:par>
                          <p:cTn id="88" fill="hold">
                            <p:stCondLst>
                              <p:cond delay="500"/>
                            </p:stCondLst>
                            <p:childTnLst>
                              <p:par>
                                <p:cTn id="89" presetID="22" presetClass="entr" presetSubtype="8" fill="hold" grpId="0" nodeType="after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wipe(left)">
                                      <p:cBhvr>
                                        <p:cTn id="91" dur="500"/>
                                        <p:tgtEl>
                                          <p:spTgt spid="17"/>
                                        </p:tgtEl>
                                      </p:cBhvr>
                                    </p:animEffect>
                                  </p:childTnLst>
                                </p:cTn>
                              </p:par>
                            </p:childTnLst>
                          </p:cTn>
                        </p:par>
                        <p:par>
                          <p:cTn id="92" fill="hold">
                            <p:stCondLst>
                              <p:cond delay="1000"/>
                            </p:stCondLst>
                            <p:childTnLst>
                              <p:par>
                                <p:cTn id="93" presetID="53" presetClass="entr" presetSubtype="16" fill="hold" nodeType="afterEffect">
                                  <p:stCondLst>
                                    <p:cond delay="0"/>
                                  </p:stCondLst>
                                  <p:childTnLst>
                                    <p:set>
                                      <p:cBhvr>
                                        <p:cTn id="94" dur="1" fill="hold">
                                          <p:stCondLst>
                                            <p:cond delay="0"/>
                                          </p:stCondLst>
                                        </p:cTn>
                                        <p:tgtEl>
                                          <p:spTgt spid="46"/>
                                        </p:tgtEl>
                                        <p:attrNameLst>
                                          <p:attrName>style.visibility</p:attrName>
                                        </p:attrNameLst>
                                      </p:cBhvr>
                                      <p:to>
                                        <p:strVal val="visible"/>
                                      </p:to>
                                    </p:set>
                                    <p:anim calcmode="lin" valueType="num">
                                      <p:cBhvr>
                                        <p:cTn id="95" dur="500" fill="hold"/>
                                        <p:tgtEl>
                                          <p:spTgt spid="46"/>
                                        </p:tgtEl>
                                        <p:attrNameLst>
                                          <p:attrName>ppt_w</p:attrName>
                                        </p:attrNameLst>
                                      </p:cBhvr>
                                      <p:tavLst>
                                        <p:tav tm="0">
                                          <p:val>
                                            <p:fltVal val="0"/>
                                          </p:val>
                                        </p:tav>
                                        <p:tav tm="100000">
                                          <p:val>
                                            <p:strVal val="#ppt_w"/>
                                          </p:val>
                                        </p:tav>
                                      </p:tavLst>
                                    </p:anim>
                                    <p:anim calcmode="lin" valueType="num">
                                      <p:cBhvr>
                                        <p:cTn id="96" dur="500" fill="hold"/>
                                        <p:tgtEl>
                                          <p:spTgt spid="46"/>
                                        </p:tgtEl>
                                        <p:attrNameLst>
                                          <p:attrName>ppt_h</p:attrName>
                                        </p:attrNameLst>
                                      </p:cBhvr>
                                      <p:tavLst>
                                        <p:tav tm="0">
                                          <p:val>
                                            <p:fltVal val="0"/>
                                          </p:val>
                                        </p:tav>
                                        <p:tav tm="100000">
                                          <p:val>
                                            <p:strVal val="#ppt_h"/>
                                          </p:val>
                                        </p:tav>
                                      </p:tavLst>
                                    </p:anim>
                                    <p:animEffect transition="in" filter="fade">
                                      <p:cBhvr>
                                        <p:cTn id="97" dur="500"/>
                                        <p:tgtEl>
                                          <p:spTgt spid="46"/>
                                        </p:tgtEl>
                                      </p:cBhvr>
                                    </p:animEffect>
                                  </p:childTnLst>
                                </p:cTn>
                              </p:par>
                            </p:childTnLst>
                          </p:cTn>
                        </p:par>
                        <p:par>
                          <p:cTn id="98" fill="hold">
                            <p:stCondLst>
                              <p:cond delay="1500"/>
                            </p:stCondLst>
                            <p:childTnLst>
                              <p:par>
                                <p:cTn id="99" presetID="53" presetClass="entr" presetSubtype="16" fill="hold" nodeType="afterEffect">
                                  <p:stCondLst>
                                    <p:cond delay="0"/>
                                  </p:stCondLst>
                                  <p:childTnLst>
                                    <p:set>
                                      <p:cBhvr>
                                        <p:cTn id="100" dur="1" fill="hold">
                                          <p:stCondLst>
                                            <p:cond delay="0"/>
                                          </p:stCondLst>
                                        </p:cTn>
                                        <p:tgtEl>
                                          <p:spTgt spid="52"/>
                                        </p:tgtEl>
                                        <p:attrNameLst>
                                          <p:attrName>style.visibility</p:attrName>
                                        </p:attrNameLst>
                                      </p:cBhvr>
                                      <p:to>
                                        <p:strVal val="visible"/>
                                      </p:to>
                                    </p:set>
                                    <p:anim calcmode="lin" valueType="num">
                                      <p:cBhvr>
                                        <p:cTn id="101" dur="500" fill="hold"/>
                                        <p:tgtEl>
                                          <p:spTgt spid="52"/>
                                        </p:tgtEl>
                                        <p:attrNameLst>
                                          <p:attrName>ppt_w</p:attrName>
                                        </p:attrNameLst>
                                      </p:cBhvr>
                                      <p:tavLst>
                                        <p:tav tm="0">
                                          <p:val>
                                            <p:fltVal val="0"/>
                                          </p:val>
                                        </p:tav>
                                        <p:tav tm="100000">
                                          <p:val>
                                            <p:strVal val="#ppt_w"/>
                                          </p:val>
                                        </p:tav>
                                      </p:tavLst>
                                    </p:anim>
                                    <p:anim calcmode="lin" valueType="num">
                                      <p:cBhvr>
                                        <p:cTn id="102" dur="500" fill="hold"/>
                                        <p:tgtEl>
                                          <p:spTgt spid="52"/>
                                        </p:tgtEl>
                                        <p:attrNameLst>
                                          <p:attrName>ppt_h</p:attrName>
                                        </p:attrNameLst>
                                      </p:cBhvr>
                                      <p:tavLst>
                                        <p:tav tm="0">
                                          <p:val>
                                            <p:fltVal val="0"/>
                                          </p:val>
                                        </p:tav>
                                        <p:tav tm="100000">
                                          <p:val>
                                            <p:strVal val="#ppt_h"/>
                                          </p:val>
                                        </p:tav>
                                      </p:tavLst>
                                    </p:anim>
                                    <p:animEffect transition="in" filter="fade">
                                      <p:cBhvr>
                                        <p:cTn id="103"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6" grpId="0" animBg="1"/>
      <p:bldP spid="17" grpId="0" animBg="1"/>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FC1254-D293-2D87-2745-28035BA09AF4}"/>
              </a:ext>
            </a:extLst>
          </p:cNvPr>
          <p:cNvPicPr>
            <a:picLocks noChangeAspect="1"/>
          </p:cNvPicPr>
          <p:nvPr/>
        </p:nvPicPr>
        <p:blipFill>
          <a:blip r:embed="rId2"/>
          <a:stretch>
            <a:fillRect/>
          </a:stretch>
        </p:blipFill>
        <p:spPr>
          <a:xfrm>
            <a:off x="457200" y="1175861"/>
            <a:ext cx="8229600" cy="2468880"/>
          </a:xfrm>
          <a:prstGeom prst="rect">
            <a:avLst/>
          </a:prstGeom>
          <a:noFill/>
        </p:spPr>
      </p:pic>
      <p:sp>
        <p:nvSpPr>
          <p:cNvPr id="6" name="TextBox 5">
            <a:extLst>
              <a:ext uri="{FF2B5EF4-FFF2-40B4-BE49-F238E27FC236}">
                <a16:creationId xmlns:a16="http://schemas.microsoft.com/office/drawing/2014/main" id="{D447C899-E9C1-7291-05CE-B7A43868AE51}"/>
              </a:ext>
            </a:extLst>
          </p:cNvPr>
          <p:cNvSpPr txBox="1"/>
          <p:nvPr/>
        </p:nvSpPr>
        <p:spPr>
          <a:xfrm>
            <a:off x="568960" y="4029165"/>
            <a:ext cx="8117840" cy="1938992"/>
          </a:xfrm>
          <a:prstGeom prst="rect">
            <a:avLst/>
          </a:prstGeom>
          <a:noFill/>
        </p:spPr>
        <p:txBody>
          <a:bodyPr wrap="square">
            <a:spAutoFit/>
          </a:bodyPr>
          <a:lstStyle/>
          <a:p>
            <a:pPr lvl="0" algn="just"/>
            <a:r>
              <a:rPr lang="en-US" sz="2400" dirty="0">
                <a:latin typeface="Times New Roman" panose="02020603050405020304" pitchFamily="18" charset="0"/>
                <a:cs typeface="Times New Roman" panose="02020603050405020304" pitchFamily="18" charset="0"/>
              </a:rPr>
              <a:t>a. 5% level of significance (Critical value is 1.645 for one tailed 1.96 for two tailed )</a:t>
            </a:r>
          </a:p>
          <a:p>
            <a:pPr lvl="0" algn="just"/>
            <a:r>
              <a:rPr lang="en-US" sz="2400" dirty="0">
                <a:latin typeface="Times New Roman" panose="02020603050405020304" pitchFamily="18" charset="0"/>
                <a:cs typeface="Times New Roman" panose="02020603050405020304" pitchFamily="18" charset="0"/>
              </a:rPr>
              <a:t>	</a:t>
            </a:r>
          </a:p>
          <a:p>
            <a:pPr lvl="0" algn="just"/>
            <a:r>
              <a:rPr lang="en-US" sz="2400" dirty="0">
                <a:latin typeface="Times New Roman" panose="02020603050405020304" pitchFamily="18" charset="0"/>
                <a:cs typeface="Times New Roman" panose="02020603050405020304" pitchFamily="18" charset="0"/>
              </a:rPr>
              <a:t>b. 1% level of significance (Critical value is 2.331 for one tailed and for two tailed 2.58)</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2F9992DC-6AC9-4B5E-80FE-A997B4D14993}"/>
                  </a:ext>
                </a:extLst>
              </p14:cNvPr>
              <p14:cNvContentPartPr/>
              <p14:nvPr/>
            </p14:nvContentPartPr>
            <p14:xfrm>
              <a:off x="4037040" y="261720"/>
              <a:ext cx="5137920" cy="6030720"/>
            </p14:xfrm>
          </p:contentPart>
        </mc:Choice>
        <mc:Fallback xmlns="">
          <p:pic>
            <p:nvPicPr>
              <p:cNvPr id="2" name="Ink 1">
                <a:extLst>
                  <a:ext uri="{FF2B5EF4-FFF2-40B4-BE49-F238E27FC236}">
                    <a16:creationId xmlns:a16="http://schemas.microsoft.com/office/drawing/2014/main" id="{2F9992DC-6AC9-4B5E-80FE-A997B4D14993}"/>
                  </a:ext>
                </a:extLst>
              </p:cNvPr>
              <p:cNvPicPr/>
              <p:nvPr/>
            </p:nvPicPr>
            <p:blipFill>
              <a:blip r:embed="rId4"/>
              <a:stretch>
                <a:fillRect/>
              </a:stretch>
            </p:blipFill>
            <p:spPr>
              <a:xfrm>
                <a:off x="4027680" y="252360"/>
                <a:ext cx="5156640" cy="6049440"/>
              </a:xfrm>
              <a:prstGeom prst="rect">
                <a:avLst/>
              </a:prstGeom>
            </p:spPr>
          </p:pic>
        </mc:Fallback>
      </mc:AlternateContent>
    </p:spTree>
    <p:extLst>
      <p:ext uri="{BB962C8B-B14F-4D97-AF65-F5344CB8AC3E}">
        <p14:creationId xmlns:p14="http://schemas.microsoft.com/office/powerpoint/2010/main" val="346901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712A64-E517-3E41-0372-B4A29E603CE3}"/>
              </a:ext>
            </a:extLst>
          </p:cNvPr>
          <p:cNvSpPr>
            <a:spLocks noGrp="1"/>
          </p:cNvSpPr>
          <p:nvPr>
            <p:ph idx="1"/>
          </p:nvPr>
        </p:nvSpPr>
        <p:spPr/>
        <p:txBody>
          <a:bodyPr/>
          <a:lstStyle/>
          <a:p>
            <a:pPr algn="just"/>
            <a:r>
              <a:rPr lang="en-US" dirty="0">
                <a:solidFill>
                  <a:srgbClr val="000000"/>
                </a:solidFill>
                <a:latin typeface="Times New Roman" panose="02020603050405020304" pitchFamily="18" charset="0"/>
              </a:rPr>
              <a:t>3</a:t>
            </a:r>
            <a:r>
              <a:rPr lang="en-US" sz="2400" b="0" i="0" u="none" strike="noStrike" baseline="0" dirty="0">
                <a:solidFill>
                  <a:srgbClr val="000000"/>
                </a:solidFill>
                <a:latin typeface="Times New Roman" panose="02020603050405020304" pitchFamily="18" charset="0"/>
              </a:rPr>
              <a:t>. A medical research team is investigating the benefits of a new surgical treatment. One of the claims is that the mean recovery time for patients after the new treatment is less than 96 hours. How would you write the null and alternative hypotheses.</a:t>
            </a:r>
            <a:endParaRPr lang="en-US" dirty="0"/>
          </a:p>
        </p:txBody>
      </p:sp>
      <p:sp>
        <p:nvSpPr>
          <p:cNvPr id="3" name="Content Placeholder 2">
            <a:extLst>
              <a:ext uri="{FF2B5EF4-FFF2-40B4-BE49-F238E27FC236}">
                <a16:creationId xmlns:a16="http://schemas.microsoft.com/office/drawing/2014/main" id="{93A2D649-0808-D11F-A9D3-7BA963F939FA}"/>
              </a:ext>
            </a:extLst>
          </p:cNvPr>
          <p:cNvSpPr>
            <a:spLocks noGrp="1"/>
          </p:cNvSpPr>
          <p:nvPr>
            <p:ph sz="quarter" idx="10"/>
          </p:nvPr>
        </p:nvSpPr>
        <p:spPr>
          <a:xfrm>
            <a:off x="128588" y="152400"/>
            <a:ext cx="6500812" cy="1143000"/>
          </a:xfrm>
        </p:spPr>
        <p:txBody>
          <a:bodyPr/>
          <a:lstStyle/>
          <a:p>
            <a:r>
              <a:rPr lang="en-US" dirty="0"/>
              <a:t>Test of Hypothesis single mean </a:t>
            </a:r>
            <a:r>
              <a:rPr lang="en-US" dirty="0">
                <a:solidFill>
                  <a:schemeClr val="accent1"/>
                </a:solidFill>
              </a:rPr>
              <a:t>Example -1</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9147891-187D-4963-A18E-AA45DCDA92B7}"/>
                  </a:ext>
                </a:extLst>
              </p14:cNvPr>
              <p14:cNvContentPartPr/>
              <p14:nvPr/>
            </p14:nvContentPartPr>
            <p14:xfrm>
              <a:off x="2044800" y="3326760"/>
              <a:ext cx="6305760" cy="1032480"/>
            </p14:xfrm>
          </p:contentPart>
        </mc:Choice>
        <mc:Fallback xmlns="">
          <p:pic>
            <p:nvPicPr>
              <p:cNvPr id="4" name="Ink 3">
                <a:extLst>
                  <a:ext uri="{FF2B5EF4-FFF2-40B4-BE49-F238E27FC236}">
                    <a16:creationId xmlns:a16="http://schemas.microsoft.com/office/drawing/2014/main" id="{09147891-187D-4963-A18E-AA45DCDA92B7}"/>
                  </a:ext>
                </a:extLst>
              </p:cNvPr>
              <p:cNvPicPr/>
              <p:nvPr/>
            </p:nvPicPr>
            <p:blipFill>
              <a:blip r:embed="rId3"/>
              <a:stretch>
                <a:fillRect/>
              </a:stretch>
            </p:blipFill>
            <p:spPr>
              <a:xfrm>
                <a:off x="2035440" y="3317400"/>
                <a:ext cx="6324480" cy="1051200"/>
              </a:xfrm>
              <a:prstGeom prst="rect">
                <a:avLst/>
              </a:prstGeom>
            </p:spPr>
          </p:pic>
        </mc:Fallback>
      </mc:AlternateContent>
    </p:spTree>
    <p:extLst>
      <p:ext uri="{BB962C8B-B14F-4D97-AF65-F5344CB8AC3E}">
        <p14:creationId xmlns:p14="http://schemas.microsoft.com/office/powerpoint/2010/main" val="679771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53B8A0-4503-507F-AA74-81A18460373A}"/>
              </a:ext>
            </a:extLst>
          </p:cNvPr>
          <p:cNvSpPr>
            <a:spLocks noGrp="1"/>
          </p:cNvSpPr>
          <p:nvPr>
            <p:ph idx="1"/>
          </p:nvPr>
        </p:nvSpPr>
        <p:spPr>
          <a:xfrm>
            <a:off x="304800" y="1493837"/>
            <a:ext cx="8229600" cy="4935538"/>
          </a:xfrm>
        </p:spPr>
        <p:txBody>
          <a:bodyPr>
            <a:normAutofit fontScale="92500" lnSpcReduction="10000"/>
          </a:bodyPr>
          <a:lstStyle/>
          <a:p>
            <a:pPr algn="just"/>
            <a:r>
              <a:rPr lang="en-US" dirty="0">
                <a:latin typeface="Times New Roman" panose="02020603050405020304" pitchFamily="18" charset="0"/>
                <a:cs typeface="Times New Roman" panose="02020603050405020304" pitchFamily="18" charset="0"/>
              </a:rPr>
              <a:t>4. In auto racing, a pit stop is where a racing vehicle stops for new tires, fuel, repairs, and other mechanical adjustments. The efficiency of a pit crew that makes these adjustments can affect the outcome of a race. A pit crew claims that its mean pit stop time (for 4 new tires and fuel) is less than 13 seconds. A random selection of 32 pit stop times has a sample mean of 12.9 seconds and a standard deviation of 0.19 second. Is there enough evidence to support the claim at 1% level of significance. Use a </a:t>
            </a:r>
            <a:r>
              <a:rPr lang="en-US" i="1" dirty="0">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-value</a:t>
            </a:r>
          </a:p>
          <a:p>
            <a:pPr>
              <a:buFont typeface="Arial" panose="020B0604020202020204" pitchFamily="34" charset="0"/>
              <a:buChar char="•"/>
            </a:pPr>
            <a:r>
              <a:rPr lang="en-US" dirty="0">
                <a:solidFill>
                  <a:srgbClr val="FF0000"/>
                </a:solidFill>
              </a:rPr>
              <a:t>	The </a:t>
            </a:r>
            <a:r>
              <a:rPr lang="en-US" b="1" dirty="0">
                <a:solidFill>
                  <a:srgbClr val="FF0000"/>
                </a:solidFill>
              </a:rPr>
              <a:t>p-value</a:t>
            </a:r>
            <a:r>
              <a:rPr lang="en-US" dirty="0">
                <a:solidFill>
                  <a:srgbClr val="FF0000"/>
                </a:solidFill>
              </a:rPr>
              <a:t> is a fundamental concept in hypothesis testing — it helps you determine the strength of your evidence against the null hypothesis.</a:t>
            </a:r>
          </a:p>
          <a:p>
            <a:pPr>
              <a:buFont typeface="Arial" panose="020B0604020202020204" pitchFamily="34" charset="0"/>
              <a:buChar char="•"/>
            </a:pPr>
            <a:r>
              <a:rPr lang="en-US" dirty="0"/>
              <a:t>	</a:t>
            </a:r>
            <a:r>
              <a:rPr lang="en-US" dirty="0">
                <a:solidFill>
                  <a:srgbClr val="FF0000"/>
                </a:solidFill>
              </a:rPr>
              <a:t>It tells you how unusual or rare your sample result is if the null hypothesis is correct</a:t>
            </a:r>
            <a:r>
              <a:rPr lang="en-US" dirty="0"/>
              <a:t>.</a:t>
            </a:r>
          </a:p>
          <a:p>
            <a:pPr>
              <a:buFont typeface="Arial" panose="020B0604020202020204" pitchFamily="34" charset="0"/>
              <a:buChar char="•"/>
            </a:pPr>
            <a:r>
              <a:rPr lang="en-US" b="1" dirty="0">
                <a:solidFill>
                  <a:srgbClr val="FF0000"/>
                </a:solidFill>
              </a:rPr>
              <a:t>small p-value (typically ≤ 0.05):</a:t>
            </a:r>
            <a:r>
              <a:rPr lang="en-US" dirty="0">
                <a:solidFill>
                  <a:srgbClr val="FF0000"/>
                </a:solidFill>
              </a:rPr>
              <a:t> Strong evidence </a:t>
            </a:r>
            <a:r>
              <a:rPr lang="en-US" b="1" dirty="0">
                <a:solidFill>
                  <a:srgbClr val="FF0000"/>
                </a:solidFill>
              </a:rPr>
              <a:t>against</a:t>
            </a:r>
            <a:r>
              <a:rPr lang="en-US" dirty="0">
                <a:solidFill>
                  <a:srgbClr val="FF0000"/>
                </a:solidFill>
              </a:rPr>
              <a:t> the null hypothesis — you may reject H0</a:t>
            </a:r>
          </a:p>
        </p:txBody>
      </p:sp>
      <p:sp>
        <p:nvSpPr>
          <p:cNvPr id="3" name="Content Placeholder 2">
            <a:extLst>
              <a:ext uri="{FF2B5EF4-FFF2-40B4-BE49-F238E27FC236}">
                <a16:creationId xmlns:a16="http://schemas.microsoft.com/office/drawing/2014/main" id="{292BE825-D03E-27E4-86B6-EA3489457F7C}"/>
              </a:ext>
            </a:extLst>
          </p:cNvPr>
          <p:cNvSpPr>
            <a:spLocks noGrp="1"/>
          </p:cNvSpPr>
          <p:nvPr>
            <p:ph sz="quarter" idx="10"/>
          </p:nvPr>
        </p:nvSpPr>
        <p:spPr>
          <a:xfrm>
            <a:off x="0" y="152400"/>
            <a:ext cx="6629400" cy="1143000"/>
          </a:xfrm>
        </p:spPr>
        <p:txBody>
          <a:bodyPr/>
          <a:lstStyle/>
          <a:p>
            <a:r>
              <a:rPr lang="en-US" dirty="0"/>
              <a:t>Test of Hypothesis single mean  </a:t>
            </a:r>
            <a:r>
              <a:rPr lang="en-US" dirty="0">
                <a:solidFill>
                  <a:schemeClr val="accent1"/>
                </a:solidFill>
              </a:rPr>
              <a:t>Example -2</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5DA2EF4-7C09-47F3-B2B6-B637476103C9}"/>
                  </a:ext>
                </a:extLst>
              </p14:cNvPr>
              <p14:cNvContentPartPr/>
              <p14:nvPr/>
            </p14:nvContentPartPr>
            <p14:xfrm>
              <a:off x="2638080" y="3072960"/>
              <a:ext cx="5341320" cy="319680"/>
            </p14:xfrm>
          </p:contentPart>
        </mc:Choice>
        <mc:Fallback xmlns="">
          <p:pic>
            <p:nvPicPr>
              <p:cNvPr id="4" name="Ink 3">
                <a:extLst>
                  <a:ext uri="{FF2B5EF4-FFF2-40B4-BE49-F238E27FC236}">
                    <a16:creationId xmlns:a16="http://schemas.microsoft.com/office/drawing/2014/main" id="{D5DA2EF4-7C09-47F3-B2B6-B637476103C9}"/>
                  </a:ext>
                </a:extLst>
              </p:cNvPr>
              <p:cNvPicPr/>
              <p:nvPr/>
            </p:nvPicPr>
            <p:blipFill>
              <a:blip r:embed="rId3"/>
              <a:stretch>
                <a:fillRect/>
              </a:stretch>
            </p:blipFill>
            <p:spPr>
              <a:xfrm>
                <a:off x="2628720" y="3063600"/>
                <a:ext cx="5360040" cy="338400"/>
              </a:xfrm>
              <a:prstGeom prst="rect">
                <a:avLst/>
              </a:prstGeom>
            </p:spPr>
          </p:pic>
        </mc:Fallback>
      </mc:AlternateContent>
    </p:spTree>
    <p:extLst>
      <p:ext uri="{BB962C8B-B14F-4D97-AF65-F5344CB8AC3E}">
        <p14:creationId xmlns:p14="http://schemas.microsoft.com/office/powerpoint/2010/main" val="9340928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33DA0C-D1C7-B2DD-A6DE-75AF04C270F2}"/>
              </a:ext>
            </a:extLst>
          </p:cNvPr>
          <p:cNvSpPr>
            <a:spLocks noGrp="1"/>
          </p:cNvSpPr>
          <p:nvPr>
            <p:ph sz="quarter" idx="10"/>
          </p:nvPr>
        </p:nvSpPr>
        <p:spPr>
          <a:xfrm>
            <a:off x="0" y="152400"/>
            <a:ext cx="6629400" cy="1143000"/>
          </a:xfrm>
        </p:spPr>
        <p:txBody>
          <a:bodyPr/>
          <a:lstStyle/>
          <a:p>
            <a:r>
              <a:rPr lang="en-US" dirty="0"/>
              <a:t>Test of Hypothesis single mean  </a:t>
            </a:r>
            <a:r>
              <a:rPr lang="en-US" dirty="0">
                <a:solidFill>
                  <a:schemeClr val="accent1"/>
                </a:solidFill>
              </a:rPr>
              <a:t>Solution-2</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80CB8F3-5BC2-4C96-930C-567827B2E308}"/>
                  </a:ext>
                </a:extLst>
              </p14:cNvPr>
              <p14:cNvContentPartPr/>
              <p14:nvPr/>
            </p14:nvContentPartPr>
            <p14:xfrm>
              <a:off x="-2520" y="1550880"/>
              <a:ext cx="8882640" cy="4714560"/>
            </p14:xfrm>
          </p:contentPart>
        </mc:Choice>
        <mc:Fallback xmlns="">
          <p:pic>
            <p:nvPicPr>
              <p:cNvPr id="2" name="Ink 1">
                <a:extLst>
                  <a:ext uri="{FF2B5EF4-FFF2-40B4-BE49-F238E27FC236}">
                    <a16:creationId xmlns:a16="http://schemas.microsoft.com/office/drawing/2014/main" id="{180CB8F3-5BC2-4C96-930C-567827B2E308}"/>
                  </a:ext>
                </a:extLst>
              </p:cNvPr>
              <p:cNvPicPr/>
              <p:nvPr/>
            </p:nvPicPr>
            <p:blipFill>
              <a:blip r:embed="rId4"/>
              <a:stretch>
                <a:fillRect/>
              </a:stretch>
            </p:blipFill>
            <p:spPr>
              <a:xfrm>
                <a:off x="-11880" y="1541520"/>
                <a:ext cx="8901360" cy="4733280"/>
              </a:xfrm>
              <a:prstGeom prst="rect">
                <a:avLst/>
              </a:prstGeom>
            </p:spPr>
          </p:pic>
        </mc:Fallback>
      </mc:AlternateContent>
    </p:spTree>
    <p:extLst>
      <p:ext uri="{BB962C8B-B14F-4D97-AF65-F5344CB8AC3E}">
        <p14:creationId xmlns:p14="http://schemas.microsoft.com/office/powerpoint/2010/main" val="3356983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a:spcBef>
                <a:spcPct val="0"/>
              </a:spcBef>
              <a:defRPr/>
            </a:pPr>
            <a:r>
              <a:rPr lang="en-US" b="0" i="0" dirty="0">
                <a:effectLst/>
                <a:latin typeface="Arial" panose="020B0604020202020204" pitchFamily="34" charset="0"/>
              </a:rPr>
              <a:t>Course No: DSECL ZC413</a:t>
            </a:r>
            <a:br>
              <a:rPr lang="en-US" dirty="0"/>
            </a:br>
            <a:r>
              <a:rPr lang="en-US" b="0" i="0" dirty="0">
                <a:effectLst/>
                <a:latin typeface="Arial" panose="020B0604020202020204" pitchFamily="34" charset="0"/>
              </a:rPr>
              <a:t>Course Title: ISM</a:t>
            </a:r>
            <a:br>
              <a:rPr lang="en-US" dirty="0"/>
            </a:br>
            <a:r>
              <a:rPr lang="en-US" b="0" i="0" dirty="0">
                <a:effectLst/>
                <a:latin typeface="Arial" panose="020B0604020202020204" pitchFamily="34" charset="0"/>
              </a:rPr>
              <a:t>WEBINAR 3</a:t>
            </a:r>
            <a:endParaRPr lang="en-US" dirty="0">
              <a:latin typeface="Arial" charset="0"/>
              <a:ea typeface="+mn-ea"/>
              <a:cs typeface="Arial" charset="0"/>
            </a:endParaRPr>
          </a:p>
        </p:txBody>
      </p:sp>
    </p:spTree>
    <p:extLst>
      <p:ext uri="{BB962C8B-B14F-4D97-AF65-F5344CB8AC3E}">
        <p14:creationId xmlns:p14="http://schemas.microsoft.com/office/powerpoint/2010/main" val="3114965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33DA0C-D1C7-B2DD-A6DE-75AF04C270F2}"/>
              </a:ext>
            </a:extLst>
          </p:cNvPr>
          <p:cNvSpPr>
            <a:spLocks noGrp="1"/>
          </p:cNvSpPr>
          <p:nvPr>
            <p:ph sz="quarter" idx="10"/>
          </p:nvPr>
        </p:nvSpPr>
        <p:spPr>
          <a:xfrm>
            <a:off x="0" y="152400"/>
            <a:ext cx="6629400" cy="1143000"/>
          </a:xfrm>
        </p:spPr>
        <p:txBody>
          <a:bodyPr/>
          <a:lstStyle/>
          <a:p>
            <a:r>
              <a:rPr lang="en-US" dirty="0"/>
              <a:t>Test of Hypothesis single mean </a:t>
            </a:r>
            <a:r>
              <a:rPr lang="en-US" dirty="0">
                <a:solidFill>
                  <a:schemeClr val="accent1"/>
                </a:solidFill>
              </a:rPr>
              <a:t>Solution-2</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930DFB5-75DD-472A-8814-0F03FA9E349C}"/>
                  </a:ext>
                </a:extLst>
              </p14:cNvPr>
              <p14:cNvContentPartPr/>
              <p14:nvPr/>
            </p14:nvContentPartPr>
            <p14:xfrm>
              <a:off x="440640" y="1397160"/>
              <a:ext cx="8738640" cy="5086080"/>
            </p14:xfrm>
          </p:contentPart>
        </mc:Choice>
        <mc:Fallback xmlns="">
          <p:pic>
            <p:nvPicPr>
              <p:cNvPr id="2" name="Ink 1">
                <a:extLst>
                  <a:ext uri="{FF2B5EF4-FFF2-40B4-BE49-F238E27FC236}">
                    <a16:creationId xmlns:a16="http://schemas.microsoft.com/office/drawing/2014/main" id="{1930DFB5-75DD-472A-8814-0F03FA9E349C}"/>
                  </a:ext>
                </a:extLst>
              </p:cNvPr>
              <p:cNvPicPr/>
              <p:nvPr/>
            </p:nvPicPr>
            <p:blipFill>
              <a:blip r:embed="rId4"/>
              <a:stretch>
                <a:fillRect/>
              </a:stretch>
            </p:blipFill>
            <p:spPr>
              <a:xfrm>
                <a:off x="431280" y="1387800"/>
                <a:ext cx="8757360" cy="5104800"/>
              </a:xfrm>
              <a:prstGeom prst="rect">
                <a:avLst/>
              </a:prstGeom>
            </p:spPr>
          </p:pic>
        </mc:Fallback>
      </mc:AlternateContent>
    </p:spTree>
    <p:extLst>
      <p:ext uri="{BB962C8B-B14F-4D97-AF65-F5344CB8AC3E}">
        <p14:creationId xmlns:p14="http://schemas.microsoft.com/office/powerpoint/2010/main" val="6357372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408C70-C1D3-A2AF-96B5-54EA3CAFECBC}"/>
              </a:ext>
            </a:extLst>
          </p:cNvPr>
          <p:cNvSpPr>
            <a:spLocks noGrp="1"/>
          </p:cNvSpPr>
          <p:nvPr>
            <p:ph idx="1"/>
          </p:nvPr>
        </p:nvSpPr>
        <p:spPr/>
        <p:txBody>
          <a:bodyPr/>
          <a:lstStyle/>
          <a:p>
            <a:pPr algn="just"/>
            <a:r>
              <a:rPr lang="en-US" sz="2400" b="0" i="0" u="none" strike="noStrike" baseline="0" dirty="0">
                <a:solidFill>
                  <a:srgbClr val="000000"/>
                </a:solidFill>
                <a:latin typeface="Times New Roman" panose="02020603050405020304" pitchFamily="18" charset="0"/>
              </a:rPr>
              <a:t>5. The National Institute of Diabetes and Digestive and Kidney Diseases reports that the average cost of bariatric (weight loss) surgery is about $22,500. You think this information is incorrect. You randomly select 30 bariatric surgery patients and find that the average cost for their surgeries is $21,545 with a standard deviation of $3015. Is there enough evidence to support your claim at 5% level of significance Use a </a:t>
            </a:r>
            <a:r>
              <a:rPr lang="en-US" sz="2400" b="0" i="1" u="none" strike="noStrike" baseline="0" dirty="0">
                <a:solidFill>
                  <a:srgbClr val="000000"/>
                </a:solidFill>
                <a:latin typeface="Times New Roman" panose="02020603050405020304" pitchFamily="18" charset="0"/>
              </a:rPr>
              <a:t>P</a:t>
            </a:r>
            <a:r>
              <a:rPr lang="en-US" sz="2400" b="0" i="0" u="none" strike="noStrike" baseline="0" dirty="0">
                <a:solidFill>
                  <a:srgbClr val="000000"/>
                </a:solidFill>
                <a:latin typeface="Times New Roman" panose="02020603050405020304" pitchFamily="18" charset="0"/>
              </a:rPr>
              <a:t>-value. </a:t>
            </a:r>
          </a:p>
          <a:p>
            <a:endParaRPr lang="en-US" dirty="0"/>
          </a:p>
        </p:txBody>
      </p:sp>
      <p:sp>
        <p:nvSpPr>
          <p:cNvPr id="3" name="Content Placeholder 2">
            <a:extLst>
              <a:ext uri="{FF2B5EF4-FFF2-40B4-BE49-F238E27FC236}">
                <a16:creationId xmlns:a16="http://schemas.microsoft.com/office/drawing/2014/main" id="{4DBB7338-2B7C-A0A0-5E7A-F0D6A29651FA}"/>
              </a:ext>
            </a:extLst>
          </p:cNvPr>
          <p:cNvSpPr>
            <a:spLocks noGrp="1"/>
          </p:cNvSpPr>
          <p:nvPr>
            <p:ph sz="quarter" idx="10"/>
          </p:nvPr>
        </p:nvSpPr>
        <p:spPr>
          <a:xfrm>
            <a:off x="0" y="152400"/>
            <a:ext cx="6629400" cy="1143000"/>
          </a:xfrm>
        </p:spPr>
        <p:txBody>
          <a:bodyPr/>
          <a:lstStyle/>
          <a:p>
            <a:r>
              <a:rPr lang="en-US" dirty="0"/>
              <a:t>Test of Hypothesis single mean </a:t>
            </a:r>
            <a:r>
              <a:rPr lang="en-US" dirty="0">
                <a:solidFill>
                  <a:schemeClr val="accent1"/>
                </a:solidFill>
              </a:rPr>
              <a:t>Example: 3</a:t>
            </a:r>
          </a:p>
        </p:txBody>
      </p:sp>
    </p:spTree>
    <p:extLst>
      <p:ext uri="{BB962C8B-B14F-4D97-AF65-F5344CB8AC3E}">
        <p14:creationId xmlns:p14="http://schemas.microsoft.com/office/powerpoint/2010/main" val="4146916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3FEF4F-33A3-24CF-1A48-D622852D302B}"/>
              </a:ext>
            </a:extLst>
          </p:cNvPr>
          <p:cNvSpPr>
            <a:spLocks noGrp="1"/>
          </p:cNvSpPr>
          <p:nvPr>
            <p:ph sz="quarter" idx="10"/>
          </p:nvPr>
        </p:nvSpPr>
        <p:spPr>
          <a:xfrm>
            <a:off x="114300" y="152400"/>
            <a:ext cx="6515100" cy="1143000"/>
          </a:xfrm>
        </p:spPr>
        <p:txBody>
          <a:bodyPr/>
          <a:lstStyle/>
          <a:p>
            <a:r>
              <a:rPr lang="en-US" dirty="0"/>
              <a:t>Test of Hypothesis single mean </a:t>
            </a:r>
            <a:r>
              <a:rPr lang="en-US" dirty="0">
                <a:solidFill>
                  <a:schemeClr val="accent1"/>
                </a:solidFill>
              </a:rPr>
              <a:t>Solution: 3</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6C20249F-5881-4B95-928A-4D40991C776C}"/>
                  </a:ext>
                </a:extLst>
              </p14:cNvPr>
              <p14:cNvContentPartPr/>
              <p14:nvPr/>
            </p14:nvContentPartPr>
            <p14:xfrm>
              <a:off x="117000" y="1470600"/>
              <a:ext cx="6485040" cy="4246560"/>
            </p14:xfrm>
          </p:contentPart>
        </mc:Choice>
        <mc:Fallback xmlns="">
          <p:pic>
            <p:nvPicPr>
              <p:cNvPr id="2" name="Ink 1">
                <a:extLst>
                  <a:ext uri="{FF2B5EF4-FFF2-40B4-BE49-F238E27FC236}">
                    <a16:creationId xmlns:a16="http://schemas.microsoft.com/office/drawing/2014/main" id="{6C20249F-5881-4B95-928A-4D40991C776C}"/>
                  </a:ext>
                </a:extLst>
              </p:cNvPr>
              <p:cNvPicPr/>
              <p:nvPr/>
            </p:nvPicPr>
            <p:blipFill>
              <a:blip r:embed="rId3"/>
              <a:stretch>
                <a:fillRect/>
              </a:stretch>
            </p:blipFill>
            <p:spPr>
              <a:xfrm>
                <a:off x="107640" y="1461240"/>
                <a:ext cx="6503760" cy="4265280"/>
              </a:xfrm>
              <a:prstGeom prst="rect">
                <a:avLst/>
              </a:prstGeom>
            </p:spPr>
          </p:pic>
        </mc:Fallback>
      </mc:AlternateContent>
    </p:spTree>
    <p:extLst>
      <p:ext uri="{BB962C8B-B14F-4D97-AF65-F5344CB8AC3E}">
        <p14:creationId xmlns:p14="http://schemas.microsoft.com/office/powerpoint/2010/main" val="19755080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3FEF4F-33A3-24CF-1A48-D622852D302B}"/>
              </a:ext>
            </a:extLst>
          </p:cNvPr>
          <p:cNvSpPr>
            <a:spLocks noGrp="1"/>
          </p:cNvSpPr>
          <p:nvPr>
            <p:ph sz="quarter" idx="10"/>
          </p:nvPr>
        </p:nvSpPr>
        <p:spPr>
          <a:xfrm>
            <a:off x="114300" y="152400"/>
            <a:ext cx="6515100" cy="1143000"/>
          </a:xfrm>
        </p:spPr>
        <p:txBody>
          <a:bodyPr/>
          <a:lstStyle/>
          <a:p>
            <a:r>
              <a:rPr lang="en-US" dirty="0"/>
              <a:t>Test of Hypothesis single mean </a:t>
            </a:r>
            <a:r>
              <a:rPr lang="en-US" dirty="0">
                <a:solidFill>
                  <a:schemeClr val="accent1"/>
                </a:solidFill>
              </a:rPr>
              <a:t>Solution: 3</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6DBCD6D7-75DC-4BD2-84E4-5DA921872132}"/>
                  </a:ext>
                </a:extLst>
              </p14:cNvPr>
              <p14:cNvContentPartPr/>
              <p14:nvPr/>
            </p14:nvContentPartPr>
            <p14:xfrm>
              <a:off x="1007280" y="1250280"/>
              <a:ext cx="7266600" cy="3807000"/>
            </p14:xfrm>
          </p:contentPart>
        </mc:Choice>
        <mc:Fallback xmlns="">
          <p:pic>
            <p:nvPicPr>
              <p:cNvPr id="2" name="Ink 1">
                <a:extLst>
                  <a:ext uri="{FF2B5EF4-FFF2-40B4-BE49-F238E27FC236}">
                    <a16:creationId xmlns:a16="http://schemas.microsoft.com/office/drawing/2014/main" id="{6DBCD6D7-75DC-4BD2-84E4-5DA921872132}"/>
                  </a:ext>
                </a:extLst>
              </p:cNvPr>
              <p:cNvPicPr/>
              <p:nvPr/>
            </p:nvPicPr>
            <p:blipFill>
              <a:blip r:embed="rId3"/>
              <a:stretch>
                <a:fillRect/>
              </a:stretch>
            </p:blipFill>
            <p:spPr>
              <a:xfrm>
                <a:off x="997920" y="1240920"/>
                <a:ext cx="7285320" cy="3825720"/>
              </a:xfrm>
              <a:prstGeom prst="rect">
                <a:avLst/>
              </a:prstGeom>
            </p:spPr>
          </p:pic>
        </mc:Fallback>
      </mc:AlternateContent>
    </p:spTree>
    <p:extLst>
      <p:ext uri="{BB962C8B-B14F-4D97-AF65-F5344CB8AC3E}">
        <p14:creationId xmlns:p14="http://schemas.microsoft.com/office/powerpoint/2010/main" val="293827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3FEF4F-33A3-24CF-1A48-D622852D302B}"/>
              </a:ext>
            </a:extLst>
          </p:cNvPr>
          <p:cNvSpPr>
            <a:spLocks noGrp="1"/>
          </p:cNvSpPr>
          <p:nvPr>
            <p:ph sz="quarter" idx="10"/>
          </p:nvPr>
        </p:nvSpPr>
        <p:spPr>
          <a:xfrm>
            <a:off x="0" y="152400"/>
            <a:ext cx="6629400" cy="1143000"/>
          </a:xfrm>
        </p:spPr>
        <p:txBody>
          <a:bodyPr/>
          <a:lstStyle/>
          <a:p>
            <a:r>
              <a:rPr lang="en-US" dirty="0"/>
              <a:t>Test of Hypothesis single mean </a:t>
            </a:r>
            <a:r>
              <a:rPr lang="en-US" dirty="0">
                <a:solidFill>
                  <a:schemeClr val="accent1"/>
                </a:solidFill>
              </a:rPr>
              <a:t>Example. 4</a:t>
            </a:r>
          </a:p>
        </p:txBody>
      </p:sp>
      <p:sp>
        <p:nvSpPr>
          <p:cNvPr id="4" name="Content Placeholder 3">
            <a:extLst>
              <a:ext uri="{FF2B5EF4-FFF2-40B4-BE49-F238E27FC236}">
                <a16:creationId xmlns:a16="http://schemas.microsoft.com/office/drawing/2014/main" id="{5BEE1939-9594-4785-8596-1368A619F534}"/>
              </a:ext>
            </a:extLst>
          </p:cNvPr>
          <p:cNvSpPr>
            <a:spLocks noGrp="1"/>
          </p:cNvSpPr>
          <p:nvPr>
            <p:ph idx="1"/>
          </p:nvPr>
        </p:nvSpPr>
        <p:spPr/>
        <p:txBody>
          <a:bodyPr/>
          <a:lstStyle/>
          <a:p>
            <a:r>
              <a:rPr lang="en-US" dirty="0"/>
              <a:t>6. A sample of 30 milk carton provides a sample mean of 505 ml. The population standard deviation is believed to be 10 ml.  Perform a hypothesis test, at 0.05 level of significance on population mean 500 ml. and to help determine whether the filling process should continue operating  or to be stopped and corrected. Use P-value also to validate the hypothesis.</a:t>
            </a:r>
            <a:endParaRPr lang="en-IN" dirty="0"/>
          </a:p>
        </p:txBody>
      </p:sp>
    </p:spTree>
    <p:extLst>
      <p:ext uri="{BB962C8B-B14F-4D97-AF65-F5344CB8AC3E}">
        <p14:creationId xmlns:p14="http://schemas.microsoft.com/office/powerpoint/2010/main" val="4940330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3FEF4F-33A3-24CF-1A48-D622852D302B}"/>
              </a:ext>
            </a:extLst>
          </p:cNvPr>
          <p:cNvSpPr>
            <a:spLocks noGrp="1"/>
          </p:cNvSpPr>
          <p:nvPr>
            <p:ph sz="quarter" idx="10"/>
          </p:nvPr>
        </p:nvSpPr>
        <p:spPr>
          <a:xfrm>
            <a:off x="0" y="152400"/>
            <a:ext cx="6629400" cy="1143000"/>
          </a:xfrm>
        </p:spPr>
        <p:txBody>
          <a:bodyPr/>
          <a:lstStyle/>
          <a:p>
            <a:r>
              <a:rPr lang="en-US" dirty="0"/>
              <a:t>Test of Hypothesis single mean </a:t>
            </a:r>
            <a:r>
              <a:rPr lang="en-US" dirty="0">
                <a:solidFill>
                  <a:schemeClr val="accent1"/>
                </a:solidFill>
              </a:rPr>
              <a:t>Solution: 4</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BD158FE5-46F8-4F1E-AF66-EE7C9673C798}"/>
                  </a:ext>
                </a:extLst>
              </p14:cNvPr>
              <p14:cNvContentPartPr/>
              <p14:nvPr/>
            </p14:nvContentPartPr>
            <p14:xfrm>
              <a:off x="673200" y="1584000"/>
              <a:ext cx="7988040" cy="4693680"/>
            </p14:xfrm>
          </p:contentPart>
        </mc:Choice>
        <mc:Fallback xmlns="">
          <p:pic>
            <p:nvPicPr>
              <p:cNvPr id="2" name="Ink 1">
                <a:extLst>
                  <a:ext uri="{FF2B5EF4-FFF2-40B4-BE49-F238E27FC236}">
                    <a16:creationId xmlns:a16="http://schemas.microsoft.com/office/drawing/2014/main" id="{BD158FE5-46F8-4F1E-AF66-EE7C9673C798}"/>
                  </a:ext>
                </a:extLst>
              </p:cNvPr>
              <p:cNvPicPr/>
              <p:nvPr/>
            </p:nvPicPr>
            <p:blipFill>
              <a:blip r:embed="rId3"/>
              <a:stretch>
                <a:fillRect/>
              </a:stretch>
            </p:blipFill>
            <p:spPr>
              <a:xfrm>
                <a:off x="663840" y="1574640"/>
                <a:ext cx="8006760" cy="4712400"/>
              </a:xfrm>
              <a:prstGeom prst="rect">
                <a:avLst/>
              </a:prstGeom>
            </p:spPr>
          </p:pic>
        </mc:Fallback>
      </mc:AlternateContent>
    </p:spTree>
    <p:extLst>
      <p:ext uri="{BB962C8B-B14F-4D97-AF65-F5344CB8AC3E}">
        <p14:creationId xmlns:p14="http://schemas.microsoft.com/office/powerpoint/2010/main" val="17694348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3FEF4F-33A3-24CF-1A48-D622852D302B}"/>
              </a:ext>
            </a:extLst>
          </p:cNvPr>
          <p:cNvSpPr>
            <a:spLocks noGrp="1"/>
          </p:cNvSpPr>
          <p:nvPr>
            <p:ph sz="quarter" idx="10"/>
          </p:nvPr>
        </p:nvSpPr>
        <p:spPr>
          <a:xfrm>
            <a:off x="0" y="152400"/>
            <a:ext cx="6629400" cy="1143000"/>
          </a:xfrm>
        </p:spPr>
        <p:txBody>
          <a:bodyPr/>
          <a:lstStyle/>
          <a:p>
            <a:r>
              <a:rPr lang="en-US" dirty="0"/>
              <a:t>Test of Hypothesis single mean </a:t>
            </a:r>
            <a:r>
              <a:rPr lang="en-US" dirty="0">
                <a:solidFill>
                  <a:schemeClr val="accent1"/>
                </a:solidFill>
              </a:rPr>
              <a:t>Solution: 4</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C9382EFD-0F5D-4C34-AB1D-2788C62B24E5}"/>
                  </a:ext>
                </a:extLst>
              </p14:cNvPr>
              <p14:cNvContentPartPr/>
              <p14:nvPr/>
            </p14:nvContentPartPr>
            <p14:xfrm>
              <a:off x="1492200" y="1858680"/>
              <a:ext cx="6960240" cy="1803240"/>
            </p14:xfrm>
          </p:contentPart>
        </mc:Choice>
        <mc:Fallback xmlns="">
          <p:pic>
            <p:nvPicPr>
              <p:cNvPr id="2" name="Ink 1">
                <a:extLst>
                  <a:ext uri="{FF2B5EF4-FFF2-40B4-BE49-F238E27FC236}">
                    <a16:creationId xmlns:a16="http://schemas.microsoft.com/office/drawing/2014/main" id="{C9382EFD-0F5D-4C34-AB1D-2788C62B24E5}"/>
                  </a:ext>
                </a:extLst>
              </p:cNvPr>
              <p:cNvPicPr/>
              <p:nvPr/>
            </p:nvPicPr>
            <p:blipFill>
              <a:blip r:embed="rId3"/>
              <a:stretch>
                <a:fillRect/>
              </a:stretch>
            </p:blipFill>
            <p:spPr>
              <a:xfrm>
                <a:off x="1482840" y="1849320"/>
                <a:ext cx="6978960" cy="1821960"/>
              </a:xfrm>
              <a:prstGeom prst="rect">
                <a:avLst/>
              </a:prstGeom>
            </p:spPr>
          </p:pic>
        </mc:Fallback>
      </mc:AlternateContent>
    </p:spTree>
    <p:extLst>
      <p:ext uri="{BB962C8B-B14F-4D97-AF65-F5344CB8AC3E}">
        <p14:creationId xmlns:p14="http://schemas.microsoft.com/office/powerpoint/2010/main" val="16556753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04A535-3652-36FC-F08F-ED94F59295E1}"/>
              </a:ext>
            </a:extLst>
          </p:cNvPr>
          <p:cNvSpPr>
            <a:spLocks noGrp="1"/>
          </p:cNvSpPr>
          <p:nvPr>
            <p:ph idx="1"/>
          </p:nvPr>
        </p:nvSpPr>
        <p:spPr/>
        <p:txBody>
          <a:bodyPr/>
          <a:lstStyle/>
          <a:p>
            <a:pPr algn="just"/>
            <a:r>
              <a:rPr lang="en-US" sz="1800" b="1" dirty="0">
                <a:latin typeface="Book Antiqua" panose="02040602050305030304" pitchFamily="18" charset="0"/>
                <a:cs typeface="Times New Roman" pitchFamily="18" charset="0"/>
              </a:rPr>
              <a:t>7.  </a:t>
            </a:r>
            <a:r>
              <a:rPr lang="en-US" dirty="0">
                <a:latin typeface="Times New Roman" panose="02020603050405020304" pitchFamily="18" charset="0"/>
                <a:cs typeface="Times New Roman" panose="02020603050405020304" pitchFamily="18" charset="0"/>
              </a:rPr>
              <a:t>Employees at a construction and mining company claim that the mean salary of the company’s mechanical engineers is less than that of one of its competitors, which is $68,000. A random sample of 30 of the company’s mechanical engineers has a mean salary of $66,900 with a standard deviation of $5500. At  5% level of significance test the employees’ claim.</a:t>
            </a:r>
          </a:p>
          <a:p>
            <a:endParaRPr lang="en-US" dirty="0"/>
          </a:p>
        </p:txBody>
      </p:sp>
      <p:sp>
        <p:nvSpPr>
          <p:cNvPr id="3" name="Content Placeholder 2">
            <a:extLst>
              <a:ext uri="{FF2B5EF4-FFF2-40B4-BE49-F238E27FC236}">
                <a16:creationId xmlns:a16="http://schemas.microsoft.com/office/drawing/2014/main" id="{87C95E6C-BE5A-D357-FA81-FA81321FD990}"/>
              </a:ext>
            </a:extLst>
          </p:cNvPr>
          <p:cNvSpPr>
            <a:spLocks noGrp="1"/>
          </p:cNvSpPr>
          <p:nvPr>
            <p:ph sz="quarter" idx="10"/>
          </p:nvPr>
        </p:nvSpPr>
        <p:spPr>
          <a:xfrm>
            <a:off x="100013" y="152400"/>
            <a:ext cx="6529387" cy="1143000"/>
          </a:xfrm>
        </p:spPr>
        <p:txBody>
          <a:bodyPr/>
          <a:lstStyle/>
          <a:p>
            <a:r>
              <a:rPr lang="en-US" dirty="0"/>
              <a:t>Test of Hypothesis single mean </a:t>
            </a:r>
            <a:r>
              <a:rPr lang="en-US" dirty="0">
                <a:solidFill>
                  <a:schemeClr val="accent1"/>
                </a:solidFill>
              </a:rPr>
              <a:t>Example: 5</a:t>
            </a:r>
          </a:p>
        </p:txBody>
      </p:sp>
    </p:spTree>
    <p:extLst>
      <p:ext uri="{BB962C8B-B14F-4D97-AF65-F5344CB8AC3E}">
        <p14:creationId xmlns:p14="http://schemas.microsoft.com/office/powerpoint/2010/main" val="2387054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058E02-18A5-5794-245A-B8F67CE4DFA0}"/>
              </a:ext>
            </a:extLst>
          </p:cNvPr>
          <p:cNvSpPr>
            <a:spLocks noGrp="1"/>
          </p:cNvSpPr>
          <p:nvPr>
            <p:ph sz="quarter" idx="10"/>
          </p:nvPr>
        </p:nvSpPr>
        <p:spPr>
          <a:xfrm>
            <a:off x="0" y="152400"/>
            <a:ext cx="6629400" cy="1143000"/>
          </a:xfrm>
        </p:spPr>
        <p:txBody>
          <a:bodyPr/>
          <a:lstStyle/>
          <a:p>
            <a:r>
              <a:rPr lang="en-US" dirty="0"/>
              <a:t>Test of Hypothesis single mean </a:t>
            </a:r>
            <a:r>
              <a:rPr lang="en-US" dirty="0">
                <a:solidFill>
                  <a:schemeClr val="accent1"/>
                </a:solidFill>
              </a:rPr>
              <a:t>Solution: 5</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09EA32A7-924F-4012-9B95-907816E6B84E}"/>
                  </a:ext>
                </a:extLst>
              </p14:cNvPr>
              <p14:cNvContentPartPr/>
              <p14:nvPr/>
            </p14:nvContentPartPr>
            <p14:xfrm>
              <a:off x="1225440" y="1829880"/>
              <a:ext cx="7467840" cy="4762440"/>
            </p14:xfrm>
          </p:contentPart>
        </mc:Choice>
        <mc:Fallback xmlns="">
          <p:pic>
            <p:nvPicPr>
              <p:cNvPr id="2" name="Ink 1">
                <a:extLst>
                  <a:ext uri="{FF2B5EF4-FFF2-40B4-BE49-F238E27FC236}">
                    <a16:creationId xmlns:a16="http://schemas.microsoft.com/office/drawing/2014/main" id="{09EA32A7-924F-4012-9B95-907816E6B84E}"/>
                  </a:ext>
                </a:extLst>
              </p:cNvPr>
              <p:cNvPicPr/>
              <p:nvPr/>
            </p:nvPicPr>
            <p:blipFill>
              <a:blip r:embed="rId3"/>
              <a:stretch>
                <a:fillRect/>
              </a:stretch>
            </p:blipFill>
            <p:spPr>
              <a:xfrm>
                <a:off x="1216080" y="1820520"/>
                <a:ext cx="7486560" cy="4781160"/>
              </a:xfrm>
              <a:prstGeom prst="rect">
                <a:avLst/>
              </a:prstGeom>
            </p:spPr>
          </p:pic>
        </mc:Fallback>
      </mc:AlternateContent>
    </p:spTree>
    <p:extLst>
      <p:ext uri="{BB962C8B-B14F-4D97-AF65-F5344CB8AC3E}">
        <p14:creationId xmlns:p14="http://schemas.microsoft.com/office/powerpoint/2010/main" val="33958825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7EC0E-0BF9-BFA4-D61C-1A4C4B99364C}"/>
            </a:ext>
          </a:extLst>
        </p:cNvPr>
        <p:cNvGrpSpPr/>
        <p:nvPr/>
      </p:nvGrpSpPr>
      <p:grpSpPr>
        <a:xfrm>
          <a:off x="0" y="0"/>
          <a:ext cx="0" cy="0"/>
          <a:chOff x="0" y="0"/>
          <a:chExt cx="0" cy="0"/>
        </a:xfrm>
      </p:grpSpPr>
      <p:sp>
        <p:nvSpPr>
          <p:cNvPr id="1048606" name="Content Placeholder 2">
            <a:extLst>
              <a:ext uri="{FF2B5EF4-FFF2-40B4-BE49-F238E27FC236}">
                <a16:creationId xmlns:a16="http://schemas.microsoft.com/office/drawing/2014/main" id="{EFE3F96F-B051-4873-45EA-766E2372EC61}"/>
              </a:ext>
            </a:extLst>
          </p:cNvPr>
          <p:cNvSpPr>
            <a:spLocks noGrp="1"/>
          </p:cNvSpPr>
          <p:nvPr>
            <p:ph sz="quarter" idx="10"/>
          </p:nvPr>
        </p:nvSpPr>
        <p:spPr>
          <a:xfrm>
            <a:off x="179785" y="967403"/>
            <a:ext cx="6584633" cy="521174"/>
          </a:xfrm>
        </p:spPr>
        <p:txBody>
          <a:bodyPr>
            <a:noAutofit/>
          </a:bodyPr>
          <a:lstStyle/>
          <a:p>
            <a:endParaRPr lang="en-US" altLang="zh-CN" sz="2735" dirty="0">
              <a:solidFill>
                <a:srgbClr val="FF0000"/>
              </a:solidFill>
              <a:ea typeface="WenQuanYi Micro Hei"/>
              <a:cs typeface="Times New Roman" panose="02020603050405020304" pitchFamily="18" charset="0"/>
            </a:endParaRPr>
          </a:p>
          <a:p>
            <a:r>
              <a:rPr lang="en-US" altLang="zh-CN" sz="2735" dirty="0">
                <a:solidFill>
                  <a:srgbClr val="FF0000"/>
                </a:solidFill>
                <a:cs typeface="Times New Roman" panose="02020603050405020304" pitchFamily="18" charset="0"/>
              </a:rPr>
              <a:t>Parametric tests: Z-test for testing (µ</a:t>
            </a:r>
            <a:r>
              <a:rPr lang="en-US" altLang="zh-CN" sz="2735" baseline="-25000" dirty="0">
                <a:solidFill>
                  <a:srgbClr val="FF0000"/>
                </a:solidFill>
                <a:cs typeface="Times New Roman" panose="02020603050405020304" pitchFamily="18" charset="0"/>
              </a:rPr>
              <a:t>1 </a:t>
            </a:r>
            <a:r>
              <a:rPr lang="en-US" altLang="zh-CN" sz="2735" dirty="0">
                <a:solidFill>
                  <a:srgbClr val="FF0000"/>
                </a:solidFill>
                <a:cs typeface="Times New Roman" panose="02020603050405020304" pitchFamily="18" charset="0"/>
              </a:rPr>
              <a:t>- µ</a:t>
            </a:r>
            <a:r>
              <a:rPr lang="en-US" altLang="zh-CN" sz="2735" baseline="-25000" dirty="0">
                <a:solidFill>
                  <a:srgbClr val="FF0000"/>
                </a:solidFill>
                <a:cs typeface="Times New Roman" panose="02020603050405020304" pitchFamily="18" charset="0"/>
              </a:rPr>
              <a:t>2</a:t>
            </a:r>
            <a:r>
              <a:rPr lang="en-US" altLang="zh-CN" sz="2735" dirty="0">
                <a:solidFill>
                  <a:srgbClr val="FF0000"/>
                </a:solidFill>
                <a:cs typeface="Times New Roman" panose="02020603050405020304" pitchFamily="18" charset="0"/>
              </a:rPr>
              <a:t>)</a:t>
            </a:r>
            <a:endParaRPr lang="en-US" altLang="zh-CN" sz="2735" dirty="0">
              <a:solidFill>
                <a:srgbClr val="FF0000"/>
              </a:solidFill>
            </a:endParaRPr>
          </a:p>
          <a:p>
            <a:endParaRPr lang="en-US" sz="2735" dirty="0"/>
          </a:p>
        </p:txBody>
      </p:sp>
      <p:grpSp>
        <p:nvGrpSpPr>
          <p:cNvPr id="2" name="Group 1">
            <a:extLst>
              <a:ext uri="{FF2B5EF4-FFF2-40B4-BE49-F238E27FC236}">
                <a16:creationId xmlns:a16="http://schemas.microsoft.com/office/drawing/2014/main" id="{4BA29F62-90B8-4A37-FA2B-C1A7DDBD1FD9}"/>
              </a:ext>
            </a:extLst>
          </p:cNvPr>
          <p:cNvGrpSpPr/>
          <p:nvPr/>
        </p:nvGrpSpPr>
        <p:grpSpPr>
          <a:xfrm>
            <a:off x="746539" y="1692012"/>
            <a:ext cx="5171267" cy="550004"/>
            <a:chOff x="375557" y="1947820"/>
            <a:chExt cx="12847313" cy="609801"/>
          </a:xfrm>
        </p:grpSpPr>
        <p:sp>
          <p:nvSpPr>
            <p:cNvPr id="3" name="Rectangle 2">
              <a:extLst>
                <a:ext uri="{FF2B5EF4-FFF2-40B4-BE49-F238E27FC236}">
                  <a16:creationId xmlns:a16="http://schemas.microsoft.com/office/drawing/2014/main" id="{29D0D935-3A0A-1B0C-C7E9-A7D1208BE6E1}"/>
                </a:ext>
              </a:extLst>
            </p:cNvPr>
            <p:cNvSpPr/>
            <p:nvPr/>
          </p:nvSpPr>
          <p:spPr>
            <a:xfrm>
              <a:off x="375557" y="1965945"/>
              <a:ext cx="12688091" cy="591676"/>
            </a:xfrm>
            <a:prstGeom prst="rect">
              <a:avLst/>
            </a:prstGeom>
            <a:solidFill>
              <a:schemeClr val="bg1"/>
            </a:solidFill>
            <a:ln>
              <a:solidFill>
                <a:srgbClr val="00B0F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84" b="1" dirty="0">
                <a:solidFill>
                  <a:schemeClr val="tx1"/>
                </a:solidFill>
                <a:latin typeface="Helvetica Neue"/>
                <a:cs typeface="Helvetica" panose="020B0604020202020204" pitchFamily="34" charset="0"/>
              </a:endParaRPr>
            </a:p>
          </p:txBody>
        </p:sp>
        <p:sp>
          <p:nvSpPr>
            <p:cNvPr id="4" name="TextBox 3">
              <a:extLst>
                <a:ext uri="{FF2B5EF4-FFF2-40B4-BE49-F238E27FC236}">
                  <a16:creationId xmlns:a16="http://schemas.microsoft.com/office/drawing/2014/main" id="{BF29EECE-2493-CEF3-F056-D4275F4A4006}"/>
                </a:ext>
              </a:extLst>
            </p:cNvPr>
            <p:cNvSpPr txBox="1"/>
            <p:nvPr/>
          </p:nvSpPr>
          <p:spPr>
            <a:xfrm>
              <a:off x="417334" y="1947820"/>
              <a:ext cx="12805536" cy="569939"/>
            </a:xfrm>
            <a:prstGeom prst="rect">
              <a:avLst/>
            </a:prstGeom>
            <a:noFill/>
          </p:spPr>
          <p:txBody>
            <a:bodyPr wrap="square" rtlCol="0">
              <a:spAutoFit/>
            </a:bodyPr>
            <a:lstStyle/>
            <a:p>
              <a:pPr>
                <a:lnSpc>
                  <a:spcPct val="150000"/>
                </a:lnSpc>
              </a:pPr>
              <a:r>
                <a:rPr lang="en-US" sz="2084" b="1" dirty="0">
                  <a:latin typeface="Helvetica Neue"/>
                  <a:cs typeface="Helvetica" panose="020B0604020202020204" pitchFamily="34" charset="0"/>
                </a:rPr>
                <a:t>State null and alternative hypothesis</a:t>
              </a:r>
              <a:endParaRPr lang="en-IN" sz="2084" b="1" dirty="0">
                <a:latin typeface="Helvetica Neue"/>
                <a:cs typeface="Helvetica" panose="020B0604020202020204" pitchFamily="34" charset="0"/>
              </a:endParaRPr>
            </a:p>
          </p:txBody>
        </p:sp>
      </p:grpSp>
      <p:sp>
        <p:nvSpPr>
          <p:cNvPr id="5" name="Rectangle 4">
            <a:extLst>
              <a:ext uri="{FF2B5EF4-FFF2-40B4-BE49-F238E27FC236}">
                <a16:creationId xmlns:a16="http://schemas.microsoft.com/office/drawing/2014/main" id="{6651395B-9D6C-E45D-CAB5-22871CF8EC01}"/>
              </a:ext>
            </a:extLst>
          </p:cNvPr>
          <p:cNvSpPr/>
          <p:nvPr/>
        </p:nvSpPr>
        <p:spPr>
          <a:xfrm>
            <a:off x="320455" y="1692012"/>
            <a:ext cx="440727" cy="550004"/>
          </a:xfrm>
          <a:prstGeom prst="rect">
            <a:avLst/>
          </a:prstGeom>
          <a:solidFill>
            <a:schemeClr val="bg2">
              <a:lumMod val="1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84" b="1" dirty="0">
                <a:solidFill>
                  <a:schemeClr val="bg1"/>
                </a:solidFill>
                <a:latin typeface="Helvetica Neue"/>
                <a:cs typeface="Helvetica" panose="020B0604020202020204" pitchFamily="34" charset="0"/>
              </a:rPr>
              <a:t>1</a:t>
            </a:r>
          </a:p>
        </p:txBody>
      </p:sp>
      <p:grpSp>
        <p:nvGrpSpPr>
          <p:cNvPr id="6" name="Group 5">
            <a:extLst>
              <a:ext uri="{FF2B5EF4-FFF2-40B4-BE49-F238E27FC236}">
                <a16:creationId xmlns:a16="http://schemas.microsoft.com/office/drawing/2014/main" id="{162F42F7-CDE1-FA44-E4C3-354DC010FA66}"/>
              </a:ext>
            </a:extLst>
          </p:cNvPr>
          <p:cNvGrpSpPr/>
          <p:nvPr/>
        </p:nvGrpSpPr>
        <p:grpSpPr>
          <a:xfrm>
            <a:off x="750081" y="2333649"/>
            <a:ext cx="5171267" cy="550004"/>
            <a:chOff x="375557" y="1947820"/>
            <a:chExt cx="12847313" cy="609801"/>
          </a:xfrm>
        </p:grpSpPr>
        <p:sp>
          <p:nvSpPr>
            <p:cNvPr id="7" name="Rectangle 6">
              <a:extLst>
                <a:ext uri="{FF2B5EF4-FFF2-40B4-BE49-F238E27FC236}">
                  <a16:creationId xmlns:a16="http://schemas.microsoft.com/office/drawing/2014/main" id="{1680D0BC-1F3A-AED5-F16D-71BB880C6D45}"/>
                </a:ext>
              </a:extLst>
            </p:cNvPr>
            <p:cNvSpPr/>
            <p:nvPr/>
          </p:nvSpPr>
          <p:spPr>
            <a:xfrm>
              <a:off x="375557" y="1965945"/>
              <a:ext cx="12688091" cy="591676"/>
            </a:xfrm>
            <a:prstGeom prst="rect">
              <a:avLst/>
            </a:prstGeom>
            <a:solidFill>
              <a:schemeClr val="bg1"/>
            </a:solidFill>
            <a:ln>
              <a:solidFill>
                <a:srgbClr val="00B0F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84" b="1" dirty="0">
                <a:solidFill>
                  <a:schemeClr val="tx1"/>
                </a:solidFill>
                <a:latin typeface="Helvetica Neue"/>
                <a:cs typeface="Helvetica" panose="020B0604020202020204" pitchFamily="34" charset="0"/>
              </a:endParaRPr>
            </a:p>
          </p:txBody>
        </p:sp>
        <p:sp>
          <p:nvSpPr>
            <p:cNvPr id="8" name="TextBox 7">
              <a:extLst>
                <a:ext uri="{FF2B5EF4-FFF2-40B4-BE49-F238E27FC236}">
                  <a16:creationId xmlns:a16="http://schemas.microsoft.com/office/drawing/2014/main" id="{3A49E614-F8C8-8DA5-A553-8727ECA7B5B9}"/>
                </a:ext>
              </a:extLst>
            </p:cNvPr>
            <p:cNvSpPr txBox="1"/>
            <p:nvPr/>
          </p:nvSpPr>
          <p:spPr>
            <a:xfrm>
              <a:off x="417334" y="1947820"/>
              <a:ext cx="12805536" cy="569939"/>
            </a:xfrm>
            <a:prstGeom prst="rect">
              <a:avLst/>
            </a:prstGeom>
            <a:noFill/>
          </p:spPr>
          <p:txBody>
            <a:bodyPr wrap="square" rtlCol="0">
              <a:spAutoFit/>
            </a:bodyPr>
            <a:lstStyle/>
            <a:p>
              <a:pPr>
                <a:lnSpc>
                  <a:spcPct val="150000"/>
                </a:lnSpc>
              </a:pPr>
              <a:r>
                <a:rPr lang="en-US" sz="2084" b="1" dirty="0">
                  <a:latin typeface="Helvetica Neue"/>
                  <a:cs typeface="Helvetica" panose="020B0604020202020204" pitchFamily="34" charset="0"/>
                </a:rPr>
                <a:t>Specify the level of significance ‘</a:t>
              </a:r>
              <a:r>
                <a:rPr lang="el-GR" sz="2084" b="1" dirty="0">
                  <a:latin typeface="Helvetica Neue"/>
                  <a:cs typeface="Helvetica" panose="020B0604020202020204" pitchFamily="34" charset="0"/>
                </a:rPr>
                <a:t>α</a:t>
              </a:r>
              <a:r>
                <a:rPr lang="en-US" sz="2084" b="1" dirty="0">
                  <a:latin typeface="Helvetica Neue"/>
                  <a:cs typeface="Helvetica" panose="020B0604020202020204" pitchFamily="34" charset="0"/>
                </a:rPr>
                <a:t>’</a:t>
              </a:r>
              <a:endParaRPr lang="en-IN" sz="2084" b="1" dirty="0">
                <a:latin typeface="Helvetica Neue"/>
                <a:cs typeface="Helvetica" panose="020B0604020202020204" pitchFamily="34" charset="0"/>
              </a:endParaRPr>
            </a:p>
          </p:txBody>
        </p:sp>
      </p:grpSp>
      <p:sp>
        <p:nvSpPr>
          <p:cNvPr id="9" name="Rectangle 8">
            <a:extLst>
              <a:ext uri="{FF2B5EF4-FFF2-40B4-BE49-F238E27FC236}">
                <a16:creationId xmlns:a16="http://schemas.microsoft.com/office/drawing/2014/main" id="{6A957A64-FC0A-5142-946B-1AD614A19F29}"/>
              </a:ext>
            </a:extLst>
          </p:cNvPr>
          <p:cNvSpPr/>
          <p:nvPr/>
        </p:nvSpPr>
        <p:spPr>
          <a:xfrm>
            <a:off x="323998" y="2333649"/>
            <a:ext cx="440727" cy="550004"/>
          </a:xfrm>
          <a:prstGeom prst="rect">
            <a:avLst/>
          </a:prstGeom>
          <a:solidFill>
            <a:schemeClr val="bg2">
              <a:lumMod val="1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84" b="1" dirty="0">
                <a:solidFill>
                  <a:schemeClr val="bg1"/>
                </a:solidFill>
                <a:latin typeface="Helvetica Neue"/>
                <a:cs typeface="Helvetica" panose="020B0604020202020204" pitchFamily="34" charset="0"/>
              </a:rPr>
              <a:t>2</a:t>
            </a:r>
          </a:p>
        </p:txBody>
      </p:sp>
      <p:grpSp>
        <p:nvGrpSpPr>
          <p:cNvPr id="10" name="Group 9">
            <a:extLst>
              <a:ext uri="{FF2B5EF4-FFF2-40B4-BE49-F238E27FC236}">
                <a16:creationId xmlns:a16="http://schemas.microsoft.com/office/drawing/2014/main" id="{09CE6534-2ECB-17E7-4C85-498568246990}"/>
              </a:ext>
            </a:extLst>
          </p:cNvPr>
          <p:cNvGrpSpPr/>
          <p:nvPr/>
        </p:nvGrpSpPr>
        <p:grpSpPr>
          <a:xfrm>
            <a:off x="742989" y="2985920"/>
            <a:ext cx="5171267" cy="550004"/>
            <a:chOff x="375557" y="1947820"/>
            <a:chExt cx="12847313" cy="609801"/>
          </a:xfrm>
        </p:grpSpPr>
        <p:sp>
          <p:nvSpPr>
            <p:cNvPr id="11" name="Rectangle 10">
              <a:extLst>
                <a:ext uri="{FF2B5EF4-FFF2-40B4-BE49-F238E27FC236}">
                  <a16:creationId xmlns:a16="http://schemas.microsoft.com/office/drawing/2014/main" id="{B550CA09-E1B2-D3E2-2E9E-1AD9F6E25469}"/>
                </a:ext>
              </a:extLst>
            </p:cNvPr>
            <p:cNvSpPr/>
            <p:nvPr/>
          </p:nvSpPr>
          <p:spPr>
            <a:xfrm>
              <a:off x="375557" y="1965945"/>
              <a:ext cx="12688091" cy="591676"/>
            </a:xfrm>
            <a:prstGeom prst="rect">
              <a:avLst/>
            </a:prstGeom>
            <a:solidFill>
              <a:schemeClr val="bg1"/>
            </a:solidFill>
            <a:ln>
              <a:solidFill>
                <a:srgbClr val="00B0F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84" b="1" dirty="0">
                <a:solidFill>
                  <a:schemeClr val="tx1"/>
                </a:solidFill>
                <a:latin typeface="Helvetica Neue"/>
                <a:cs typeface="Helvetica" panose="020B0604020202020204" pitchFamily="34" charset="0"/>
              </a:endParaRPr>
            </a:p>
          </p:txBody>
        </p:sp>
        <p:sp>
          <p:nvSpPr>
            <p:cNvPr id="12" name="TextBox 11">
              <a:extLst>
                <a:ext uri="{FF2B5EF4-FFF2-40B4-BE49-F238E27FC236}">
                  <a16:creationId xmlns:a16="http://schemas.microsoft.com/office/drawing/2014/main" id="{25CEA622-7020-7860-D15E-E54157B372FD}"/>
                </a:ext>
              </a:extLst>
            </p:cNvPr>
            <p:cNvSpPr txBox="1"/>
            <p:nvPr/>
          </p:nvSpPr>
          <p:spPr>
            <a:xfrm>
              <a:off x="417334" y="1947820"/>
              <a:ext cx="12805536" cy="569939"/>
            </a:xfrm>
            <a:prstGeom prst="rect">
              <a:avLst/>
            </a:prstGeom>
            <a:noFill/>
          </p:spPr>
          <p:txBody>
            <a:bodyPr wrap="square" rtlCol="0">
              <a:spAutoFit/>
            </a:bodyPr>
            <a:lstStyle/>
            <a:p>
              <a:pPr>
                <a:lnSpc>
                  <a:spcPct val="150000"/>
                </a:lnSpc>
              </a:pPr>
              <a:r>
                <a:rPr lang="en-US" sz="2084" b="1" dirty="0">
                  <a:latin typeface="Helvetica Neue"/>
                  <a:cs typeface="Helvetica" panose="020B0604020202020204" pitchFamily="34" charset="0"/>
                </a:rPr>
                <a:t>Standard Normal Distribution</a:t>
              </a:r>
              <a:endParaRPr lang="en-IN" sz="2084" b="1" dirty="0">
                <a:latin typeface="Helvetica Neue"/>
                <a:cs typeface="Helvetica" panose="020B0604020202020204" pitchFamily="34" charset="0"/>
              </a:endParaRPr>
            </a:p>
          </p:txBody>
        </p:sp>
      </p:grpSp>
      <p:sp>
        <p:nvSpPr>
          <p:cNvPr id="13" name="Rectangle 12">
            <a:extLst>
              <a:ext uri="{FF2B5EF4-FFF2-40B4-BE49-F238E27FC236}">
                <a16:creationId xmlns:a16="http://schemas.microsoft.com/office/drawing/2014/main" id="{7ADBDC9A-E8B0-7171-4C38-C21F26FA4BBD}"/>
              </a:ext>
            </a:extLst>
          </p:cNvPr>
          <p:cNvSpPr/>
          <p:nvPr/>
        </p:nvSpPr>
        <p:spPr>
          <a:xfrm>
            <a:off x="316905" y="2985920"/>
            <a:ext cx="440727" cy="550004"/>
          </a:xfrm>
          <a:prstGeom prst="rect">
            <a:avLst/>
          </a:prstGeom>
          <a:solidFill>
            <a:schemeClr val="bg2">
              <a:lumMod val="1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84" b="1" dirty="0">
                <a:solidFill>
                  <a:schemeClr val="bg1"/>
                </a:solidFill>
                <a:latin typeface="Helvetica Neue"/>
                <a:cs typeface="Helvetica" panose="020B0604020202020204" pitchFamily="34" charset="0"/>
              </a:rPr>
              <a:t>3</a:t>
            </a:r>
          </a:p>
        </p:txBody>
      </p:sp>
      <p:grpSp>
        <p:nvGrpSpPr>
          <p:cNvPr id="14" name="Group 13">
            <a:extLst>
              <a:ext uri="{FF2B5EF4-FFF2-40B4-BE49-F238E27FC236}">
                <a16:creationId xmlns:a16="http://schemas.microsoft.com/office/drawing/2014/main" id="{C8653B31-DCE4-6ED6-4C66-9D9A77017C31}"/>
              </a:ext>
            </a:extLst>
          </p:cNvPr>
          <p:cNvGrpSpPr/>
          <p:nvPr/>
        </p:nvGrpSpPr>
        <p:grpSpPr>
          <a:xfrm>
            <a:off x="746531" y="3648826"/>
            <a:ext cx="5171267" cy="550004"/>
            <a:chOff x="375557" y="1947820"/>
            <a:chExt cx="12847313" cy="609801"/>
          </a:xfrm>
        </p:grpSpPr>
        <p:sp>
          <p:nvSpPr>
            <p:cNvPr id="15" name="Rectangle 14">
              <a:extLst>
                <a:ext uri="{FF2B5EF4-FFF2-40B4-BE49-F238E27FC236}">
                  <a16:creationId xmlns:a16="http://schemas.microsoft.com/office/drawing/2014/main" id="{1EAC27A7-D8A9-332E-A825-2DF005BD59B5}"/>
                </a:ext>
              </a:extLst>
            </p:cNvPr>
            <p:cNvSpPr/>
            <p:nvPr/>
          </p:nvSpPr>
          <p:spPr>
            <a:xfrm>
              <a:off x="375557" y="1965945"/>
              <a:ext cx="12688091" cy="591676"/>
            </a:xfrm>
            <a:prstGeom prst="rect">
              <a:avLst/>
            </a:prstGeom>
            <a:solidFill>
              <a:schemeClr val="bg1"/>
            </a:solidFill>
            <a:ln>
              <a:solidFill>
                <a:srgbClr val="00B0F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84" b="1" dirty="0">
                <a:solidFill>
                  <a:schemeClr val="tx1"/>
                </a:solidFill>
                <a:latin typeface="Helvetica Neue"/>
                <a:cs typeface="Helvetica" panose="020B0604020202020204" pitchFamily="34" charset="0"/>
              </a:endParaRPr>
            </a:p>
          </p:txBody>
        </p:sp>
        <p:sp>
          <p:nvSpPr>
            <p:cNvPr id="16" name="TextBox 15">
              <a:extLst>
                <a:ext uri="{FF2B5EF4-FFF2-40B4-BE49-F238E27FC236}">
                  <a16:creationId xmlns:a16="http://schemas.microsoft.com/office/drawing/2014/main" id="{7FC854EB-7D33-57C0-48A1-84120E6AC19A}"/>
                </a:ext>
              </a:extLst>
            </p:cNvPr>
            <p:cNvSpPr txBox="1"/>
            <p:nvPr/>
          </p:nvSpPr>
          <p:spPr>
            <a:xfrm>
              <a:off x="417334" y="1947820"/>
              <a:ext cx="12805536" cy="569939"/>
            </a:xfrm>
            <a:prstGeom prst="rect">
              <a:avLst/>
            </a:prstGeom>
            <a:noFill/>
          </p:spPr>
          <p:txBody>
            <a:bodyPr wrap="square" rtlCol="0">
              <a:spAutoFit/>
            </a:bodyPr>
            <a:lstStyle/>
            <a:p>
              <a:pPr>
                <a:lnSpc>
                  <a:spcPct val="150000"/>
                </a:lnSpc>
              </a:pPr>
              <a:r>
                <a:rPr lang="en-US" sz="2084" b="1" dirty="0">
                  <a:latin typeface="Helvetica Neue"/>
                  <a:cs typeface="Helvetica" panose="020B0604020202020204" pitchFamily="34" charset="0"/>
                </a:rPr>
                <a:t>Compute the test statistic</a:t>
              </a:r>
              <a:endParaRPr lang="en-IN" sz="2084" b="1" dirty="0">
                <a:latin typeface="Helvetica Neue"/>
                <a:cs typeface="Helvetica" panose="020B0604020202020204" pitchFamily="34" charset="0"/>
              </a:endParaRPr>
            </a:p>
          </p:txBody>
        </p:sp>
      </p:grpSp>
      <p:sp>
        <p:nvSpPr>
          <p:cNvPr id="17" name="Rectangle 16">
            <a:extLst>
              <a:ext uri="{FF2B5EF4-FFF2-40B4-BE49-F238E27FC236}">
                <a16:creationId xmlns:a16="http://schemas.microsoft.com/office/drawing/2014/main" id="{6F41A920-6497-E159-565B-1869A2727022}"/>
              </a:ext>
            </a:extLst>
          </p:cNvPr>
          <p:cNvSpPr/>
          <p:nvPr/>
        </p:nvSpPr>
        <p:spPr>
          <a:xfrm>
            <a:off x="320447" y="3648826"/>
            <a:ext cx="440727" cy="550004"/>
          </a:xfrm>
          <a:prstGeom prst="rect">
            <a:avLst/>
          </a:prstGeom>
          <a:solidFill>
            <a:schemeClr val="bg2">
              <a:lumMod val="1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84" b="1" dirty="0">
                <a:solidFill>
                  <a:schemeClr val="bg1"/>
                </a:solidFill>
                <a:latin typeface="Helvetica Neue"/>
                <a:cs typeface="Helvetica" panose="020B0604020202020204" pitchFamily="34" charset="0"/>
              </a:rPr>
              <a:t>4</a:t>
            </a:r>
          </a:p>
        </p:txBody>
      </p:sp>
      <p:grpSp>
        <p:nvGrpSpPr>
          <p:cNvPr id="18" name="Group 17">
            <a:extLst>
              <a:ext uri="{FF2B5EF4-FFF2-40B4-BE49-F238E27FC236}">
                <a16:creationId xmlns:a16="http://schemas.microsoft.com/office/drawing/2014/main" id="{20694503-5BCB-231E-EBEA-3939AE960067}"/>
              </a:ext>
            </a:extLst>
          </p:cNvPr>
          <p:cNvGrpSpPr/>
          <p:nvPr/>
        </p:nvGrpSpPr>
        <p:grpSpPr>
          <a:xfrm>
            <a:off x="750073" y="4290462"/>
            <a:ext cx="5171267" cy="550004"/>
            <a:chOff x="375557" y="1947820"/>
            <a:chExt cx="12847313" cy="609801"/>
          </a:xfrm>
        </p:grpSpPr>
        <p:sp>
          <p:nvSpPr>
            <p:cNvPr id="19" name="Rectangle 18">
              <a:extLst>
                <a:ext uri="{FF2B5EF4-FFF2-40B4-BE49-F238E27FC236}">
                  <a16:creationId xmlns:a16="http://schemas.microsoft.com/office/drawing/2014/main" id="{B3685466-F77C-DF8B-6926-D0D817F5377B}"/>
                </a:ext>
              </a:extLst>
            </p:cNvPr>
            <p:cNvSpPr/>
            <p:nvPr/>
          </p:nvSpPr>
          <p:spPr>
            <a:xfrm>
              <a:off x="375557" y="1965945"/>
              <a:ext cx="12688091" cy="591676"/>
            </a:xfrm>
            <a:prstGeom prst="rect">
              <a:avLst/>
            </a:prstGeom>
            <a:solidFill>
              <a:schemeClr val="bg1"/>
            </a:solidFill>
            <a:ln>
              <a:solidFill>
                <a:srgbClr val="00B0F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84" b="1" dirty="0">
                <a:solidFill>
                  <a:schemeClr val="tx1"/>
                </a:solidFill>
                <a:latin typeface="Helvetica Neue"/>
                <a:cs typeface="Helvetica" panose="020B0604020202020204" pitchFamily="34" charset="0"/>
              </a:endParaRPr>
            </a:p>
          </p:txBody>
        </p:sp>
        <p:sp>
          <p:nvSpPr>
            <p:cNvPr id="20" name="TextBox 19">
              <a:extLst>
                <a:ext uri="{FF2B5EF4-FFF2-40B4-BE49-F238E27FC236}">
                  <a16:creationId xmlns:a16="http://schemas.microsoft.com/office/drawing/2014/main" id="{F537D4A7-E8EB-270B-8680-C930DE16FFAC}"/>
                </a:ext>
              </a:extLst>
            </p:cNvPr>
            <p:cNvSpPr txBox="1"/>
            <p:nvPr/>
          </p:nvSpPr>
          <p:spPr>
            <a:xfrm>
              <a:off x="417334" y="1947820"/>
              <a:ext cx="12805536" cy="540721"/>
            </a:xfrm>
            <a:prstGeom prst="rect">
              <a:avLst/>
            </a:prstGeom>
            <a:noFill/>
          </p:spPr>
          <p:txBody>
            <a:bodyPr wrap="square" rtlCol="0">
              <a:spAutoFit/>
            </a:bodyPr>
            <a:lstStyle/>
            <a:p>
              <a:pPr>
                <a:lnSpc>
                  <a:spcPct val="150000"/>
                </a:lnSpc>
              </a:pPr>
              <a:r>
                <a:rPr lang="en-US" sz="1954" b="1" dirty="0">
                  <a:latin typeface="Helvetica Neue"/>
                  <a:cs typeface="Helvetica" panose="020B0604020202020204" pitchFamily="34" charset="0"/>
                </a:rPr>
                <a:t>Define the critical region/ rejection criteria</a:t>
              </a:r>
              <a:endParaRPr lang="en-IN" sz="1954" b="1" dirty="0">
                <a:latin typeface="Helvetica Neue"/>
                <a:cs typeface="Helvetica" panose="020B0604020202020204" pitchFamily="34" charset="0"/>
              </a:endParaRPr>
            </a:p>
          </p:txBody>
        </p:sp>
      </p:grpSp>
      <p:sp>
        <p:nvSpPr>
          <p:cNvPr id="21" name="Rectangle 20">
            <a:extLst>
              <a:ext uri="{FF2B5EF4-FFF2-40B4-BE49-F238E27FC236}">
                <a16:creationId xmlns:a16="http://schemas.microsoft.com/office/drawing/2014/main" id="{9A1EA9DE-19DA-F10F-A947-A834D5B913BE}"/>
              </a:ext>
            </a:extLst>
          </p:cNvPr>
          <p:cNvSpPr/>
          <p:nvPr/>
        </p:nvSpPr>
        <p:spPr>
          <a:xfrm>
            <a:off x="323990" y="4290462"/>
            <a:ext cx="440727" cy="550004"/>
          </a:xfrm>
          <a:prstGeom prst="rect">
            <a:avLst/>
          </a:prstGeom>
          <a:solidFill>
            <a:schemeClr val="bg2">
              <a:lumMod val="1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84" b="1" dirty="0">
                <a:solidFill>
                  <a:schemeClr val="bg1"/>
                </a:solidFill>
                <a:latin typeface="Helvetica Neue"/>
                <a:cs typeface="Helvetica" panose="020B0604020202020204" pitchFamily="34" charset="0"/>
              </a:rPr>
              <a:t>5</a:t>
            </a:r>
          </a:p>
        </p:txBody>
      </p:sp>
      <p:grpSp>
        <p:nvGrpSpPr>
          <p:cNvPr id="22" name="Group 21">
            <a:extLst>
              <a:ext uri="{FF2B5EF4-FFF2-40B4-BE49-F238E27FC236}">
                <a16:creationId xmlns:a16="http://schemas.microsoft.com/office/drawing/2014/main" id="{88143737-59F3-88DB-327D-747F9ADF99CD}"/>
              </a:ext>
            </a:extLst>
          </p:cNvPr>
          <p:cNvGrpSpPr/>
          <p:nvPr/>
        </p:nvGrpSpPr>
        <p:grpSpPr>
          <a:xfrm>
            <a:off x="742981" y="4953368"/>
            <a:ext cx="1906443" cy="550004"/>
            <a:chOff x="375557" y="1947820"/>
            <a:chExt cx="12847313" cy="609801"/>
          </a:xfrm>
        </p:grpSpPr>
        <p:sp>
          <p:nvSpPr>
            <p:cNvPr id="23" name="Rectangle 22">
              <a:extLst>
                <a:ext uri="{FF2B5EF4-FFF2-40B4-BE49-F238E27FC236}">
                  <a16:creationId xmlns:a16="http://schemas.microsoft.com/office/drawing/2014/main" id="{5D9688B9-3505-C319-AF1B-A33859EC5148}"/>
                </a:ext>
              </a:extLst>
            </p:cNvPr>
            <p:cNvSpPr/>
            <p:nvPr/>
          </p:nvSpPr>
          <p:spPr>
            <a:xfrm>
              <a:off x="375557" y="1965945"/>
              <a:ext cx="12688091" cy="591676"/>
            </a:xfrm>
            <a:prstGeom prst="rect">
              <a:avLst/>
            </a:prstGeom>
            <a:solidFill>
              <a:schemeClr val="bg1"/>
            </a:solidFill>
            <a:ln>
              <a:solidFill>
                <a:srgbClr val="00B0F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84" b="1" dirty="0">
                <a:solidFill>
                  <a:schemeClr val="tx1"/>
                </a:solidFill>
                <a:latin typeface="Helvetica Neue"/>
                <a:cs typeface="Helvetica" panose="020B0604020202020204" pitchFamily="34" charset="0"/>
              </a:endParaRPr>
            </a:p>
          </p:txBody>
        </p:sp>
        <p:sp>
          <p:nvSpPr>
            <p:cNvPr id="24" name="TextBox 23">
              <a:extLst>
                <a:ext uri="{FF2B5EF4-FFF2-40B4-BE49-F238E27FC236}">
                  <a16:creationId xmlns:a16="http://schemas.microsoft.com/office/drawing/2014/main" id="{A50CC85C-BDDE-CEA1-8520-5CCE2226C0FE}"/>
                </a:ext>
              </a:extLst>
            </p:cNvPr>
            <p:cNvSpPr txBox="1"/>
            <p:nvPr/>
          </p:nvSpPr>
          <p:spPr>
            <a:xfrm>
              <a:off x="417331" y="1947820"/>
              <a:ext cx="12805539" cy="569939"/>
            </a:xfrm>
            <a:prstGeom prst="rect">
              <a:avLst/>
            </a:prstGeom>
            <a:noFill/>
          </p:spPr>
          <p:txBody>
            <a:bodyPr wrap="square" rtlCol="0">
              <a:spAutoFit/>
            </a:bodyPr>
            <a:lstStyle/>
            <a:p>
              <a:pPr>
                <a:lnSpc>
                  <a:spcPct val="150000"/>
                </a:lnSpc>
              </a:pPr>
              <a:r>
                <a:rPr lang="en-US" sz="2084" b="1" dirty="0">
                  <a:latin typeface="Helvetica Neue"/>
                  <a:cs typeface="Helvetica" panose="020B0604020202020204" pitchFamily="34" charset="0"/>
                </a:rPr>
                <a:t>Conclusion</a:t>
              </a:r>
              <a:endParaRPr lang="en-IN" sz="2084" b="1" dirty="0">
                <a:latin typeface="Helvetica Neue"/>
                <a:cs typeface="Helvetica" panose="020B0604020202020204" pitchFamily="34" charset="0"/>
              </a:endParaRPr>
            </a:p>
          </p:txBody>
        </p:sp>
      </p:grpSp>
      <p:sp>
        <p:nvSpPr>
          <p:cNvPr id="25" name="Rectangle 24">
            <a:extLst>
              <a:ext uri="{FF2B5EF4-FFF2-40B4-BE49-F238E27FC236}">
                <a16:creationId xmlns:a16="http://schemas.microsoft.com/office/drawing/2014/main" id="{2C282C7D-C353-157C-FF19-694771188B3C}"/>
              </a:ext>
            </a:extLst>
          </p:cNvPr>
          <p:cNvSpPr/>
          <p:nvPr/>
        </p:nvSpPr>
        <p:spPr>
          <a:xfrm>
            <a:off x="316897" y="4953368"/>
            <a:ext cx="440727" cy="550004"/>
          </a:xfrm>
          <a:prstGeom prst="rect">
            <a:avLst/>
          </a:prstGeom>
          <a:solidFill>
            <a:schemeClr val="bg2">
              <a:lumMod val="1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84" b="1" dirty="0">
                <a:solidFill>
                  <a:schemeClr val="bg1"/>
                </a:solidFill>
                <a:latin typeface="Helvetica Neue"/>
                <a:cs typeface="Helvetica" panose="020B0604020202020204" pitchFamily="34" charset="0"/>
              </a:rPr>
              <a:t>6</a:t>
            </a:r>
          </a:p>
        </p:txBody>
      </p:sp>
      <p:sp>
        <p:nvSpPr>
          <p:cNvPr id="26" name="Right Arrow 91">
            <a:extLst>
              <a:ext uri="{FF2B5EF4-FFF2-40B4-BE49-F238E27FC236}">
                <a16:creationId xmlns:a16="http://schemas.microsoft.com/office/drawing/2014/main" id="{67B3B264-5693-B70E-7AFD-6F569CF66575}"/>
              </a:ext>
            </a:extLst>
          </p:cNvPr>
          <p:cNvSpPr/>
          <p:nvPr/>
        </p:nvSpPr>
        <p:spPr>
          <a:xfrm>
            <a:off x="5910713" y="1817371"/>
            <a:ext cx="467915" cy="3156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72" dirty="0"/>
          </a:p>
        </p:txBody>
      </p:sp>
      <p:sp>
        <p:nvSpPr>
          <p:cNvPr id="27" name="Right Arrow 92">
            <a:extLst>
              <a:ext uri="{FF2B5EF4-FFF2-40B4-BE49-F238E27FC236}">
                <a16:creationId xmlns:a16="http://schemas.microsoft.com/office/drawing/2014/main" id="{0FC57193-BAEC-9A5C-9E80-653BBD9E4255}"/>
              </a:ext>
            </a:extLst>
          </p:cNvPr>
          <p:cNvSpPr/>
          <p:nvPr/>
        </p:nvSpPr>
        <p:spPr>
          <a:xfrm>
            <a:off x="5924891" y="3820274"/>
            <a:ext cx="377522" cy="3156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72" dirty="0"/>
          </a:p>
        </p:txBody>
      </p:sp>
      <p:grpSp>
        <p:nvGrpSpPr>
          <p:cNvPr id="28" name="Group 27">
            <a:extLst>
              <a:ext uri="{FF2B5EF4-FFF2-40B4-BE49-F238E27FC236}">
                <a16:creationId xmlns:a16="http://schemas.microsoft.com/office/drawing/2014/main" id="{17981DE6-0CF9-39F9-725A-26699D8D11A0}"/>
              </a:ext>
            </a:extLst>
          </p:cNvPr>
          <p:cNvGrpSpPr/>
          <p:nvPr/>
        </p:nvGrpSpPr>
        <p:grpSpPr>
          <a:xfrm>
            <a:off x="2847937" y="4983824"/>
            <a:ext cx="6179592" cy="533657"/>
            <a:chOff x="375557" y="1965945"/>
            <a:chExt cx="13559266" cy="591676"/>
          </a:xfrm>
        </p:grpSpPr>
        <p:sp>
          <p:nvSpPr>
            <p:cNvPr id="29" name="Rectangle 28">
              <a:extLst>
                <a:ext uri="{FF2B5EF4-FFF2-40B4-BE49-F238E27FC236}">
                  <a16:creationId xmlns:a16="http://schemas.microsoft.com/office/drawing/2014/main" id="{82DD3FB5-63F2-04B7-2D9C-65C8CD33ADFC}"/>
                </a:ext>
              </a:extLst>
            </p:cNvPr>
            <p:cNvSpPr/>
            <p:nvPr/>
          </p:nvSpPr>
          <p:spPr>
            <a:xfrm>
              <a:off x="375557" y="1965945"/>
              <a:ext cx="13517490" cy="591676"/>
            </a:xfrm>
            <a:prstGeom prst="rect">
              <a:avLst/>
            </a:prstGeom>
            <a:solidFill>
              <a:schemeClr val="bg1"/>
            </a:solidFill>
            <a:ln>
              <a:solidFill>
                <a:srgbClr val="00B0F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84" b="1" dirty="0">
                <a:solidFill>
                  <a:schemeClr val="tx1"/>
                </a:solidFill>
                <a:latin typeface="Helvetica Neue"/>
                <a:cs typeface="Helvetica" panose="020B0604020202020204" pitchFamily="34" charset="0"/>
              </a:endParaRPr>
            </a:p>
          </p:txBody>
        </p:sp>
        <p:sp>
          <p:nvSpPr>
            <p:cNvPr id="30" name="TextBox 29">
              <a:extLst>
                <a:ext uri="{FF2B5EF4-FFF2-40B4-BE49-F238E27FC236}">
                  <a16:creationId xmlns:a16="http://schemas.microsoft.com/office/drawing/2014/main" id="{8057A2F4-D88F-E8BA-7146-1151A7C42888}"/>
                </a:ext>
              </a:extLst>
            </p:cNvPr>
            <p:cNvSpPr txBox="1"/>
            <p:nvPr/>
          </p:nvSpPr>
          <p:spPr>
            <a:xfrm>
              <a:off x="417332" y="1989927"/>
              <a:ext cx="13517491" cy="540720"/>
            </a:xfrm>
            <a:prstGeom prst="rect">
              <a:avLst/>
            </a:prstGeom>
            <a:noFill/>
          </p:spPr>
          <p:txBody>
            <a:bodyPr wrap="square" rtlCol="0">
              <a:spAutoFit/>
            </a:bodyPr>
            <a:lstStyle/>
            <a:p>
              <a:pPr>
                <a:lnSpc>
                  <a:spcPct val="150000"/>
                </a:lnSpc>
              </a:pPr>
              <a:r>
                <a:rPr lang="en-US" sz="1954" b="1" dirty="0">
                  <a:solidFill>
                    <a:srgbClr val="FF0000"/>
                  </a:solidFill>
                  <a:latin typeface="Helvetica Neue"/>
                  <a:cs typeface="Helvetica" panose="020B0604020202020204" pitchFamily="34" charset="0"/>
                </a:rPr>
                <a:t>Note: Assuming population variances are known</a:t>
              </a:r>
              <a:endParaRPr lang="en-IN" sz="1954" b="1" dirty="0">
                <a:solidFill>
                  <a:srgbClr val="FF0000"/>
                </a:solidFill>
                <a:latin typeface="Helvetica Neue"/>
                <a:cs typeface="Helvetica" panose="020B0604020202020204" pitchFamily="34" charset="0"/>
              </a:endParaRPr>
            </a:p>
          </p:txBody>
        </p:sp>
      </p:grpSp>
      <p:pic>
        <p:nvPicPr>
          <p:cNvPr id="31" name="Picture 30">
            <a:extLst>
              <a:ext uri="{FF2B5EF4-FFF2-40B4-BE49-F238E27FC236}">
                <a16:creationId xmlns:a16="http://schemas.microsoft.com/office/drawing/2014/main" id="{7902A144-5FFA-6C75-00F5-26916B35BA58}"/>
              </a:ext>
            </a:extLst>
          </p:cNvPr>
          <p:cNvPicPr>
            <a:picLocks noChangeAspect="1"/>
          </p:cNvPicPr>
          <p:nvPr/>
        </p:nvPicPr>
        <p:blipFill>
          <a:blip r:embed="rId2"/>
          <a:stretch>
            <a:fillRect/>
          </a:stretch>
        </p:blipFill>
        <p:spPr>
          <a:xfrm>
            <a:off x="6409212" y="1691646"/>
            <a:ext cx="2599278" cy="1358573"/>
          </a:xfrm>
          <a:prstGeom prst="rect">
            <a:avLst/>
          </a:prstGeom>
        </p:spPr>
      </p:pic>
      <p:pic>
        <p:nvPicPr>
          <p:cNvPr id="32" name="Picture 31">
            <a:extLst>
              <a:ext uri="{FF2B5EF4-FFF2-40B4-BE49-F238E27FC236}">
                <a16:creationId xmlns:a16="http://schemas.microsoft.com/office/drawing/2014/main" id="{97AF8AE9-1195-FA7B-78BA-9CCD11AD07E2}"/>
              </a:ext>
            </a:extLst>
          </p:cNvPr>
          <p:cNvPicPr>
            <a:picLocks noChangeAspect="1"/>
          </p:cNvPicPr>
          <p:nvPr/>
        </p:nvPicPr>
        <p:blipFill>
          <a:blip r:embed="rId3"/>
          <a:stretch>
            <a:fillRect/>
          </a:stretch>
        </p:blipFill>
        <p:spPr>
          <a:xfrm>
            <a:off x="6295379" y="3473078"/>
            <a:ext cx="2874470" cy="1141449"/>
          </a:xfrm>
          <a:prstGeom prst="rect">
            <a:avLst/>
          </a:prstGeom>
        </p:spPr>
      </p:pic>
    </p:spTree>
    <p:extLst>
      <p:ext uri="{BB962C8B-B14F-4D97-AF65-F5344CB8AC3E}">
        <p14:creationId xmlns:p14="http://schemas.microsoft.com/office/powerpoint/2010/main" val="3395345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0-#ppt_w/2"/>
                                          </p:val>
                                        </p:tav>
                                        <p:tav tm="100000">
                                          <p:val>
                                            <p:strVal val="#ppt_x"/>
                                          </p:val>
                                        </p:tav>
                                      </p:tavLst>
                                    </p:anim>
                                    <p:anim calcmode="lin" valueType="num">
                                      <p:cBhvr additive="base">
                                        <p:cTn id="16" dur="500" fill="hold"/>
                                        <p:tgtEl>
                                          <p:spTgt spid="26"/>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3" presetClass="entr" presetSubtype="16" fill="hold" nodeType="afterEffect">
                                  <p:stCondLst>
                                    <p:cond delay="0"/>
                                  </p:stCondLst>
                                  <p:childTnLst>
                                    <p:set>
                                      <p:cBhvr>
                                        <p:cTn id="19" dur="1" fill="hold">
                                          <p:stCondLst>
                                            <p:cond delay="0"/>
                                          </p:stCondLst>
                                        </p:cTn>
                                        <p:tgtEl>
                                          <p:spTgt spid="31"/>
                                        </p:tgtEl>
                                        <p:attrNameLst>
                                          <p:attrName>style.visibility</p:attrName>
                                        </p:attrNameLst>
                                      </p:cBhvr>
                                      <p:to>
                                        <p:strVal val="visible"/>
                                      </p:to>
                                    </p:set>
                                    <p:anim calcmode="lin" valueType="num">
                                      <p:cBhvr>
                                        <p:cTn id="20" dur="500" fill="hold"/>
                                        <p:tgtEl>
                                          <p:spTgt spid="31"/>
                                        </p:tgtEl>
                                        <p:attrNameLst>
                                          <p:attrName>ppt_w</p:attrName>
                                        </p:attrNameLst>
                                      </p:cBhvr>
                                      <p:tavLst>
                                        <p:tav tm="0">
                                          <p:val>
                                            <p:fltVal val="0"/>
                                          </p:val>
                                        </p:tav>
                                        <p:tav tm="100000">
                                          <p:val>
                                            <p:strVal val="#ppt_w"/>
                                          </p:val>
                                        </p:tav>
                                      </p:tavLst>
                                    </p:anim>
                                    <p:anim calcmode="lin" valueType="num">
                                      <p:cBhvr>
                                        <p:cTn id="21" dur="500" fill="hold"/>
                                        <p:tgtEl>
                                          <p:spTgt spid="31"/>
                                        </p:tgtEl>
                                        <p:attrNameLst>
                                          <p:attrName>ppt_h</p:attrName>
                                        </p:attrNameLst>
                                      </p:cBhvr>
                                      <p:tavLst>
                                        <p:tav tm="0">
                                          <p:val>
                                            <p:fltVal val="0"/>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0-#ppt_w/2"/>
                                          </p:val>
                                        </p:tav>
                                        <p:tav tm="100000">
                                          <p:val>
                                            <p:strVal val="#ppt_x"/>
                                          </p:val>
                                        </p:tav>
                                      </p:tavLst>
                                    </p:anim>
                                    <p:anim calcmode="lin" valueType="num">
                                      <p:cBhvr additive="base">
                                        <p:cTn id="27" dur="500" fill="hold"/>
                                        <p:tgtEl>
                                          <p:spTgt spid="9"/>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0-#ppt_w/2"/>
                                          </p:val>
                                        </p:tav>
                                        <p:tav tm="100000">
                                          <p:val>
                                            <p:strVal val="#ppt_x"/>
                                          </p:val>
                                        </p:tav>
                                      </p:tavLst>
                                    </p:anim>
                                    <p:anim calcmode="lin" valueType="num">
                                      <p:cBhvr additive="base">
                                        <p:cTn id="31"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additive="base">
                                        <p:cTn id="36" dur="500" fill="hold"/>
                                        <p:tgtEl>
                                          <p:spTgt spid="13"/>
                                        </p:tgtEl>
                                        <p:attrNameLst>
                                          <p:attrName>ppt_x</p:attrName>
                                        </p:attrNameLst>
                                      </p:cBhvr>
                                      <p:tavLst>
                                        <p:tav tm="0">
                                          <p:val>
                                            <p:strVal val="0-#ppt_w/2"/>
                                          </p:val>
                                        </p:tav>
                                        <p:tav tm="100000">
                                          <p:val>
                                            <p:strVal val="#ppt_x"/>
                                          </p:val>
                                        </p:tav>
                                      </p:tavLst>
                                    </p:anim>
                                    <p:anim calcmode="lin" valueType="num">
                                      <p:cBhvr additive="base">
                                        <p:cTn id="37" dur="500" fill="hold"/>
                                        <p:tgtEl>
                                          <p:spTgt spid="13"/>
                                        </p:tgtEl>
                                        <p:attrNameLst>
                                          <p:attrName>ppt_y</p:attrName>
                                        </p:attrNameLst>
                                      </p:cBhvr>
                                      <p:tavLst>
                                        <p:tav tm="0">
                                          <p:val>
                                            <p:strVal val="#ppt_y"/>
                                          </p:val>
                                        </p:tav>
                                        <p:tav tm="100000">
                                          <p:val>
                                            <p:strVal val="#ppt_y"/>
                                          </p:val>
                                        </p:tav>
                                      </p:tavLst>
                                    </p:anim>
                                  </p:childTnLst>
                                </p:cTn>
                              </p:par>
                              <p:par>
                                <p:cTn id="38" presetID="2" presetClass="entr" presetSubtype="8"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additive="base">
                                        <p:cTn id="40" dur="500" fill="hold"/>
                                        <p:tgtEl>
                                          <p:spTgt spid="10"/>
                                        </p:tgtEl>
                                        <p:attrNameLst>
                                          <p:attrName>ppt_x</p:attrName>
                                        </p:attrNameLst>
                                      </p:cBhvr>
                                      <p:tavLst>
                                        <p:tav tm="0">
                                          <p:val>
                                            <p:strVal val="0-#ppt_w/2"/>
                                          </p:val>
                                        </p:tav>
                                        <p:tav tm="100000">
                                          <p:val>
                                            <p:strVal val="#ppt_x"/>
                                          </p:val>
                                        </p:tav>
                                      </p:tavLst>
                                    </p:anim>
                                    <p:anim calcmode="lin" valueType="num">
                                      <p:cBhvr additive="base">
                                        <p:cTn id="41"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8" fill="hold" grpId="0" nodeType="click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fill="hold"/>
                                        <p:tgtEl>
                                          <p:spTgt spid="17"/>
                                        </p:tgtEl>
                                        <p:attrNameLst>
                                          <p:attrName>ppt_x</p:attrName>
                                        </p:attrNameLst>
                                      </p:cBhvr>
                                      <p:tavLst>
                                        <p:tav tm="0">
                                          <p:val>
                                            <p:strVal val="0-#ppt_w/2"/>
                                          </p:val>
                                        </p:tav>
                                        <p:tav tm="100000">
                                          <p:val>
                                            <p:strVal val="#ppt_x"/>
                                          </p:val>
                                        </p:tav>
                                      </p:tavLst>
                                    </p:anim>
                                    <p:anim calcmode="lin" valueType="num">
                                      <p:cBhvr additive="base">
                                        <p:cTn id="47" dur="500" fill="hold"/>
                                        <p:tgtEl>
                                          <p:spTgt spid="17"/>
                                        </p:tgtEl>
                                        <p:attrNameLst>
                                          <p:attrName>ppt_y</p:attrName>
                                        </p:attrNameLst>
                                      </p:cBhvr>
                                      <p:tavLst>
                                        <p:tav tm="0">
                                          <p:val>
                                            <p:strVal val="#ppt_y"/>
                                          </p:val>
                                        </p:tav>
                                        <p:tav tm="100000">
                                          <p:val>
                                            <p:strVal val="#ppt_y"/>
                                          </p:val>
                                        </p:tav>
                                      </p:tavLst>
                                    </p:anim>
                                  </p:childTnLst>
                                </p:cTn>
                              </p:par>
                              <p:par>
                                <p:cTn id="48" presetID="2" presetClass="entr" presetSubtype="8" fill="hold" nodeType="withEffect">
                                  <p:stCondLst>
                                    <p:cond delay="0"/>
                                  </p:stCondLst>
                                  <p:childTnLst>
                                    <p:set>
                                      <p:cBhvr>
                                        <p:cTn id="49" dur="1" fill="hold">
                                          <p:stCondLst>
                                            <p:cond delay="0"/>
                                          </p:stCondLst>
                                        </p:cTn>
                                        <p:tgtEl>
                                          <p:spTgt spid="14"/>
                                        </p:tgtEl>
                                        <p:attrNameLst>
                                          <p:attrName>style.visibility</p:attrName>
                                        </p:attrNameLst>
                                      </p:cBhvr>
                                      <p:to>
                                        <p:strVal val="visible"/>
                                      </p:to>
                                    </p:set>
                                    <p:anim calcmode="lin" valueType="num">
                                      <p:cBhvr additive="base">
                                        <p:cTn id="50" dur="500" fill="hold"/>
                                        <p:tgtEl>
                                          <p:spTgt spid="14"/>
                                        </p:tgtEl>
                                        <p:attrNameLst>
                                          <p:attrName>ppt_x</p:attrName>
                                        </p:attrNameLst>
                                      </p:cBhvr>
                                      <p:tavLst>
                                        <p:tav tm="0">
                                          <p:val>
                                            <p:strVal val="0-#ppt_w/2"/>
                                          </p:val>
                                        </p:tav>
                                        <p:tav tm="100000">
                                          <p:val>
                                            <p:strVal val="#ppt_x"/>
                                          </p:val>
                                        </p:tav>
                                      </p:tavLst>
                                    </p:anim>
                                    <p:anim calcmode="lin" valueType="num">
                                      <p:cBhvr additive="base">
                                        <p:cTn id="51" dur="500" fill="hold"/>
                                        <p:tgtEl>
                                          <p:spTgt spid="14"/>
                                        </p:tgtEl>
                                        <p:attrNameLst>
                                          <p:attrName>ppt_y</p:attrName>
                                        </p:attrNameLst>
                                      </p:cBhvr>
                                      <p:tavLst>
                                        <p:tav tm="0">
                                          <p:val>
                                            <p:strVal val="#ppt_y"/>
                                          </p:val>
                                        </p:tav>
                                        <p:tav tm="100000">
                                          <p:val>
                                            <p:strVal val="#ppt_y"/>
                                          </p:val>
                                        </p:tav>
                                      </p:tavLst>
                                    </p:anim>
                                  </p:childTnLst>
                                </p:cTn>
                              </p:par>
                              <p:par>
                                <p:cTn id="52" presetID="2" presetClass="entr" presetSubtype="8" fill="hold" grpId="0" nodeType="withEffect">
                                  <p:stCondLst>
                                    <p:cond delay="0"/>
                                  </p:stCondLst>
                                  <p:childTnLst>
                                    <p:set>
                                      <p:cBhvr>
                                        <p:cTn id="53" dur="1" fill="hold">
                                          <p:stCondLst>
                                            <p:cond delay="0"/>
                                          </p:stCondLst>
                                        </p:cTn>
                                        <p:tgtEl>
                                          <p:spTgt spid="27"/>
                                        </p:tgtEl>
                                        <p:attrNameLst>
                                          <p:attrName>style.visibility</p:attrName>
                                        </p:attrNameLst>
                                      </p:cBhvr>
                                      <p:to>
                                        <p:strVal val="visible"/>
                                      </p:to>
                                    </p:set>
                                    <p:anim calcmode="lin" valueType="num">
                                      <p:cBhvr additive="base">
                                        <p:cTn id="54" dur="500" fill="hold"/>
                                        <p:tgtEl>
                                          <p:spTgt spid="27"/>
                                        </p:tgtEl>
                                        <p:attrNameLst>
                                          <p:attrName>ppt_x</p:attrName>
                                        </p:attrNameLst>
                                      </p:cBhvr>
                                      <p:tavLst>
                                        <p:tav tm="0">
                                          <p:val>
                                            <p:strVal val="0-#ppt_w/2"/>
                                          </p:val>
                                        </p:tav>
                                        <p:tav tm="100000">
                                          <p:val>
                                            <p:strVal val="#ppt_x"/>
                                          </p:val>
                                        </p:tav>
                                      </p:tavLst>
                                    </p:anim>
                                    <p:anim calcmode="lin" valueType="num">
                                      <p:cBhvr additive="base">
                                        <p:cTn id="55" dur="500" fill="hold"/>
                                        <p:tgtEl>
                                          <p:spTgt spid="27"/>
                                        </p:tgtEl>
                                        <p:attrNameLst>
                                          <p:attrName>ppt_y</p:attrName>
                                        </p:attrNameLst>
                                      </p:cBhvr>
                                      <p:tavLst>
                                        <p:tav tm="0">
                                          <p:val>
                                            <p:strVal val="#ppt_y"/>
                                          </p:val>
                                        </p:tav>
                                        <p:tav tm="100000">
                                          <p:val>
                                            <p:strVal val="#ppt_y"/>
                                          </p:val>
                                        </p:tav>
                                      </p:tavLst>
                                    </p:anim>
                                  </p:childTnLst>
                                </p:cTn>
                              </p:par>
                            </p:childTnLst>
                          </p:cTn>
                        </p:par>
                        <p:par>
                          <p:cTn id="56" fill="hold">
                            <p:stCondLst>
                              <p:cond delay="500"/>
                            </p:stCondLst>
                            <p:childTnLst>
                              <p:par>
                                <p:cTn id="57" presetID="23" presetClass="entr" presetSubtype="16" fill="hold" nodeType="afterEffect">
                                  <p:stCondLst>
                                    <p:cond delay="0"/>
                                  </p:stCondLst>
                                  <p:childTnLst>
                                    <p:set>
                                      <p:cBhvr>
                                        <p:cTn id="58" dur="1" fill="hold">
                                          <p:stCondLst>
                                            <p:cond delay="0"/>
                                          </p:stCondLst>
                                        </p:cTn>
                                        <p:tgtEl>
                                          <p:spTgt spid="32"/>
                                        </p:tgtEl>
                                        <p:attrNameLst>
                                          <p:attrName>style.visibility</p:attrName>
                                        </p:attrNameLst>
                                      </p:cBhvr>
                                      <p:to>
                                        <p:strVal val="visible"/>
                                      </p:to>
                                    </p:set>
                                    <p:anim calcmode="lin" valueType="num">
                                      <p:cBhvr>
                                        <p:cTn id="59" dur="500" fill="hold"/>
                                        <p:tgtEl>
                                          <p:spTgt spid="32"/>
                                        </p:tgtEl>
                                        <p:attrNameLst>
                                          <p:attrName>ppt_w</p:attrName>
                                        </p:attrNameLst>
                                      </p:cBhvr>
                                      <p:tavLst>
                                        <p:tav tm="0">
                                          <p:val>
                                            <p:fltVal val="0"/>
                                          </p:val>
                                        </p:tav>
                                        <p:tav tm="100000">
                                          <p:val>
                                            <p:strVal val="#ppt_w"/>
                                          </p:val>
                                        </p:tav>
                                      </p:tavLst>
                                    </p:anim>
                                    <p:anim calcmode="lin" valueType="num">
                                      <p:cBhvr>
                                        <p:cTn id="60" dur="500" fill="hold"/>
                                        <p:tgtEl>
                                          <p:spTgt spid="32"/>
                                        </p:tgtEl>
                                        <p:attrNameLst>
                                          <p:attrName>ppt_h</p:attrName>
                                        </p:attrNameLst>
                                      </p:cBhvr>
                                      <p:tavLst>
                                        <p:tav tm="0">
                                          <p:val>
                                            <p:fltVal val="0"/>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grpId="0" nodeType="clickEffect">
                                  <p:stCondLst>
                                    <p:cond delay="0"/>
                                  </p:stCondLst>
                                  <p:childTnLst>
                                    <p:set>
                                      <p:cBhvr>
                                        <p:cTn id="64" dur="1" fill="hold">
                                          <p:stCondLst>
                                            <p:cond delay="0"/>
                                          </p:stCondLst>
                                        </p:cTn>
                                        <p:tgtEl>
                                          <p:spTgt spid="21"/>
                                        </p:tgtEl>
                                        <p:attrNameLst>
                                          <p:attrName>style.visibility</p:attrName>
                                        </p:attrNameLst>
                                      </p:cBhvr>
                                      <p:to>
                                        <p:strVal val="visible"/>
                                      </p:to>
                                    </p:set>
                                    <p:anim calcmode="lin" valueType="num">
                                      <p:cBhvr additive="base">
                                        <p:cTn id="65" dur="500" fill="hold"/>
                                        <p:tgtEl>
                                          <p:spTgt spid="21"/>
                                        </p:tgtEl>
                                        <p:attrNameLst>
                                          <p:attrName>ppt_x</p:attrName>
                                        </p:attrNameLst>
                                      </p:cBhvr>
                                      <p:tavLst>
                                        <p:tav tm="0">
                                          <p:val>
                                            <p:strVal val="0-#ppt_w/2"/>
                                          </p:val>
                                        </p:tav>
                                        <p:tav tm="100000">
                                          <p:val>
                                            <p:strVal val="#ppt_x"/>
                                          </p:val>
                                        </p:tav>
                                      </p:tavLst>
                                    </p:anim>
                                    <p:anim calcmode="lin" valueType="num">
                                      <p:cBhvr additive="base">
                                        <p:cTn id="66" dur="500" fill="hold"/>
                                        <p:tgtEl>
                                          <p:spTgt spid="21"/>
                                        </p:tgtEl>
                                        <p:attrNameLst>
                                          <p:attrName>ppt_y</p:attrName>
                                        </p:attrNameLst>
                                      </p:cBhvr>
                                      <p:tavLst>
                                        <p:tav tm="0">
                                          <p:val>
                                            <p:strVal val="#ppt_y"/>
                                          </p:val>
                                        </p:tav>
                                        <p:tav tm="100000">
                                          <p:val>
                                            <p:strVal val="#ppt_y"/>
                                          </p:val>
                                        </p:tav>
                                      </p:tavLst>
                                    </p:anim>
                                  </p:childTnLst>
                                </p:cTn>
                              </p:par>
                              <p:par>
                                <p:cTn id="67" presetID="2" presetClass="entr" presetSubtype="8" fill="hold" nodeType="withEffect">
                                  <p:stCondLst>
                                    <p:cond delay="0"/>
                                  </p:stCondLst>
                                  <p:childTnLst>
                                    <p:set>
                                      <p:cBhvr>
                                        <p:cTn id="68" dur="1" fill="hold">
                                          <p:stCondLst>
                                            <p:cond delay="0"/>
                                          </p:stCondLst>
                                        </p:cTn>
                                        <p:tgtEl>
                                          <p:spTgt spid="18"/>
                                        </p:tgtEl>
                                        <p:attrNameLst>
                                          <p:attrName>style.visibility</p:attrName>
                                        </p:attrNameLst>
                                      </p:cBhvr>
                                      <p:to>
                                        <p:strVal val="visible"/>
                                      </p:to>
                                    </p:set>
                                    <p:anim calcmode="lin" valueType="num">
                                      <p:cBhvr additive="base">
                                        <p:cTn id="69" dur="500" fill="hold"/>
                                        <p:tgtEl>
                                          <p:spTgt spid="18"/>
                                        </p:tgtEl>
                                        <p:attrNameLst>
                                          <p:attrName>ppt_x</p:attrName>
                                        </p:attrNameLst>
                                      </p:cBhvr>
                                      <p:tavLst>
                                        <p:tav tm="0">
                                          <p:val>
                                            <p:strVal val="0-#ppt_w/2"/>
                                          </p:val>
                                        </p:tav>
                                        <p:tav tm="100000">
                                          <p:val>
                                            <p:strVal val="#ppt_x"/>
                                          </p:val>
                                        </p:tav>
                                      </p:tavLst>
                                    </p:anim>
                                    <p:anim calcmode="lin" valueType="num">
                                      <p:cBhvr additive="base">
                                        <p:cTn id="70"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5"/>
                                        </p:tgtEl>
                                        <p:attrNameLst>
                                          <p:attrName>style.visibility</p:attrName>
                                        </p:attrNameLst>
                                      </p:cBhvr>
                                      <p:to>
                                        <p:strVal val="visible"/>
                                      </p:to>
                                    </p:set>
                                    <p:anim calcmode="lin" valueType="num">
                                      <p:cBhvr additive="base">
                                        <p:cTn id="75" dur="500" fill="hold"/>
                                        <p:tgtEl>
                                          <p:spTgt spid="25"/>
                                        </p:tgtEl>
                                        <p:attrNameLst>
                                          <p:attrName>ppt_x</p:attrName>
                                        </p:attrNameLst>
                                      </p:cBhvr>
                                      <p:tavLst>
                                        <p:tav tm="0">
                                          <p:val>
                                            <p:strVal val="0-#ppt_w/2"/>
                                          </p:val>
                                        </p:tav>
                                        <p:tav tm="100000">
                                          <p:val>
                                            <p:strVal val="#ppt_x"/>
                                          </p:val>
                                        </p:tav>
                                      </p:tavLst>
                                    </p:anim>
                                    <p:anim calcmode="lin" valueType="num">
                                      <p:cBhvr additive="base">
                                        <p:cTn id="76" dur="500" fill="hold"/>
                                        <p:tgtEl>
                                          <p:spTgt spid="25"/>
                                        </p:tgtEl>
                                        <p:attrNameLst>
                                          <p:attrName>ppt_y</p:attrName>
                                        </p:attrNameLst>
                                      </p:cBhvr>
                                      <p:tavLst>
                                        <p:tav tm="0">
                                          <p:val>
                                            <p:strVal val="#ppt_y"/>
                                          </p:val>
                                        </p:tav>
                                        <p:tav tm="100000">
                                          <p:val>
                                            <p:strVal val="#ppt_y"/>
                                          </p:val>
                                        </p:tav>
                                      </p:tavLst>
                                    </p:anim>
                                  </p:childTnLst>
                                </p:cTn>
                              </p:par>
                              <p:par>
                                <p:cTn id="77" presetID="2" presetClass="entr" presetSubtype="8" fill="hold"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500" fill="hold"/>
                                        <p:tgtEl>
                                          <p:spTgt spid="22"/>
                                        </p:tgtEl>
                                        <p:attrNameLst>
                                          <p:attrName>ppt_x</p:attrName>
                                        </p:attrNameLst>
                                      </p:cBhvr>
                                      <p:tavLst>
                                        <p:tav tm="0">
                                          <p:val>
                                            <p:strVal val="0-#ppt_w/2"/>
                                          </p:val>
                                        </p:tav>
                                        <p:tav tm="100000">
                                          <p:val>
                                            <p:strVal val="#ppt_x"/>
                                          </p:val>
                                        </p:tav>
                                      </p:tavLst>
                                    </p:anim>
                                    <p:anim calcmode="lin" valueType="num">
                                      <p:cBhvr additive="base">
                                        <p:cTn id="80" dur="500" fill="hold"/>
                                        <p:tgtEl>
                                          <p:spTgt spid="22"/>
                                        </p:tgtEl>
                                        <p:attrNameLst>
                                          <p:attrName>ppt_y</p:attrName>
                                        </p:attrNameLst>
                                      </p:cBhvr>
                                      <p:tavLst>
                                        <p:tav tm="0">
                                          <p:val>
                                            <p:strVal val="#ppt_y"/>
                                          </p:val>
                                        </p:tav>
                                        <p:tav tm="100000">
                                          <p:val>
                                            <p:strVal val="#ppt_y"/>
                                          </p:val>
                                        </p:tav>
                                      </p:tavLst>
                                    </p:anim>
                                  </p:childTnLst>
                                </p:cTn>
                              </p:par>
                              <p:par>
                                <p:cTn id="81" presetID="2" presetClass="entr" presetSubtype="8" fill="hold" nodeType="withEffect">
                                  <p:stCondLst>
                                    <p:cond delay="0"/>
                                  </p:stCondLst>
                                  <p:childTnLst>
                                    <p:set>
                                      <p:cBhvr>
                                        <p:cTn id="82" dur="1" fill="hold">
                                          <p:stCondLst>
                                            <p:cond delay="0"/>
                                          </p:stCondLst>
                                        </p:cTn>
                                        <p:tgtEl>
                                          <p:spTgt spid="28"/>
                                        </p:tgtEl>
                                        <p:attrNameLst>
                                          <p:attrName>style.visibility</p:attrName>
                                        </p:attrNameLst>
                                      </p:cBhvr>
                                      <p:to>
                                        <p:strVal val="visible"/>
                                      </p:to>
                                    </p:set>
                                    <p:anim calcmode="lin" valueType="num">
                                      <p:cBhvr additive="base">
                                        <p:cTn id="83" dur="500" fill="hold"/>
                                        <p:tgtEl>
                                          <p:spTgt spid="28"/>
                                        </p:tgtEl>
                                        <p:attrNameLst>
                                          <p:attrName>ppt_x</p:attrName>
                                        </p:attrNameLst>
                                      </p:cBhvr>
                                      <p:tavLst>
                                        <p:tav tm="0">
                                          <p:val>
                                            <p:strVal val="0-#ppt_w/2"/>
                                          </p:val>
                                        </p:tav>
                                        <p:tav tm="100000">
                                          <p:val>
                                            <p:strVal val="#ppt_x"/>
                                          </p:val>
                                        </p:tav>
                                      </p:tavLst>
                                    </p:anim>
                                    <p:anim calcmode="lin" valueType="num">
                                      <p:cBhvr additive="base">
                                        <p:cTn id="84"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3" grpId="0" animBg="1"/>
      <p:bldP spid="17" grpId="0" animBg="1"/>
      <p:bldP spid="21" grpId="0" animBg="1"/>
      <p:bldP spid="25" grpId="0" animBg="1"/>
      <p:bldP spid="26" grpId="0" animBg="1"/>
      <p:bldP spid="2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0B2B53-7EF1-E32F-2A1D-E075D4982653}"/>
              </a:ext>
            </a:extLst>
          </p:cNvPr>
          <p:cNvSpPr>
            <a:spLocks noGrp="1"/>
          </p:cNvSpPr>
          <p:nvPr>
            <p:ph idx="1"/>
          </p:nvPr>
        </p:nvSpPr>
        <p:spPr/>
        <p:txBody>
          <a:bodyPr/>
          <a:lstStyle/>
          <a:p>
            <a:pPr marL="457200" indent="-457200" algn="just">
              <a:buFont typeface="Wingdings" pitchFamily="2" charset="2"/>
              <a:buAutoNum type="arabicPeriod"/>
            </a:pPr>
            <a:r>
              <a:rPr lang="en-US" dirty="0">
                <a:latin typeface="Times New Roman" pitchFamily="18" charset="0"/>
                <a:cs typeface="Times New Roman" pitchFamily="18" charset="0"/>
              </a:rPr>
              <a:t>Normal Distribution</a:t>
            </a:r>
            <a:endParaRPr lang="en-US" sz="2400" dirty="0">
              <a:latin typeface="Times New Roman" pitchFamily="18" charset="0"/>
              <a:cs typeface="Times New Roman" pitchFamily="18" charset="0"/>
            </a:endParaRPr>
          </a:p>
          <a:p>
            <a:pPr marL="457200" indent="-457200" algn="just">
              <a:buFont typeface="Wingdings" pitchFamily="2" charset="2"/>
              <a:buAutoNum type="arabicPeriod"/>
            </a:pPr>
            <a:r>
              <a:rPr lang="en-US" sz="2400" dirty="0">
                <a:latin typeface="Times New Roman" pitchFamily="18" charset="0"/>
                <a:cs typeface="Times New Roman" pitchFamily="18" charset="0"/>
              </a:rPr>
              <a:t>Null and Alternative Hypothesis</a:t>
            </a:r>
          </a:p>
          <a:p>
            <a:pPr marL="457200" indent="-457200" algn="just">
              <a:buFont typeface="Wingdings" pitchFamily="2" charset="2"/>
              <a:buAutoNum type="arabicPeriod"/>
            </a:pPr>
            <a:r>
              <a:rPr lang="en-US" dirty="0">
                <a:latin typeface="Times New Roman" pitchFamily="18" charset="0"/>
                <a:cs typeface="Times New Roman" pitchFamily="18" charset="0"/>
              </a:rPr>
              <a:t>Testing of Hypothesis ( z- test and t test )</a:t>
            </a:r>
          </a:p>
          <a:p>
            <a:pPr marL="457200" indent="-457200" algn="just">
              <a:buFont typeface="Wingdings" pitchFamily="2" charset="2"/>
              <a:buAutoNum type="arabicPeriod"/>
            </a:pPr>
            <a:r>
              <a:rPr lang="en-US" dirty="0">
                <a:latin typeface="Times New Roman" pitchFamily="18" charset="0"/>
                <a:cs typeface="Times New Roman" pitchFamily="18" charset="0"/>
              </a:rPr>
              <a:t>Chi-Square test</a:t>
            </a:r>
          </a:p>
          <a:p>
            <a:pPr marL="457200" indent="-457200" algn="just">
              <a:buFont typeface="Wingdings" pitchFamily="2" charset="2"/>
              <a:buAutoNum type="arabicPeriod"/>
            </a:pPr>
            <a:endParaRPr lang="en-US" sz="2400" dirty="0">
              <a:latin typeface="Times New Roman" pitchFamily="18" charset="0"/>
              <a:cs typeface="Times New Roman" pitchFamily="18" charset="0"/>
            </a:endParaRPr>
          </a:p>
          <a:p>
            <a:endParaRPr lang="en-US" dirty="0"/>
          </a:p>
        </p:txBody>
      </p:sp>
      <p:sp>
        <p:nvSpPr>
          <p:cNvPr id="3" name="Content Placeholder 2">
            <a:extLst>
              <a:ext uri="{FF2B5EF4-FFF2-40B4-BE49-F238E27FC236}">
                <a16:creationId xmlns:a16="http://schemas.microsoft.com/office/drawing/2014/main" id="{79830360-2BCC-AF6E-976A-70D68F70DBAD}"/>
              </a:ext>
            </a:extLst>
          </p:cNvPr>
          <p:cNvSpPr>
            <a:spLocks noGrp="1"/>
          </p:cNvSpPr>
          <p:nvPr>
            <p:ph sz="quarter" idx="10"/>
          </p:nvPr>
        </p:nvSpPr>
        <p:spPr/>
        <p:txBody>
          <a:bodyPr/>
          <a:lstStyle/>
          <a:p>
            <a:r>
              <a:rPr lang="en-IN" sz="3600" b="0" i="0" dirty="0">
                <a:effectLst/>
                <a:latin typeface="Arial" panose="020B0604020202020204" pitchFamily="34" charset="0"/>
              </a:rPr>
              <a:t>Topics – Webinar</a:t>
            </a:r>
            <a:endParaRPr lang="en-US" dirty="0"/>
          </a:p>
        </p:txBody>
      </p:sp>
    </p:spTree>
    <p:extLst>
      <p:ext uri="{BB962C8B-B14F-4D97-AF65-F5344CB8AC3E}">
        <p14:creationId xmlns:p14="http://schemas.microsoft.com/office/powerpoint/2010/main" val="31246407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1C230-156B-7E3F-5891-5239E7BAA339}"/>
            </a:ext>
          </a:extLst>
        </p:cNvPr>
        <p:cNvGrpSpPr/>
        <p:nvPr/>
      </p:nvGrpSpPr>
      <p:grpSpPr>
        <a:xfrm>
          <a:off x="0" y="0"/>
          <a:ext cx="0" cy="0"/>
          <a:chOff x="0" y="0"/>
          <a:chExt cx="0" cy="0"/>
        </a:xfrm>
      </p:grpSpPr>
      <p:sp>
        <p:nvSpPr>
          <p:cNvPr id="1048606" name="Content Placeholder 2">
            <a:extLst>
              <a:ext uri="{FF2B5EF4-FFF2-40B4-BE49-F238E27FC236}">
                <a16:creationId xmlns:a16="http://schemas.microsoft.com/office/drawing/2014/main" id="{977622E9-CE44-8C98-1859-77F683B54B68}"/>
              </a:ext>
            </a:extLst>
          </p:cNvPr>
          <p:cNvSpPr>
            <a:spLocks noGrp="1"/>
          </p:cNvSpPr>
          <p:nvPr>
            <p:ph sz="quarter" idx="10"/>
          </p:nvPr>
        </p:nvSpPr>
        <p:spPr>
          <a:xfrm>
            <a:off x="0" y="268281"/>
            <a:ext cx="6708447" cy="521174"/>
          </a:xfrm>
        </p:spPr>
        <p:txBody>
          <a:bodyPr>
            <a:noAutofit/>
          </a:bodyPr>
          <a:lstStyle/>
          <a:p>
            <a:endParaRPr lang="en-US" altLang="zh-CN" sz="2735" b="0" dirty="0">
              <a:solidFill>
                <a:srgbClr val="FF0000"/>
              </a:solidFill>
              <a:ea typeface="WenQuanYi Micro Hei"/>
              <a:cs typeface="Times New Roman" panose="02020603050405020304" pitchFamily="18" charset="0"/>
            </a:endParaRPr>
          </a:p>
          <a:p>
            <a:r>
              <a:rPr lang="en-US" altLang="zh-CN" sz="2735" dirty="0">
                <a:solidFill>
                  <a:srgbClr val="FF0000"/>
                </a:solidFill>
                <a:cs typeface="Times New Roman" panose="02020603050405020304" pitchFamily="18" charset="0"/>
              </a:rPr>
              <a:t>Parametric tests: Z-test for testing (µ</a:t>
            </a:r>
            <a:r>
              <a:rPr lang="en-US" altLang="zh-CN" sz="2735" baseline="-25000" dirty="0">
                <a:solidFill>
                  <a:srgbClr val="FF0000"/>
                </a:solidFill>
                <a:cs typeface="Times New Roman" panose="02020603050405020304" pitchFamily="18" charset="0"/>
              </a:rPr>
              <a:t>1 </a:t>
            </a:r>
            <a:r>
              <a:rPr lang="en-US" altLang="zh-CN" sz="2735" dirty="0">
                <a:solidFill>
                  <a:srgbClr val="FF0000"/>
                </a:solidFill>
                <a:cs typeface="Times New Roman" panose="02020603050405020304" pitchFamily="18" charset="0"/>
              </a:rPr>
              <a:t>- µ</a:t>
            </a:r>
            <a:r>
              <a:rPr lang="en-US" altLang="zh-CN" sz="2735" baseline="-25000" dirty="0">
                <a:solidFill>
                  <a:srgbClr val="FF0000"/>
                </a:solidFill>
                <a:cs typeface="Times New Roman" panose="02020603050405020304" pitchFamily="18" charset="0"/>
              </a:rPr>
              <a:t>2</a:t>
            </a:r>
            <a:r>
              <a:rPr lang="en-US" altLang="zh-CN" sz="2735" dirty="0">
                <a:solidFill>
                  <a:srgbClr val="FF0000"/>
                </a:solidFill>
                <a:cs typeface="Times New Roman" panose="02020603050405020304" pitchFamily="18" charset="0"/>
              </a:rPr>
              <a:t>)</a:t>
            </a:r>
            <a:endParaRPr lang="en-US" altLang="zh-CN" sz="2735" dirty="0">
              <a:solidFill>
                <a:srgbClr val="FF0000"/>
              </a:solidFill>
            </a:endParaRPr>
          </a:p>
          <a:p>
            <a:endParaRPr lang="en-US" sz="2735" b="0" dirty="0"/>
          </a:p>
        </p:txBody>
      </p:sp>
      <p:sp>
        <p:nvSpPr>
          <p:cNvPr id="5" name="Text Box 3">
            <a:extLst>
              <a:ext uri="{FF2B5EF4-FFF2-40B4-BE49-F238E27FC236}">
                <a16:creationId xmlns:a16="http://schemas.microsoft.com/office/drawing/2014/main" id="{9DDA2D87-01C1-D8D1-C2CD-30C06B2A1CD2}"/>
              </a:ext>
            </a:extLst>
          </p:cNvPr>
          <p:cNvSpPr txBox="1">
            <a:spLocks noChangeArrowheads="1"/>
          </p:cNvSpPr>
          <p:nvPr/>
        </p:nvSpPr>
        <p:spPr bwMode="auto">
          <a:xfrm>
            <a:off x="269258" y="1010927"/>
            <a:ext cx="8605484" cy="4011436"/>
          </a:xfrm>
          <a:prstGeom prst="rect">
            <a:avLst/>
          </a:prstGeom>
          <a:noFill/>
          <a:ln w="9525">
            <a:noFill/>
            <a:miter lim="800000"/>
            <a:headEnd/>
            <a:tailEnd/>
          </a:ln>
        </p:spPr>
        <p:txBody>
          <a:bodyPr wrap="square" lIns="81742" tIns="40871" rIns="81742" bIns="40871">
            <a:spAutoFit/>
          </a:bodyPr>
          <a:lstStyle/>
          <a:p>
            <a:pPr eaLnBrk="0" hangingPunct="0"/>
            <a:r>
              <a:rPr lang="en-US" sz="2866" b="1" dirty="0">
                <a:solidFill>
                  <a:srgbClr val="0000FF"/>
                </a:solidFill>
                <a:latin typeface="Helvetica Neue"/>
                <a:cs typeface="Arial" pitchFamily="34" charset="0"/>
              </a:rPr>
              <a:t>Example 1:</a:t>
            </a:r>
          </a:p>
          <a:p>
            <a:pPr eaLnBrk="0" hangingPunct="0"/>
            <a:r>
              <a:rPr lang="en-US" sz="2866" dirty="0">
                <a:latin typeface="Helvetica Neue"/>
                <a:cs typeface="Arial" pitchFamily="34" charset="0"/>
              </a:rPr>
              <a:t>8. A taxi company is trying to decide whether to purchase brand A or brand B tyres for its fleet of taxis. To estimate difference in two brands, an experiment was conducted using 30 and 40 respectively for brand A and brand B. The tyres are run until they wear out. </a:t>
            </a:r>
          </a:p>
          <a:p>
            <a:pPr eaLnBrk="0" hangingPunct="0"/>
            <a:r>
              <a:rPr lang="en-US" sz="2735" dirty="0">
                <a:solidFill>
                  <a:srgbClr val="FF0000"/>
                </a:solidFill>
                <a:latin typeface="Helvetica Neue"/>
                <a:cs typeface="Arial" pitchFamily="34" charset="0"/>
              </a:rPr>
              <a:t>Test at 5% level of significance is there any significant difference between the two brands of tyres</a:t>
            </a:r>
          </a:p>
        </p:txBody>
      </p:sp>
    </p:spTree>
    <p:extLst>
      <p:ext uri="{BB962C8B-B14F-4D97-AF65-F5344CB8AC3E}">
        <p14:creationId xmlns:p14="http://schemas.microsoft.com/office/powerpoint/2010/main" val="12124187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C0EF9-B4C2-62EB-00F2-A5E2C6D332A1}"/>
            </a:ext>
          </a:extLst>
        </p:cNvPr>
        <p:cNvGrpSpPr/>
        <p:nvPr/>
      </p:nvGrpSpPr>
      <p:grpSpPr>
        <a:xfrm>
          <a:off x="0" y="0"/>
          <a:ext cx="0" cy="0"/>
          <a:chOff x="0" y="0"/>
          <a:chExt cx="0" cy="0"/>
        </a:xfrm>
      </p:grpSpPr>
      <p:sp>
        <p:nvSpPr>
          <p:cNvPr id="1048606" name="Content Placeholder 2">
            <a:extLst>
              <a:ext uri="{FF2B5EF4-FFF2-40B4-BE49-F238E27FC236}">
                <a16:creationId xmlns:a16="http://schemas.microsoft.com/office/drawing/2014/main" id="{422F95C9-218C-0979-F25B-2FD1AB2C9591}"/>
              </a:ext>
            </a:extLst>
          </p:cNvPr>
          <p:cNvSpPr>
            <a:spLocks noGrp="1"/>
          </p:cNvSpPr>
          <p:nvPr>
            <p:ph sz="quarter" idx="10"/>
          </p:nvPr>
        </p:nvSpPr>
        <p:spPr>
          <a:xfrm>
            <a:off x="0" y="1"/>
            <a:ext cx="6876786" cy="1409920"/>
          </a:xfrm>
        </p:spPr>
        <p:txBody>
          <a:bodyPr>
            <a:noAutofit/>
          </a:bodyPr>
          <a:lstStyle/>
          <a:p>
            <a:r>
              <a:rPr lang="en-US" altLang="zh-CN" sz="2735" dirty="0">
                <a:solidFill>
                  <a:srgbClr val="FF0000"/>
                </a:solidFill>
                <a:cs typeface="Times New Roman" panose="02020603050405020304" pitchFamily="18" charset="0"/>
              </a:rPr>
              <a:t>Parametric tests: Z-test for testing (µ</a:t>
            </a:r>
            <a:r>
              <a:rPr lang="en-US" altLang="zh-CN" sz="2735" baseline="-25000" dirty="0">
                <a:solidFill>
                  <a:srgbClr val="FF0000"/>
                </a:solidFill>
                <a:cs typeface="Times New Roman" panose="02020603050405020304" pitchFamily="18" charset="0"/>
              </a:rPr>
              <a:t>1 </a:t>
            </a:r>
            <a:r>
              <a:rPr lang="en-US" altLang="zh-CN" sz="2735" dirty="0">
                <a:solidFill>
                  <a:srgbClr val="FF0000"/>
                </a:solidFill>
                <a:cs typeface="Times New Roman" panose="02020603050405020304" pitchFamily="18" charset="0"/>
              </a:rPr>
              <a:t>- µ</a:t>
            </a:r>
            <a:r>
              <a:rPr lang="en-US" altLang="zh-CN" sz="2735" baseline="-25000" dirty="0">
                <a:solidFill>
                  <a:srgbClr val="FF0000"/>
                </a:solidFill>
                <a:cs typeface="Times New Roman" panose="02020603050405020304" pitchFamily="18" charset="0"/>
              </a:rPr>
              <a:t>2</a:t>
            </a:r>
            <a:r>
              <a:rPr lang="en-US" altLang="zh-CN" sz="2735" dirty="0">
                <a:solidFill>
                  <a:srgbClr val="FF0000"/>
                </a:solidFill>
                <a:cs typeface="Times New Roman" panose="02020603050405020304" pitchFamily="18" charset="0"/>
              </a:rPr>
              <a:t>)</a:t>
            </a:r>
            <a:endParaRPr lang="en-US" altLang="zh-CN" sz="2735" dirty="0">
              <a:solidFill>
                <a:srgbClr val="FF0000"/>
              </a:solidFill>
            </a:endParaRPr>
          </a:p>
          <a:p>
            <a:endParaRPr lang="en-US" sz="2735" dirty="0"/>
          </a:p>
        </p:txBody>
      </p:sp>
      <p:graphicFrame>
        <p:nvGraphicFramePr>
          <p:cNvPr id="2" name="Group 7">
            <a:extLst>
              <a:ext uri="{FF2B5EF4-FFF2-40B4-BE49-F238E27FC236}">
                <a16:creationId xmlns:a16="http://schemas.microsoft.com/office/drawing/2014/main" id="{7E9B700C-914A-D924-C64F-7593A424BCD3}"/>
              </a:ext>
            </a:extLst>
          </p:cNvPr>
          <p:cNvGraphicFramePr>
            <a:graphicFrameLocks/>
          </p:cNvGraphicFramePr>
          <p:nvPr/>
        </p:nvGraphicFramePr>
        <p:xfrm>
          <a:off x="474705" y="2801440"/>
          <a:ext cx="7896545" cy="1532208"/>
        </p:xfrm>
        <a:graphic>
          <a:graphicData uri="http://schemas.openxmlformats.org/drawingml/2006/table">
            <a:tbl>
              <a:tblPr/>
              <a:tblGrid>
                <a:gridCol w="1402121">
                  <a:extLst>
                    <a:ext uri="{9D8B030D-6E8A-4147-A177-3AD203B41FA5}">
                      <a16:colId xmlns:a16="http://schemas.microsoft.com/office/drawing/2014/main" val="20000"/>
                    </a:ext>
                  </a:extLst>
                </a:gridCol>
                <a:gridCol w="2238754">
                  <a:extLst>
                    <a:ext uri="{9D8B030D-6E8A-4147-A177-3AD203B41FA5}">
                      <a16:colId xmlns:a16="http://schemas.microsoft.com/office/drawing/2014/main" val="20001"/>
                    </a:ext>
                  </a:extLst>
                </a:gridCol>
                <a:gridCol w="2191767">
                  <a:extLst>
                    <a:ext uri="{9D8B030D-6E8A-4147-A177-3AD203B41FA5}">
                      <a16:colId xmlns:a16="http://schemas.microsoft.com/office/drawing/2014/main" val="20002"/>
                    </a:ext>
                  </a:extLst>
                </a:gridCol>
                <a:gridCol w="2063903">
                  <a:extLst>
                    <a:ext uri="{9D8B030D-6E8A-4147-A177-3AD203B41FA5}">
                      <a16:colId xmlns:a16="http://schemas.microsoft.com/office/drawing/2014/main" val="20003"/>
                    </a:ext>
                  </a:extLst>
                </a:gridCol>
              </a:tblGrid>
              <a:tr h="505504">
                <a:tc>
                  <a:txBody>
                    <a:bodyPr/>
                    <a:lstStyle/>
                    <a:p>
                      <a:pPr marL="342900" marR="0" lvl="0" indent="-342900" algn="ctr" defTabSz="914400" rtl="0" eaLnBrk="1" fontAlgn="ctr" latinLnBrk="0" hangingPunct="1">
                        <a:lnSpc>
                          <a:spcPct val="100000"/>
                        </a:lnSpc>
                        <a:spcBef>
                          <a:spcPct val="0"/>
                        </a:spcBef>
                        <a:spcAft>
                          <a:spcPct val="0"/>
                        </a:spcAft>
                        <a:buClr>
                          <a:schemeClr val="bg1"/>
                        </a:buClr>
                        <a:buSzTx/>
                        <a:buFontTx/>
                        <a:buNone/>
                        <a:tabLst/>
                      </a:pPr>
                      <a:r>
                        <a:rPr kumimoji="0" lang="en-US" sz="2900" b="0" i="0" u="none" strike="noStrike" cap="none" normalizeH="0" baseline="0" dirty="0">
                          <a:ln>
                            <a:noFill/>
                          </a:ln>
                          <a:solidFill>
                            <a:schemeClr val="tx1"/>
                          </a:solidFill>
                          <a:effectLst/>
                          <a:latin typeface="Helvetica Neue"/>
                          <a:ea typeface="Verdana" pitchFamily="34" charset="0"/>
                          <a:cs typeface="Verdana" pitchFamily="34" charset="0"/>
                        </a:rPr>
                        <a:t>Brands</a:t>
                      </a:r>
                    </a:p>
                  </a:txBody>
                  <a:tcPr marL="91475" marR="91475" marT="34388" marB="343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
                          <a:schemeClr val="bg1"/>
                        </a:buClr>
                        <a:buSzTx/>
                        <a:buFontTx/>
                        <a:buNone/>
                        <a:tabLst/>
                      </a:pPr>
                      <a:r>
                        <a:rPr kumimoji="0" lang="en-US" sz="2900" b="0" i="0" u="none" strike="noStrike" cap="none" normalizeH="0" baseline="0" dirty="0">
                          <a:ln>
                            <a:noFill/>
                          </a:ln>
                          <a:solidFill>
                            <a:schemeClr val="tx1"/>
                          </a:solidFill>
                          <a:effectLst/>
                          <a:latin typeface="Helvetica Neue"/>
                          <a:ea typeface="Verdana" pitchFamily="34" charset="0"/>
                          <a:cs typeface="Verdana" pitchFamily="34" charset="0"/>
                        </a:rPr>
                        <a:t>Sample size</a:t>
                      </a:r>
                    </a:p>
                  </a:txBody>
                  <a:tcPr marL="91475" marR="91475" marT="34388" marB="343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
                          <a:schemeClr val="bg1"/>
                        </a:buClr>
                        <a:buSzTx/>
                        <a:buFontTx/>
                        <a:buNone/>
                        <a:tabLst/>
                      </a:pPr>
                      <a:r>
                        <a:rPr kumimoji="0" lang="en-US" sz="2900" b="0" i="0" u="none" strike="noStrike" cap="none" normalizeH="0" baseline="0" dirty="0">
                          <a:ln>
                            <a:noFill/>
                          </a:ln>
                          <a:solidFill>
                            <a:schemeClr val="tx1"/>
                          </a:solidFill>
                          <a:effectLst/>
                          <a:latin typeface="Helvetica Neue"/>
                          <a:ea typeface="Verdana" pitchFamily="34" charset="0"/>
                          <a:cs typeface="Verdana" pitchFamily="34" charset="0"/>
                        </a:rPr>
                        <a:t>Mean (kms)</a:t>
                      </a:r>
                    </a:p>
                  </a:txBody>
                  <a:tcPr marL="91475" marR="91475" marT="34388" marB="343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
                          <a:schemeClr val="bg1"/>
                        </a:buClr>
                        <a:buSzTx/>
                        <a:buFontTx/>
                        <a:buNone/>
                        <a:tabLst/>
                      </a:pPr>
                      <a:r>
                        <a:rPr kumimoji="0" lang="en-US" sz="2900" b="0" i="0" u="none" strike="noStrike" cap="none" normalizeH="0" baseline="0" dirty="0">
                          <a:ln>
                            <a:noFill/>
                          </a:ln>
                          <a:solidFill>
                            <a:schemeClr val="tx1"/>
                          </a:solidFill>
                          <a:effectLst/>
                          <a:latin typeface="Helvetica Neue"/>
                          <a:ea typeface="Verdana" pitchFamily="34" charset="0"/>
                          <a:cs typeface="Verdana" pitchFamily="34" charset="0"/>
                        </a:rPr>
                        <a:t>SD (kms)</a:t>
                      </a:r>
                    </a:p>
                  </a:txBody>
                  <a:tcPr marL="91475" marR="91475" marT="34388" marB="343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5504">
                <a:tc>
                  <a:txBody>
                    <a:bodyPr/>
                    <a:lstStyle/>
                    <a:p>
                      <a:pPr marL="342900" marR="0" lvl="0" indent="-342900" algn="ctr" defTabSz="914400" rtl="0" eaLnBrk="1" fontAlgn="ctr" latinLnBrk="0" hangingPunct="1">
                        <a:lnSpc>
                          <a:spcPct val="100000"/>
                        </a:lnSpc>
                        <a:spcBef>
                          <a:spcPct val="0"/>
                        </a:spcBef>
                        <a:spcAft>
                          <a:spcPct val="0"/>
                        </a:spcAft>
                        <a:buClr>
                          <a:schemeClr val="bg1"/>
                        </a:buClr>
                        <a:buSzTx/>
                        <a:buFontTx/>
                        <a:buNone/>
                        <a:tabLst/>
                      </a:pPr>
                      <a:r>
                        <a:rPr kumimoji="0" lang="en-US" sz="2900" b="0" i="0" u="none" strike="noStrike" cap="none" normalizeH="0" baseline="0" dirty="0">
                          <a:ln>
                            <a:noFill/>
                          </a:ln>
                          <a:solidFill>
                            <a:schemeClr val="tx1"/>
                          </a:solidFill>
                          <a:effectLst/>
                          <a:latin typeface="Helvetica Neue"/>
                          <a:ea typeface="Verdana" pitchFamily="34" charset="0"/>
                          <a:cs typeface="Verdana" pitchFamily="34" charset="0"/>
                        </a:rPr>
                        <a:t> A</a:t>
                      </a:r>
                    </a:p>
                  </a:txBody>
                  <a:tcPr marL="91475" marR="91475" marT="34388" marB="343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
                          <a:schemeClr val="bg1"/>
                        </a:buClr>
                        <a:buSzTx/>
                        <a:buFontTx/>
                        <a:buNone/>
                        <a:tabLst/>
                      </a:pPr>
                      <a:r>
                        <a:rPr kumimoji="0" lang="en-US" sz="2900" b="0" i="0" u="none" strike="noStrike" cap="none" normalizeH="0" baseline="0" dirty="0">
                          <a:ln>
                            <a:noFill/>
                          </a:ln>
                          <a:solidFill>
                            <a:schemeClr val="tx1"/>
                          </a:solidFill>
                          <a:effectLst/>
                          <a:latin typeface="Helvetica Neue"/>
                          <a:ea typeface="Verdana" pitchFamily="34" charset="0"/>
                          <a:cs typeface="Verdana" pitchFamily="34" charset="0"/>
                        </a:rPr>
                        <a:t>30</a:t>
                      </a:r>
                    </a:p>
                  </a:txBody>
                  <a:tcPr marL="91475" marR="91475" marT="34388" marB="343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
                          <a:schemeClr val="bg1"/>
                        </a:buClr>
                        <a:buSzTx/>
                        <a:buFontTx/>
                        <a:buNone/>
                        <a:tabLst/>
                      </a:pPr>
                      <a:r>
                        <a:rPr kumimoji="0" lang="en-US" sz="2900" b="0" i="0" u="none" strike="noStrike" cap="none" normalizeH="0" baseline="0" dirty="0">
                          <a:ln>
                            <a:noFill/>
                          </a:ln>
                          <a:solidFill>
                            <a:schemeClr val="tx1"/>
                          </a:solidFill>
                          <a:effectLst/>
                          <a:latin typeface="Helvetica Neue"/>
                          <a:ea typeface="Verdana" pitchFamily="34" charset="0"/>
                          <a:cs typeface="Verdana" pitchFamily="34" charset="0"/>
                        </a:rPr>
                        <a:t>38600</a:t>
                      </a:r>
                    </a:p>
                  </a:txBody>
                  <a:tcPr marL="91475" marR="91475" marT="34388" marB="343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
                          <a:schemeClr val="bg1"/>
                        </a:buClr>
                        <a:buSzTx/>
                        <a:buFontTx/>
                        <a:buNone/>
                        <a:tabLst/>
                      </a:pPr>
                      <a:r>
                        <a:rPr kumimoji="0" lang="en-US" sz="2900" b="0" i="0" u="none" strike="noStrike" cap="none" normalizeH="0" baseline="0" dirty="0">
                          <a:ln>
                            <a:noFill/>
                          </a:ln>
                          <a:solidFill>
                            <a:schemeClr val="tx1"/>
                          </a:solidFill>
                          <a:effectLst/>
                          <a:latin typeface="Helvetica Neue"/>
                          <a:ea typeface="Verdana" pitchFamily="34" charset="0"/>
                          <a:cs typeface="Verdana" pitchFamily="34" charset="0"/>
                        </a:rPr>
                        <a:t>5000</a:t>
                      </a:r>
                    </a:p>
                  </a:txBody>
                  <a:tcPr marL="91475" marR="91475" marT="34388" marB="343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5504">
                <a:tc>
                  <a:txBody>
                    <a:bodyPr/>
                    <a:lstStyle/>
                    <a:p>
                      <a:pPr marL="342900" marR="0" lvl="0" indent="-342900" algn="ctr" defTabSz="914400" rtl="0" eaLnBrk="1" fontAlgn="ctr" latinLnBrk="0" hangingPunct="1">
                        <a:lnSpc>
                          <a:spcPct val="100000"/>
                        </a:lnSpc>
                        <a:spcBef>
                          <a:spcPct val="0"/>
                        </a:spcBef>
                        <a:spcAft>
                          <a:spcPct val="0"/>
                        </a:spcAft>
                        <a:buClr>
                          <a:schemeClr val="bg1"/>
                        </a:buClr>
                        <a:buSzTx/>
                        <a:buFontTx/>
                        <a:buNone/>
                        <a:tabLst/>
                      </a:pPr>
                      <a:r>
                        <a:rPr kumimoji="0" lang="en-US" sz="2900" b="0" i="0" u="none" strike="noStrike" cap="none" normalizeH="0" baseline="0" dirty="0">
                          <a:ln>
                            <a:noFill/>
                          </a:ln>
                          <a:solidFill>
                            <a:schemeClr val="tx1"/>
                          </a:solidFill>
                          <a:effectLst/>
                          <a:latin typeface="Helvetica Neue"/>
                          <a:ea typeface="Verdana" pitchFamily="34" charset="0"/>
                          <a:cs typeface="Verdana" pitchFamily="34" charset="0"/>
                        </a:rPr>
                        <a:t>B</a:t>
                      </a:r>
                    </a:p>
                  </a:txBody>
                  <a:tcPr marL="91475" marR="91475" marT="34388" marB="343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
                          <a:schemeClr val="bg1"/>
                        </a:buClr>
                        <a:buSzTx/>
                        <a:buFontTx/>
                        <a:buNone/>
                        <a:tabLst/>
                      </a:pPr>
                      <a:r>
                        <a:rPr kumimoji="0" lang="en-US" sz="2900" b="0" i="0" u="none" strike="noStrike" cap="none" normalizeH="0" baseline="0" dirty="0">
                          <a:ln>
                            <a:noFill/>
                          </a:ln>
                          <a:solidFill>
                            <a:schemeClr val="tx1"/>
                          </a:solidFill>
                          <a:effectLst/>
                          <a:latin typeface="Helvetica Neue"/>
                          <a:ea typeface="Verdana" pitchFamily="34" charset="0"/>
                          <a:cs typeface="Verdana" pitchFamily="34" charset="0"/>
                        </a:rPr>
                        <a:t>40</a:t>
                      </a:r>
                    </a:p>
                  </a:txBody>
                  <a:tcPr marL="91475" marR="91475" marT="34388" marB="343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
                          <a:schemeClr val="bg1"/>
                        </a:buClr>
                        <a:buSzTx/>
                        <a:buFontTx/>
                        <a:buNone/>
                        <a:tabLst/>
                      </a:pPr>
                      <a:r>
                        <a:rPr kumimoji="0" lang="en-US" sz="2900" b="0" i="0" u="none" strike="noStrike" cap="none" normalizeH="0" baseline="0" dirty="0">
                          <a:ln>
                            <a:noFill/>
                          </a:ln>
                          <a:solidFill>
                            <a:schemeClr val="tx1"/>
                          </a:solidFill>
                          <a:effectLst/>
                          <a:latin typeface="Helvetica Neue"/>
                          <a:ea typeface="Verdana" pitchFamily="34" charset="0"/>
                          <a:cs typeface="Verdana" pitchFamily="34" charset="0"/>
                        </a:rPr>
                        <a:t>35450</a:t>
                      </a:r>
                    </a:p>
                  </a:txBody>
                  <a:tcPr marL="91475" marR="91475" marT="34388" marB="343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
                          <a:schemeClr val="bg1"/>
                        </a:buClr>
                        <a:buSzTx/>
                        <a:buFontTx/>
                        <a:buNone/>
                        <a:tabLst/>
                      </a:pPr>
                      <a:r>
                        <a:rPr kumimoji="0" lang="en-US" sz="2900" b="0" i="0" u="none" strike="noStrike" cap="none" normalizeH="0" baseline="0" dirty="0">
                          <a:ln>
                            <a:noFill/>
                          </a:ln>
                          <a:solidFill>
                            <a:schemeClr val="tx1"/>
                          </a:solidFill>
                          <a:effectLst/>
                          <a:latin typeface="Helvetica Neue"/>
                          <a:ea typeface="Verdana" pitchFamily="34" charset="0"/>
                          <a:cs typeface="Verdana" pitchFamily="34" charset="0"/>
                        </a:rPr>
                        <a:t>6100</a:t>
                      </a:r>
                    </a:p>
                  </a:txBody>
                  <a:tcPr marL="91475" marR="91475" marT="34388" marB="343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3" name="Text Box 3">
            <a:extLst>
              <a:ext uri="{FF2B5EF4-FFF2-40B4-BE49-F238E27FC236}">
                <a16:creationId xmlns:a16="http://schemas.microsoft.com/office/drawing/2014/main" id="{6BC6663C-E97A-F2CD-1FEB-252F7BA5D857}"/>
              </a:ext>
            </a:extLst>
          </p:cNvPr>
          <p:cNvSpPr txBox="1">
            <a:spLocks noChangeArrowheads="1"/>
          </p:cNvSpPr>
          <p:nvPr/>
        </p:nvSpPr>
        <p:spPr bwMode="auto">
          <a:xfrm>
            <a:off x="224522" y="1639576"/>
            <a:ext cx="8605484" cy="964577"/>
          </a:xfrm>
          <a:prstGeom prst="rect">
            <a:avLst/>
          </a:prstGeom>
          <a:noFill/>
          <a:ln w="9525">
            <a:noFill/>
            <a:miter lim="800000"/>
            <a:headEnd/>
            <a:tailEnd/>
          </a:ln>
        </p:spPr>
        <p:txBody>
          <a:bodyPr wrap="square" lIns="81742" tIns="40871" rIns="81742" bIns="40871">
            <a:spAutoFit/>
          </a:bodyPr>
          <a:lstStyle/>
          <a:p>
            <a:pPr eaLnBrk="0" hangingPunct="0"/>
            <a:r>
              <a:rPr lang="en-US" sz="2866" dirty="0">
                <a:latin typeface="Helvetica Neue"/>
                <a:cs typeface="Arial" pitchFamily="34" charset="0"/>
              </a:rPr>
              <a:t>Suppose some data is given below, now how will you decide to purchase the brand?</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3BFA275B-8A83-4EA7-893E-F1E0D1ECD87D}"/>
                  </a:ext>
                </a:extLst>
              </p14:cNvPr>
              <p14:cNvContentPartPr/>
              <p14:nvPr/>
            </p14:nvContentPartPr>
            <p14:xfrm>
              <a:off x="3473280" y="3447000"/>
              <a:ext cx="4683240" cy="842400"/>
            </p14:xfrm>
          </p:contentPart>
        </mc:Choice>
        <mc:Fallback xmlns="">
          <p:pic>
            <p:nvPicPr>
              <p:cNvPr id="4" name="Ink 3">
                <a:extLst>
                  <a:ext uri="{FF2B5EF4-FFF2-40B4-BE49-F238E27FC236}">
                    <a16:creationId xmlns:a16="http://schemas.microsoft.com/office/drawing/2014/main" id="{3BFA275B-8A83-4EA7-893E-F1E0D1ECD87D}"/>
                  </a:ext>
                </a:extLst>
              </p:cNvPr>
              <p:cNvPicPr/>
              <p:nvPr/>
            </p:nvPicPr>
            <p:blipFill>
              <a:blip r:embed="rId3"/>
              <a:stretch>
                <a:fillRect/>
              </a:stretch>
            </p:blipFill>
            <p:spPr>
              <a:xfrm>
                <a:off x="3463920" y="3437640"/>
                <a:ext cx="4701960" cy="861120"/>
              </a:xfrm>
              <a:prstGeom prst="rect">
                <a:avLst/>
              </a:prstGeom>
            </p:spPr>
          </p:pic>
        </mc:Fallback>
      </mc:AlternateContent>
    </p:spTree>
    <p:extLst>
      <p:ext uri="{BB962C8B-B14F-4D97-AF65-F5344CB8AC3E}">
        <p14:creationId xmlns:p14="http://schemas.microsoft.com/office/powerpoint/2010/main" val="26618198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2DA59-32EC-7A8C-7BDB-67536DBE1EDC}"/>
            </a:ext>
          </a:extLst>
        </p:cNvPr>
        <p:cNvGrpSpPr/>
        <p:nvPr/>
      </p:nvGrpSpPr>
      <p:grpSpPr>
        <a:xfrm>
          <a:off x="0" y="0"/>
          <a:ext cx="0" cy="0"/>
          <a:chOff x="0" y="0"/>
          <a:chExt cx="0" cy="0"/>
        </a:xfrm>
      </p:grpSpPr>
      <p:sp>
        <p:nvSpPr>
          <p:cNvPr id="1048606" name="Content Placeholder 2">
            <a:extLst>
              <a:ext uri="{FF2B5EF4-FFF2-40B4-BE49-F238E27FC236}">
                <a16:creationId xmlns:a16="http://schemas.microsoft.com/office/drawing/2014/main" id="{3515F859-9208-C52B-B19A-3E8D7933CC60}"/>
              </a:ext>
            </a:extLst>
          </p:cNvPr>
          <p:cNvSpPr>
            <a:spLocks noGrp="1"/>
          </p:cNvSpPr>
          <p:nvPr>
            <p:ph sz="quarter" idx="10"/>
          </p:nvPr>
        </p:nvSpPr>
        <p:spPr>
          <a:xfrm>
            <a:off x="339126" y="0"/>
            <a:ext cx="6537661" cy="785813"/>
          </a:xfrm>
        </p:spPr>
        <p:txBody>
          <a:bodyPr>
            <a:noAutofit/>
          </a:bodyPr>
          <a:lstStyle/>
          <a:p>
            <a:endParaRPr lang="en-US" sz="2800" dirty="0"/>
          </a:p>
          <a:p>
            <a:r>
              <a:rPr lang="en-US" sz="3200" dirty="0"/>
              <a:t>Test of Hypothesis two mean </a:t>
            </a:r>
          </a:p>
          <a:p>
            <a:r>
              <a:rPr lang="en-US" altLang="zh-CN" sz="2800" dirty="0">
                <a:solidFill>
                  <a:schemeClr val="tx2"/>
                </a:solidFill>
                <a:ea typeface="WenQuanYi Micro Hei"/>
                <a:cs typeface="Times New Roman" panose="02020603050405020304" pitchFamily="18" charset="0"/>
              </a:rPr>
              <a:t>Solution .1</a:t>
            </a:r>
          </a:p>
          <a:p>
            <a:endParaRPr lang="en-US" sz="2735"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021414C-4BDD-414B-91AD-3576A634AC43}"/>
                  </a:ext>
                </a:extLst>
              </p14:cNvPr>
              <p14:cNvContentPartPr/>
              <p14:nvPr/>
            </p14:nvContentPartPr>
            <p14:xfrm>
              <a:off x="1060560" y="781920"/>
              <a:ext cx="8080200" cy="5528160"/>
            </p14:xfrm>
          </p:contentPart>
        </mc:Choice>
        <mc:Fallback xmlns="">
          <p:pic>
            <p:nvPicPr>
              <p:cNvPr id="2" name="Ink 1">
                <a:extLst>
                  <a:ext uri="{FF2B5EF4-FFF2-40B4-BE49-F238E27FC236}">
                    <a16:creationId xmlns:a16="http://schemas.microsoft.com/office/drawing/2014/main" id="{3021414C-4BDD-414B-91AD-3576A634AC43}"/>
                  </a:ext>
                </a:extLst>
              </p:cNvPr>
              <p:cNvPicPr/>
              <p:nvPr/>
            </p:nvPicPr>
            <p:blipFill>
              <a:blip r:embed="rId3"/>
              <a:stretch>
                <a:fillRect/>
              </a:stretch>
            </p:blipFill>
            <p:spPr>
              <a:xfrm>
                <a:off x="1051200" y="772560"/>
                <a:ext cx="8098920" cy="5546880"/>
              </a:xfrm>
              <a:prstGeom prst="rect">
                <a:avLst/>
              </a:prstGeom>
            </p:spPr>
          </p:pic>
        </mc:Fallback>
      </mc:AlternateContent>
    </p:spTree>
    <p:extLst>
      <p:ext uri="{BB962C8B-B14F-4D97-AF65-F5344CB8AC3E}">
        <p14:creationId xmlns:p14="http://schemas.microsoft.com/office/powerpoint/2010/main" val="1745386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0B2B53-7EF1-E32F-2A1D-E075D4982653}"/>
              </a:ext>
            </a:extLst>
          </p:cNvPr>
          <p:cNvSpPr>
            <a:spLocks noGrp="1"/>
          </p:cNvSpPr>
          <p:nvPr>
            <p:ph idx="1"/>
          </p:nvPr>
        </p:nvSpPr>
        <p:spPr>
          <a:xfrm>
            <a:off x="304799" y="1493837"/>
            <a:ext cx="8733183" cy="4933467"/>
          </a:xfrm>
        </p:spPr>
        <p:txBody>
          <a:bodyPr/>
          <a:lstStyle/>
          <a:p>
            <a:pPr marL="0" indent="0" algn="just"/>
            <a:endParaRPr lang="en-US" sz="2400" dirty="0">
              <a:latin typeface="Times New Roman" pitchFamily="18" charset="0"/>
              <a:cs typeface="Times New Roman" pitchFamily="18" charset="0"/>
            </a:endParaRPr>
          </a:p>
          <a:p>
            <a:endParaRPr lang="en-US" dirty="0"/>
          </a:p>
        </p:txBody>
      </p:sp>
      <p:sp>
        <p:nvSpPr>
          <p:cNvPr id="3" name="Content Placeholder 2">
            <a:extLst>
              <a:ext uri="{FF2B5EF4-FFF2-40B4-BE49-F238E27FC236}">
                <a16:creationId xmlns:a16="http://schemas.microsoft.com/office/drawing/2014/main" id="{79830360-2BCC-AF6E-976A-70D68F70DBAD}"/>
              </a:ext>
            </a:extLst>
          </p:cNvPr>
          <p:cNvSpPr>
            <a:spLocks noGrp="1"/>
          </p:cNvSpPr>
          <p:nvPr>
            <p:ph sz="quarter" idx="10"/>
          </p:nvPr>
        </p:nvSpPr>
        <p:spPr/>
        <p:txBody>
          <a:bodyPr/>
          <a:lstStyle/>
          <a:p>
            <a:r>
              <a:rPr lang="en-IN" sz="3600" b="0" i="0" dirty="0">
                <a:effectLst/>
                <a:latin typeface="Arial" panose="020B0604020202020204" pitchFamily="34" charset="0"/>
              </a:rPr>
              <a:t>Topics – Webinar</a:t>
            </a:r>
            <a:endParaRPr lang="en-US" dirty="0"/>
          </a:p>
        </p:txBody>
      </p:sp>
      <p:pic>
        <p:nvPicPr>
          <p:cNvPr id="4" name="Picture 3">
            <a:extLst>
              <a:ext uri="{FF2B5EF4-FFF2-40B4-BE49-F238E27FC236}">
                <a16:creationId xmlns:a16="http://schemas.microsoft.com/office/drawing/2014/main" id="{34368747-87E5-4405-9373-6A5A64CE5ACA}"/>
              </a:ext>
            </a:extLst>
          </p:cNvPr>
          <p:cNvPicPr>
            <a:picLocks noChangeAspect="1"/>
          </p:cNvPicPr>
          <p:nvPr/>
        </p:nvPicPr>
        <p:blipFill>
          <a:blip r:embed="rId2"/>
          <a:stretch>
            <a:fillRect/>
          </a:stretch>
        </p:blipFill>
        <p:spPr>
          <a:xfrm>
            <a:off x="390525" y="771525"/>
            <a:ext cx="8362950" cy="5934075"/>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33B802AB-C190-40C9-BB02-E2DE9A13DE0D}"/>
                  </a:ext>
                </a:extLst>
              </p14:cNvPr>
              <p14:cNvContentPartPr/>
              <p14:nvPr/>
            </p14:nvContentPartPr>
            <p14:xfrm>
              <a:off x="1658880" y="850680"/>
              <a:ext cx="4242600" cy="385920"/>
            </p14:xfrm>
          </p:contentPart>
        </mc:Choice>
        <mc:Fallback xmlns="">
          <p:pic>
            <p:nvPicPr>
              <p:cNvPr id="5" name="Ink 4">
                <a:extLst>
                  <a:ext uri="{FF2B5EF4-FFF2-40B4-BE49-F238E27FC236}">
                    <a16:creationId xmlns:a16="http://schemas.microsoft.com/office/drawing/2014/main" id="{33B802AB-C190-40C9-BB02-E2DE9A13DE0D}"/>
                  </a:ext>
                </a:extLst>
              </p:cNvPr>
              <p:cNvPicPr/>
              <p:nvPr/>
            </p:nvPicPr>
            <p:blipFill>
              <a:blip r:embed="rId4"/>
              <a:stretch>
                <a:fillRect/>
              </a:stretch>
            </p:blipFill>
            <p:spPr>
              <a:xfrm>
                <a:off x="1649520" y="841320"/>
                <a:ext cx="4261320" cy="404640"/>
              </a:xfrm>
              <a:prstGeom prst="rect">
                <a:avLst/>
              </a:prstGeom>
            </p:spPr>
          </p:pic>
        </mc:Fallback>
      </mc:AlternateContent>
    </p:spTree>
    <p:extLst>
      <p:ext uri="{BB962C8B-B14F-4D97-AF65-F5344CB8AC3E}">
        <p14:creationId xmlns:p14="http://schemas.microsoft.com/office/powerpoint/2010/main" val="3469749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0B2B53-7EF1-E32F-2A1D-E075D4982653}"/>
              </a:ext>
            </a:extLst>
          </p:cNvPr>
          <p:cNvSpPr>
            <a:spLocks noGrp="1"/>
          </p:cNvSpPr>
          <p:nvPr>
            <p:ph idx="1"/>
          </p:nvPr>
        </p:nvSpPr>
        <p:spPr>
          <a:xfrm>
            <a:off x="304799" y="1493837"/>
            <a:ext cx="8733183" cy="4933467"/>
          </a:xfrm>
        </p:spPr>
        <p:txBody>
          <a:bodyPr/>
          <a:lstStyle/>
          <a:p>
            <a:pPr marL="0" indent="0" algn="just"/>
            <a:endParaRPr lang="en-US" sz="2400" dirty="0">
              <a:latin typeface="Times New Roman" pitchFamily="18" charset="0"/>
              <a:cs typeface="Times New Roman" pitchFamily="18" charset="0"/>
            </a:endParaRPr>
          </a:p>
          <a:p>
            <a:endParaRPr lang="en-US" dirty="0"/>
          </a:p>
        </p:txBody>
      </p:sp>
      <p:sp>
        <p:nvSpPr>
          <p:cNvPr id="3" name="Content Placeholder 2">
            <a:extLst>
              <a:ext uri="{FF2B5EF4-FFF2-40B4-BE49-F238E27FC236}">
                <a16:creationId xmlns:a16="http://schemas.microsoft.com/office/drawing/2014/main" id="{79830360-2BCC-AF6E-976A-70D68F70DBAD}"/>
              </a:ext>
            </a:extLst>
          </p:cNvPr>
          <p:cNvSpPr>
            <a:spLocks noGrp="1"/>
          </p:cNvSpPr>
          <p:nvPr>
            <p:ph sz="quarter" idx="10"/>
          </p:nvPr>
        </p:nvSpPr>
        <p:spPr/>
        <p:txBody>
          <a:bodyPr/>
          <a:lstStyle/>
          <a:p>
            <a:r>
              <a:rPr lang="en-IN" sz="3600" b="0" i="0" dirty="0">
                <a:effectLst/>
                <a:latin typeface="Arial" panose="020B0604020202020204" pitchFamily="34" charset="0"/>
              </a:rPr>
              <a:t>Topics – Webinar</a:t>
            </a:r>
            <a:endParaRPr lang="en-US" dirty="0"/>
          </a:p>
        </p:txBody>
      </p:sp>
      <p:pic>
        <p:nvPicPr>
          <p:cNvPr id="5" name="Picture 4">
            <a:extLst>
              <a:ext uri="{FF2B5EF4-FFF2-40B4-BE49-F238E27FC236}">
                <a16:creationId xmlns:a16="http://schemas.microsoft.com/office/drawing/2014/main" id="{E8258865-0AAF-4DED-B6A0-4B035072E12E}"/>
              </a:ext>
            </a:extLst>
          </p:cNvPr>
          <p:cNvPicPr>
            <a:picLocks noChangeAspect="1"/>
          </p:cNvPicPr>
          <p:nvPr/>
        </p:nvPicPr>
        <p:blipFill>
          <a:blip r:embed="rId2"/>
          <a:stretch>
            <a:fillRect/>
          </a:stretch>
        </p:blipFill>
        <p:spPr>
          <a:xfrm>
            <a:off x="552450" y="1460499"/>
            <a:ext cx="8039100" cy="489585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D0CD559-1578-4347-BEED-862607F5CD24}"/>
                  </a:ext>
                </a:extLst>
              </p14:cNvPr>
              <p14:cNvContentPartPr/>
              <p14:nvPr/>
            </p14:nvContentPartPr>
            <p14:xfrm>
              <a:off x="706680" y="6061320"/>
              <a:ext cx="6896880" cy="405360"/>
            </p14:xfrm>
          </p:contentPart>
        </mc:Choice>
        <mc:Fallback xmlns="">
          <p:pic>
            <p:nvPicPr>
              <p:cNvPr id="4" name="Ink 3">
                <a:extLst>
                  <a:ext uri="{FF2B5EF4-FFF2-40B4-BE49-F238E27FC236}">
                    <a16:creationId xmlns:a16="http://schemas.microsoft.com/office/drawing/2014/main" id="{7D0CD559-1578-4347-BEED-862607F5CD24}"/>
                  </a:ext>
                </a:extLst>
              </p:cNvPr>
              <p:cNvPicPr/>
              <p:nvPr/>
            </p:nvPicPr>
            <p:blipFill>
              <a:blip r:embed="rId4"/>
              <a:stretch>
                <a:fillRect/>
              </a:stretch>
            </p:blipFill>
            <p:spPr>
              <a:xfrm>
                <a:off x="697320" y="6051960"/>
                <a:ext cx="6915600" cy="424080"/>
              </a:xfrm>
              <a:prstGeom prst="rect">
                <a:avLst/>
              </a:prstGeom>
            </p:spPr>
          </p:pic>
        </mc:Fallback>
      </mc:AlternateContent>
    </p:spTree>
    <p:extLst>
      <p:ext uri="{BB962C8B-B14F-4D97-AF65-F5344CB8AC3E}">
        <p14:creationId xmlns:p14="http://schemas.microsoft.com/office/powerpoint/2010/main" val="2853980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0B2B53-7EF1-E32F-2A1D-E075D4982653}"/>
              </a:ext>
            </a:extLst>
          </p:cNvPr>
          <p:cNvSpPr>
            <a:spLocks noGrp="1"/>
          </p:cNvSpPr>
          <p:nvPr>
            <p:ph idx="1"/>
          </p:nvPr>
        </p:nvSpPr>
        <p:spPr/>
        <p:txBody>
          <a:bodyPr/>
          <a:lstStyle/>
          <a:p>
            <a:pPr marL="0" indent="0" algn="just"/>
            <a:endParaRPr lang="en-US" sz="2400" dirty="0">
              <a:latin typeface="Times New Roman" pitchFamily="18" charset="0"/>
              <a:cs typeface="Times New Roman" pitchFamily="18" charset="0"/>
            </a:endParaRPr>
          </a:p>
          <a:p>
            <a:pPr>
              <a:buFont typeface="Arial" panose="020B0604020202020204" pitchFamily="34" charset="0"/>
              <a:buChar char="•"/>
            </a:pPr>
            <a:endParaRPr lang="en-US" dirty="0"/>
          </a:p>
        </p:txBody>
      </p:sp>
      <p:sp>
        <p:nvSpPr>
          <p:cNvPr id="3" name="Content Placeholder 2">
            <a:extLst>
              <a:ext uri="{FF2B5EF4-FFF2-40B4-BE49-F238E27FC236}">
                <a16:creationId xmlns:a16="http://schemas.microsoft.com/office/drawing/2014/main" id="{79830360-2BCC-AF6E-976A-70D68F70DBAD}"/>
              </a:ext>
            </a:extLst>
          </p:cNvPr>
          <p:cNvSpPr>
            <a:spLocks noGrp="1"/>
          </p:cNvSpPr>
          <p:nvPr>
            <p:ph sz="quarter" idx="10"/>
          </p:nvPr>
        </p:nvSpPr>
        <p:spPr/>
        <p:txBody>
          <a:bodyPr/>
          <a:lstStyle/>
          <a:p>
            <a:r>
              <a:rPr lang="en-US" b="0" dirty="0">
                <a:latin typeface="Algerian" panose="04020705040A02060702" pitchFamily="82" charset="0"/>
              </a:rPr>
              <a:t>N</a:t>
            </a:r>
            <a:r>
              <a:rPr lang="en-IN" b="0" dirty="0" err="1">
                <a:latin typeface="Algerian" panose="04020705040A02060702" pitchFamily="82" charset="0"/>
              </a:rPr>
              <a:t>ormal</a:t>
            </a:r>
            <a:r>
              <a:rPr lang="en-IN" b="0" dirty="0">
                <a:latin typeface="Algerian" panose="04020705040A02060702" pitchFamily="82" charset="0"/>
              </a:rPr>
              <a:t> Distribution</a:t>
            </a:r>
            <a:endParaRPr lang="en-US" dirty="0">
              <a:latin typeface="Algerian" panose="04020705040A02060702" pitchFamily="82" charset="0"/>
            </a:endParaRPr>
          </a:p>
        </p:txBody>
      </p:sp>
      <p:sp>
        <p:nvSpPr>
          <p:cNvPr id="7" name="Content Placeholder 2">
            <a:extLst>
              <a:ext uri="{FF2B5EF4-FFF2-40B4-BE49-F238E27FC236}">
                <a16:creationId xmlns:a16="http://schemas.microsoft.com/office/drawing/2014/main" id="{FE4BC2EA-7820-4456-AEC8-0A89FB364AB5}"/>
              </a:ext>
            </a:extLst>
          </p:cNvPr>
          <p:cNvSpPr txBox="1">
            <a:spLocks/>
          </p:cNvSpPr>
          <p:nvPr/>
        </p:nvSpPr>
        <p:spPr>
          <a:xfrm>
            <a:off x="152400" y="1417319"/>
            <a:ext cx="8839200" cy="4907281"/>
          </a:xfrm>
          <a:prstGeom prst="rect">
            <a:avLst/>
          </a:prstGeom>
        </p:spPr>
        <p:txBody>
          <a:bodyPr vert="horz" lIns="91440" tIns="45720" rIns="91440" bIns="45720" rtlCol="0">
            <a:normAutofit/>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kern="1200">
                <a:solidFill>
                  <a:schemeClr val="tx1"/>
                </a:solidFill>
                <a:latin typeface="Arial" pitchFamily="34" charset="0"/>
                <a:ea typeface="+mn-ea"/>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kern="1200">
                <a:solidFill>
                  <a:schemeClr val="tx1"/>
                </a:solidFill>
                <a:latin typeface="Arial" pitchFamily="34" charset="0"/>
                <a:ea typeface="+mn-ea"/>
                <a:cs typeface="Arial" pitchFamily="34" charset="0"/>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50000"/>
              </a:lnSpc>
              <a:spcBef>
                <a:spcPts val="0"/>
              </a:spcBef>
            </a:pPr>
            <a:r>
              <a:rPr lang="en-US" dirty="0">
                <a:latin typeface="+mn-lt"/>
              </a:rPr>
              <a:t>A continuous random variable X which assumes all possible values in</a:t>
            </a:r>
          </a:p>
          <a:p>
            <a:pPr algn="just">
              <a:lnSpc>
                <a:spcPct val="150000"/>
              </a:lnSpc>
              <a:spcBef>
                <a:spcPts val="0"/>
              </a:spcBef>
            </a:pPr>
            <a:r>
              <a:rPr lang="en-US" dirty="0">
                <a:latin typeface="+mn-lt"/>
              </a:rPr>
              <a:t> the entire real space, i.e., -∞&lt;x&lt;∞ is said to follow normal distribution with two parameters such as mean μ and variance σ</a:t>
            </a:r>
            <a:r>
              <a:rPr lang="en-US" baseline="30000" dirty="0">
                <a:latin typeface="+mn-lt"/>
              </a:rPr>
              <a:t>2</a:t>
            </a:r>
            <a:r>
              <a:rPr lang="en-US" dirty="0">
                <a:latin typeface="+mn-lt"/>
              </a:rPr>
              <a:t> if it has the probability density function given by</a:t>
            </a:r>
          </a:p>
          <a:p>
            <a:pPr algn="just">
              <a:lnSpc>
                <a:spcPct val="150000"/>
              </a:lnSpc>
              <a:spcBef>
                <a:spcPts val="0"/>
              </a:spcBef>
            </a:pPr>
            <a:endParaRPr lang="en-US" dirty="0">
              <a:latin typeface="+mn-lt"/>
            </a:endParaRPr>
          </a:p>
        </p:txBody>
      </p:sp>
      <p:graphicFrame>
        <p:nvGraphicFramePr>
          <p:cNvPr id="8" name="Object 7">
            <a:extLst>
              <a:ext uri="{FF2B5EF4-FFF2-40B4-BE49-F238E27FC236}">
                <a16:creationId xmlns:a16="http://schemas.microsoft.com/office/drawing/2014/main" id="{891BE606-04E7-4841-B1BD-392D303230CF}"/>
              </a:ext>
            </a:extLst>
          </p:cNvPr>
          <p:cNvGraphicFramePr>
            <a:graphicFrameLocks noChangeAspect="1"/>
          </p:cNvGraphicFramePr>
          <p:nvPr/>
        </p:nvGraphicFramePr>
        <p:xfrm>
          <a:off x="1547664" y="3873365"/>
          <a:ext cx="4394116" cy="1080120"/>
        </p:xfrm>
        <a:graphic>
          <a:graphicData uri="http://schemas.openxmlformats.org/presentationml/2006/ole">
            <mc:AlternateContent xmlns:mc="http://schemas.openxmlformats.org/markup-compatibility/2006">
              <mc:Choice xmlns:v="urn:schemas-microsoft-com:vml" Requires="v">
                <p:oleObj name="Equation" r:id="rId2" imgW="1663560" imgH="495000" progId="Equation.3">
                  <p:embed/>
                </p:oleObj>
              </mc:Choice>
              <mc:Fallback>
                <p:oleObj name="Equation" r:id="rId2" imgW="1663560" imgH="495000" progId="Equation.3">
                  <p:embed/>
                  <p:pic>
                    <p:nvPicPr>
                      <p:cNvPr id="5" name="Object 4"/>
                      <p:cNvPicPr>
                        <a:picLocks noChangeAspect="1" noChangeArrowheads="1"/>
                      </p:cNvPicPr>
                      <p:nvPr/>
                    </p:nvPicPr>
                    <p:blipFill>
                      <a:blip r:embed="rId3"/>
                      <a:srcRect/>
                      <a:stretch>
                        <a:fillRect/>
                      </a:stretch>
                    </p:blipFill>
                    <p:spPr bwMode="auto">
                      <a:xfrm>
                        <a:off x="1547664" y="3873365"/>
                        <a:ext cx="4394116" cy="1080120"/>
                      </a:xfrm>
                      <a:prstGeom prst="rect">
                        <a:avLst/>
                      </a:prstGeom>
                      <a:noFill/>
                      <a:ln>
                        <a:noFill/>
                      </a:ln>
                    </p:spPr>
                  </p:pic>
                </p:oleObj>
              </mc:Fallback>
            </mc:AlternateContent>
          </a:graphicData>
        </a:graphic>
      </p:graphicFrame>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DCF86D5-EB5B-4900-98FD-08BD812208CF}"/>
                  </a:ext>
                </a:extLst>
              </p:cNvPr>
              <p:cNvSpPr/>
              <p:nvPr/>
            </p:nvSpPr>
            <p:spPr>
              <a:xfrm>
                <a:off x="6629400" y="4228759"/>
                <a:ext cx="15349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−∞&lt;</m:t>
                      </m:r>
                      <m:r>
                        <a:rPr lang="en-US" i="1">
                          <a:latin typeface="Cambria Math" panose="02040503050406030204" pitchFamily="18" charset="0"/>
                        </a:rPr>
                        <m:t>𝑥</m:t>
                      </m:r>
                      <m:r>
                        <a:rPr lang="en-US" i="1">
                          <a:latin typeface="Cambria Math" panose="02040503050406030204" pitchFamily="18" charset="0"/>
                        </a:rPr>
                        <m:t>&lt;∞</m:t>
                      </m:r>
                    </m:oMath>
                  </m:oMathPara>
                </a14:m>
                <a:endParaRPr lang="en-US" dirty="0"/>
              </a:p>
            </p:txBody>
          </p:sp>
        </mc:Choice>
        <mc:Fallback xmlns="">
          <p:sp>
            <p:nvSpPr>
              <p:cNvPr id="10" name="Rectangle 9">
                <a:extLst>
                  <a:ext uri="{FF2B5EF4-FFF2-40B4-BE49-F238E27FC236}">
                    <a16:creationId xmlns:a16="http://schemas.microsoft.com/office/drawing/2014/main" id="{7DCF86D5-EB5B-4900-98FD-08BD812208CF}"/>
                  </a:ext>
                </a:extLst>
              </p:cNvPr>
              <p:cNvSpPr>
                <a:spLocks noRot="1" noChangeAspect="1" noMove="1" noResize="1" noEditPoints="1" noAdjustHandles="1" noChangeArrowheads="1" noChangeShapeType="1" noTextEdit="1"/>
              </p:cNvSpPr>
              <p:nvPr/>
            </p:nvSpPr>
            <p:spPr>
              <a:xfrm>
                <a:off x="6629400" y="4228759"/>
                <a:ext cx="1534971" cy="369332"/>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EA8E7433-47C1-4127-A376-692EEED38785}"/>
                  </a:ext>
                </a:extLst>
              </p:cNvPr>
              <p:cNvSpPr/>
              <p:nvPr/>
            </p:nvSpPr>
            <p:spPr>
              <a:xfrm>
                <a:off x="6462962" y="4768819"/>
                <a:ext cx="22451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−∞&lt;</m:t>
                      </m:r>
                      <m:r>
                        <a:rPr lang="en-US" i="1">
                          <a:latin typeface="Cambria Math" panose="02040503050406030204" pitchFamily="18" charset="0"/>
                        </a:rPr>
                        <m:t>𝜇</m:t>
                      </m:r>
                      <m:r>
                        <a:rPr lang="en-US">
                          <a:latin typeface="Cambria Math" panose="02040503050406030204" pitchFamily="18" charset="0"/>
                        </a:rPr>
                        <m:t>&lt;∞ , </m:t>
                      </m:r>
                      <m:r>
                        <a:rPr lang="en-US" i="1">
                          <a:latin typeface="Cambria Math" panose="02040503050406030204" pitchFamily="18" charset="0"/>
                        </a:rPr>
                        <m:t>𝜎</m:t>
                      </m:r>
                      <m:r>
                        <a:rPr lang="en-US">
                          <a:latin typeface="Cambria Math" panose="02040503050406030204" pitchFamily="18" charset="0"/>
                        </a:rPr>
                        <m:t>&gt;0</m:t>
                      </m:r>
                    </m:oMath>
                  </m:oMathPara>
                </a14:m>
                <a:endParaRPr lang="en-US" dirty="0"/>
              </a:p>
            </p:txBody>
          </p:sp>
        </mc:Choice>
        <mc:Fallback xmlns="">
          <p:sp>
            <p:nvSpPr>
              <p:cNvPr id="12" name="Rectangle 11">
                <a:extLst>
                  <a:ext uri="{FF2B5EF4-FFF2-40B4-BE49-F238E27FC236}">
                    <a16:creationId xmlns:a16="http://schemas.microsoft.com/office/drawing/2014/main" id="{EA8E7433-47C1-4127-A376-692EEED38785}"/>
                  </a:ext>
                </a:extLst>
              </p:cNvPr>
              <p:cNvSpPr>
                <a:spLocks noRot="1" noChangeAspect="1" noMove="1" noResize="1" noEditPoints="1" noAdjustHandles="1" noChangeArrowheads="1" noChangeShapeType="1" noTextEdit="1"/>
              </p:cNvSpPr>
              <p:nvPr/>
            </p:nvSpPr>
            <p:spPr>
              <a:xfrm>
                <a:off x="6462962" y="4768819"/>
                <a:ext cx="2245165" cy="369332"/>
              </a:xfrm>
              <a:prstGeom prst="rect">
                <a:avLst/>
              </a:prstGeom>
              <a:blipFill>
                <a:blip r:embed="rId6"/>
                <a:stretch>
                  <a:fillRect b="-3279"/>
                </a:stretch>
              </a:blipFill>
            </p:spPr>
            <p:txBody>
              <a:bodyPr/>
              <a:lstStyle/>
              <a:p>
                <a:r>
                  <a:rPr lang="en-IN">
                    <a:noFill/>
                  </a:rPr>
                  <a:t> </a:t>
                </a:r>
              </a:p>
            </p:txBody>
          </p:sp>
        </mc:Fallback>
      </mc:AlternateContent>
    </p:spTree>
    <p:extLst>
      <p:ext uri="{BB962C8B-B14F-4D97-AF65-F5344CB8AC3E}">
        <p14:creationId xmlns:p14="http://schemas.microsoft.com/office/powerpoint/2010/main" val="2078218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0B2B53-7EF1-E32F-2A1D-E075D4982653}"/>
              </a:ext>
            </a:extLst>
          </p:cNvPr>
          <p:cNvSpPr>
            <a:spLocks noGrp="1"/>
          </p:cNvSpPr>
          <p:nvPr>
            <p:ph idx="1"/>
          </p:nvPr>
        </p:nvSpPr>
        <p:spPr/>
        <p:txBody>
          <a:bodyPr/>
          <a:lstStyle/>
          <a:p>
            <a:pPr marL="0" indent="0" algn="just"/>
            <a:endParaRPr lang="en-US" sz="2400" dirty="0">
              <a:latin typeface="Times New Roman" pitchFamily="18" charset="0"/>
              <a:cs typeface="Times New Roman" pitchFamily="18" charset="0"/>
            </a:endParaRPr>
          </a:p>
          <a:p>
            <a:pPr>
              <a:buFont typeface="Arial" panose="020B0604020202020204" pitchFamily="34" charset="0"/>
              <a:buChar char="•"/>
            </a:pPr>
            <a:endParaRPr lang="en-US" dirty="0"/>
          </a:p>
        </p:txBody>
      </p:sp>
      <p:sp>
        <p:nvSpPr>
          <p:cNvPr id="3" name="Content Placeholder 2">
            <a:extLst>
              <a:ext uri="{FF2B5EF4-FFF2-40B4-BE49-F238E27FC236}">
                <a16:creationId xmlns:a16="http://schemas.microsoft.com/office/drawing/2014/main" id="{79830360-2BCC-AF6E-976A-70D68F70DBAD}"/>
              </a:ext>
            </a:extLst>
          </p:cNvPr>
          <p:cNvSpPr>
            <a:spLocks noGrp="1"/>
          </p:cNvSpPr>
          <p:nvPr>
            <p:ph sz="quarter" idx="10"/>
          </p:nvPr>
        </p:nvSpPr>
        <p:spPr/>
        <p:txBody>
          <a:bodyPr/>
          <a:lstStyle/>
          <a:p>
            <a:r>
              <a:rPr lang="en-US" b="0" dirty="0">
                <a:latin typeface="Algerian" panose="04020705040A02060702" pitchFamily="82" charset="0"/>
              </a:rPr>
              <a:t>N</a:t>
            </a:r>
            <a:r>
              <a:rPr lang="en-IN" b="0" dirty="0" err="1">
                <a:latin typeface="Algerian" panose="04020705040A02060702" pitchFamily="82" charset="0"/>
              </a:rPr>
              <a:t>ormal</a:t>
            </a:r>
            <a:r>
              <a:rPr lang="en-IN" b="0" dirty="0">
                <a:latin typeface="Algerian" panose="04020705040A02060702" pitchFamily="82" charset="0"/>
              </a:rPr>
              <a:t> Distribution</a:t>
            </a:r>
            <a:endParaRPr lang="en-US" dirty="0">
              <a:latin typeface="Algerian" panose="04020705040A02060702" pitchFamily="82" charset="0"/>
            </a:endParaRPr>
          </a:p>
        </p:txBody>
      </p:sp>
      <p:sp>
        <p:nvSpPr>
          <p:cNvPr id="4" name="Rectangle 3">
            <a:extLst>
              <a:ext uri="{FF2B5EF4-FFF2-40B4-BE49-F238E27FC236}">
                <a16:creationId xmlns:a16="http://schemas.microsoft.com/office/drawing/2014/main" id="{297CD085-81AF-4A05-B6B7-C06EC3BA1E83}"/>
              </a:ext>
            </a:extLst>
          </p:cNvPr>
          <p:cNvSpPr/>
          <p:nvPr/>
        </p:nvSpPr>
        <p:spPr>
          <a:xfrm>
            <a:off x="304800" y="1493837"/>
            <a:ext cx="8839200" cy="4031873"/>
          </a:xfrm>
          <a:prstGeom prst="rect">
            <a:avLst/>
          </a:prstGeom>
        </p:spPr>
        <p:txBody>
          <a:bodyPr wrap="square">
            <a:spAutoFit/>
          </a:bodyPr>
          <a:lstStyle/>
          <a:p>
            <a:pPr marL="457200" indent="-457200">
              <a:buFont typeface="Arial" panose="020B0604020202020204" pitchFamily="34" charset="0"/>
              <a:buChar char="•"/>
            </a:pPr>
            <a:r>
              <a:rPr lang="en-US" sz="3200" dirty="0"/>
              <a:t>The graph of normal distribution is called normal curve.</a:t>
            </a:r>
          </a:p>
          <a:p>
            <a:pPr marL="457200" indent="-457200">
              <a:buFont typeface="Arial" panose="020B0604020202020204" pitchFamily="34" charset="0"/>
              <a:buChar char="•"/>
            </a:pPr>
            <a:r>
              <a:rPr lang="en-US" sz="3200" dirty="0"/>
              <a:t>It is bell shaped and symmetrical about mean </a:t>
            </a:r>
          </a:p>
          <a:p>
            <a:pPr marL="457200" indent="-457200">
              <a:buFont typeface="Arial" panose="020B0604020202020204" pitchFamily="34" charset="0"/>
              <a:buChar char="•"/>
            </a:pPr>
            <a:r>
              <a:rPr lang="en-US" sz="3200" dirty="0"/>
              <a:t>Area under normal curve represents the total population.</a:t>
            </a:r>
          </a:p>
          <a:p>
            <a:pPr marL="457200" indent="-457200">
              <a:buFont typeface="Arial" panose="020B0604020202020204" pitchFamily="34" charset="0"/>
              <a:buChar char="•"/>
            </a:pPr>
            <a:r>
              <a:rPr lang="en-US" sz="3200" dirty="0"/>
              <a:t>Mean, Median, Mode of normal distribution coincides.</a:t>
            </a:r>
          </a:p>
          <a:p>
            <a:pPr marL="457200" indent="-457200">
              <a:buFont typeface="Arial" panose="020B0604020202020204" pitchFamily="34" charset="0"/>
              <a:buChar char="•"/>
            </a:pPr>
            <a:r>
              <a:rPr lang="en-US" sz="3200" dirty="0"/>
              <a:t>Area under the normal distribution curve is 1</a:t>
            </a:r>
          </a:p>
        </p:txBody>
      </p:sp>
    </p:spTree>
    <p:extLst>
      <p:ext uri="{BB962C8B-B14F-4D97-AF65-F5344CB8AC3E}">
        <p14:creationId xmlns:p14="http://schemas.microsoft.com/office/powerpoint/2010/main" val="15935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0B2B53-7EF1-E32F-2A1D-E075D4982653}"/>
              </a:ext>
            </a:extLst>
          </p:cNvPr>
          <p:cNvSpPr>
            <a:spLocks noGrp="1"/>
          </p:cNvSpPr>
          <p:nvPr>
            <p:ph idx="1"/>
          </p:nvPr>
        </p:nvSpPr>
        <p:spPr/>
        <p:txBody>
          <a:bodyPr/>
          <a:lstStyle/>
          <a:p>
            <a:pPr marL="0" indent="0" algn="just"/>
            <a:endParaRPr lang="en-US" sz="2400" dirty="0">
              <a:latin typeface="Times New Roman" pitchFamily="18" charset="0"/>
              <a:cs typeface="Times New Roman" pitchFamily="18" charset="0"/>
            </a:endParaRPr>
          </a:p>
          <a:p>
            <a:pPr>
              <a:buFont typeface="Arial" panose="020B0604020202020204" pitchFamily="34" charset="0"/>
              <a:buChar char="•"/>
            </a:pPr>
            <a:endParaRPr lang="en-US" dirty="0"/>
          </a:p>
        </p:txBody>
      </p:sp>
      <p:sp>
        <p:nvSpPr>
          <p:cNvPr id="3" name="Content Placeholder 2">
            <a:extLst>
              <a:ext uri="{FF2B5EF4-FFF2-40B4-BE49-F238E27FC236}">
                <a16:creationId xmlns:a16="http://schemas.microsoft.com/office/drawing/2014/main" id="{79830360-2BCC-AF6E-976A-70D68F70DBAD}"/>
              </a:ext>
            </a:extLst>
          </p:cNvPr>
          <p:cNvSpPr>
            <a:spLocks noGrp="1"/>
          </p:cNvSpPr>
          <p:nvPr>
            <p:ph sz="quarter" idx="10"/>
          </p:nvPr>
        </p:nvSpPr>
        <p:spPr/>
        <p:txBody>
          <a:bodyPr/>
          <a:lstStyle/>
          <a:p>
            <a:r>
              <a:rPr lang="en-US" b="0" dirty="0">
                <a:latin typeface="Algerian" panose="04020705040A02060702" pitchFamily="82" charset="0"/>
              </a:rPr>
              <a:t>N</a:t>
            </a:r>
            <a:r>
              <a:rPr lang="en-IN" b="0" dirty="0" err="1">
                <a:latin typeface="Algerian" panose="04020705040A02060702" pitchFamily="82" charset="0"/>
              </a:rPr>
              <a:t>ormal</a:t>
            </a:r>
            <a:r>
              <a:rPr lang="en-IN" b="0" dirty="0">
                <a:latin typeface="Algerian" panose="04020705040A02060702" pitchFamily="82" charset="0"/>
              </a:rPr>
              <a:t> Distribution</a:t>
            </a:r>
            <a:endParaRPr lang="en-US" dirty="0">
              <a:latin typeface="Algerian" panose="04020705040A02060702" pitchFamily="82" charset="0"/>
            </a:endParaRPr>
          </a:p>
        </p:txBody>
      </p:sp>
      <p:sp>
        <p:nvSpPr>
          <p:cNvPr id="5" name="Rectangle 4">
            <a:extLst>
              <a:ext uri="{FF2B5EF4-FFF2-40B4-BE49-F238E27FC236}">
                <a16:creationId xmlns:a16="http://schemas.microsoft.com/office/drawing/2014/main" id="{88840C49-F90B-45E5-8877-534D5A270DED}"/>
              </a:ext>
            </a:extLst>
          </p:cNvPr>
          <p:cNvSpPr/>
          <p:nvPr/>
        </p:nvSpPr>
        <p:spPr>
          <a:xfrm>
            <a:off x="304800" y="1493837"/>
            <a:ext cx="8534400" cy="1569660"/>
          </a:xfrm>
          <a:prstGeom prst="rect">
            <a:avLst/>
          </a:prstGeom>
        </p:spPr>
        <p:txBody>
          <a:bodyPr wrap="square">
            <a:spAutoFit/>
          </a:bodyPr>
          <a:lstStyle/>
          <a:p>
            <a:r>
              <a:rPr lang="en-US" sz="3200" dirty="0"/>
              <a:t>If X is a normally distributed random variable then 				is also a random variable following standard normal distribution with</a:t>
            </a:r>
            <a:endParaRPr lang="en-IN" sz="3200" dirty="0"/>
          </a:p>
        </p:txBody>
      </p:sp>
      <p:sp>
        <p:nvSpPr>
          <p:cNvPr id="6" name="Rectangle 5">
            <a:extLst>
              <a:ext uri="{FF2B5EF4-FFF2-40B4-BE49-F238E27FC236}">
                <a16:creationId xmlns:a16="http://schemas.microsoft.com/office/drawing/2014/main" id="{B4A56764-C472-4A07-80C1-F1E78552D238}"/>
              </a:ext>
            </a:extLst>
          </p:cNvPr>
          <p:cNvSpPr/>
          <p:nvPr/>
        </p:nvSpPr>
        <p:spPr>
          <a:xfrm>
            <a:off x="304799" y="3090002"/>
            <a:ext cx="6745358" cy="1077218"/>
          </a:xfrm>
          <a:prstGeom prst="rect">
            <a:avLst/>
          </a:prstGeom>
        </p:spPr>
        <p:txBody>
          <a:bodyPr wrap="square">
            <a:spAutoFit/>
          </a:bodyPr>
          <a:lstStyle/>
          <a:p>
            <a:pPr lvl="0" defTabSz="914400" eaLnBrk="0" fontAlgn="base" hangingPunct="0">
              <a:spcBef>
                <a:spcPct val="0"/>
              </a:spcBef>
              <a:spcAft>
                <a:spcPct val="0"/>
              </a:spcAft>
              <a:buFontTx/>
              <a:buChar char="•"/>
            </a:pPr>
            <a:r>
              <a:rPr lang="en-US" altLang="en-US" sz="3200" dirty="0">
                <a:latin typeface="Arial" panose="020B0604020202020204" pitchFamily="34" charset="0"/>
              </a:rPr>
              <a:t>The </a:t>
            </a:r>
            <a:r>
              <a:rPr lang="en-US" altLang="en-US" sz="3200" b="1" dirty="0">
                <a:latin typeface="Arial" panose="020B0604020202020204" pitchFamily="34" charset="0"/>
              </a:rPr>
              <a:t>mean (μ) = 0</a:t>
            </a:r>
            <a:endParaRPr lang="en-US" altLang="en-US" sz="3200" dirty="0">
              <a:latin typeface="Arial" panose="020B0604020202020204" pitchFamily="34" charset="0"/>
            </a:endParaRPr>
          </a:p>
          <a:p>
            <a:pPr lvl="0" defTabSz="914400" eaLnBrk="0" fontAlgn="base" hangingPunct="0">
              <a:spcBef>
                <a:spcPct val="0"/>
              </a:spcBef>
              <a:spcAft>
                <a:spcPct val="0"/>
              </a:spcAft>
              <a:buFontTx/>
              <a:buChar char="•"/>
            </a:pPr>
            <a:r>
              <a:rPr lang="en-US" altLang="en-US" sz="3200" dirty="0">
                <a:latin typeface="Arial" panose="020B0604020202020204" pitchFamily="34" charset="0"/>
              </a:rPr>
              <a:t>The </a:t>
            </a:r>
            <a:r>
              <a:rPr lang="en-US" altLang="en-US" sz="3200" b="1" dirty="0">
                <a:latin typeface="Arial" panose="020B0604020202020204" pitchFamily="34" charset="0"/>
              </a:rPr>
              <a:t>standard deviation (σ) = 1</a:t>
            </a:r>
            <a:r>
              <a:rPr lang="en-US" altLang="en-US" sz="3200" dirty="0">
                <a:latin typeface="Arial" panose="020B0604020202020204" pitchFamily="34" charset="0"/>
              </a:rPr>
              <a:t> </a:t>
            </a:r>
          </a:p>
        </p:txBody>
      </p:sp>
      <p:pic>
        <p:nvPicPr>
          <p:cNvPr id="8" name="Picture 7">
            <a:extLst>
              <a:ext uri="{FF2B5EF4-FFF2-40B4-BE49-F238E27FC236}">
                <a16:creationId xmlns:a16="http://schemas.microsoft.com/office/drawing/2014/main" id="{633EBC84-2E1E-4533-82B7-C44F29E39477}"/>
              </a:ext>
            </a:extLst>
          </p:cNvPr>
          <p:cNvPicPr>
            <a:picLocks noChangeAspect="1"/>
          </p:cNvPicPr>
          <p:nvPr/>
        </p:nvPicPr>
        <p:blipFill>
          <a:blip r:embed="rId2"/>
          <a:stretch>
            <a:fillRect/>
          </a:stretch>
        </p:blipFill>
        <p:spPr>
          <a:xfrm>
            <a:off x="304800" y="1959167"/>
            <a:ext cx="1542223" cy="6390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441FF25-AA8B-482D-96E1-46F1B565E44E}"/>
                  </a:ext>
                </a:extLst>
              </p14:cNvPr>
              <p14:cNvContentPartPr/>
              <p14:nvPr/>
            </p14:nvContentPartPr>
            <p14:xfrm>
              <a:off x="123840" y="1979640"/>
              <a:ext cx="7956360" cy="3845160"/>
            </p14:xfrm>
          </p:contentPart>
        </mc:Choice>
        <mc:Fallback xmlns="">
          <p:pic>
            <p:nvPicPr>
              <p:cNvPr id="4" name="Ink 3">
                <a:extLst>
                  <a:ext uri="{FF2B5EF4-FFF2-40B4-BE49-F238E27FC236}">
                    <a16:creationId xmlns:a16="http://schemas.microsoft.com/office/drawing/2014/main" id="{B441FF25-AA8B-482D-96E1-46F1B565E44E}"/>
                  </a:ext>
                </a:extLst>
              </p:cNvPr>
              <p:cNvPicPr/>
              <p:nvPr/>
            </p:nvPicPr>
            <p:blipFill>
              <a:blip r:embed="rId4"/>
              <a:stretch>
                <a:fillRect/>
              </a:stretch>
            </p:blipFill>
            <p:spPr>
              <a:xfrm>
                <a:off x="114480" y="1970280"/>
                <a:ext cx="7975080" cy="3863880"/>
              </a:xfrm>
              <a:prstGeom prst="rect">
                <a:avLst/>
              </a:prstGeom>
            </p:spPr>
          </p:pic>
        </mc:Fallback>
      </mc:AlternateContent>
    </p:spTree>
    <p:extLst>
      <p:ext uri="{BB962C8B-B14F-4D97-AF65-F5344CB8AC3E}">
        <p14:creationId xmlns:p14="http://schemas.microsoft.com/office/powerpoint/2010/main" val="2957432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830360-2BCC-AF6E-976A-70D68F70DBAD}"/>
              </a:ext>
            </a:extLst>
          </p:cNvPr>
          <p:cNvSpPr>
            <a:spLocks noGrp="1"/>
          </p:cNvSpPr>
          <p:nvPr>
            <p:ph sz="quarter" idx="10"/>
          </p:nvPr>
        </p:nvSpPr>
        <p:spPr/>
        <p:txBody>
          <a:bodyPr/>
          <a:lstStyle/>
          <a:p>
            <a:r>
              <a:rPr lang="en-US" b="0" dirty="0">
                <a:latin typeface="Algerian" panose="04020705040A02060702" pitchFamily="82" charset="0"/>
              </a:rPr>
              <a:t>N</a:t>
            </a:r>
            <a:r>
              <a:rPr lang="en-IN" b="0" dirty="0" err="1">
                <a:latin typeface="Algerian" panose="04020705040A02060702" pitchFamily="82" charset="0"/>
              </a:rPr>
              <a:t>ormal</a:t>
            </a:r>
            <a:r>
              <a:rPr lang="en-IN" b="0" dirty="0">
                <a:latin typeface="Algerian" panose="04020705040A02060702" pitchFamily="82" charset="0"/>
              </a:rPr>
              <a:t> Distribution</a:t>
            </a:r>
            <a:endParaRPr lang="en-US" dirty="0">
              <a:latin typeface="Algerian" panose="04020705040A02060702" pitchFamily="82" charset="0"/>
            </a:endParaRPr>
          </a:p>
          <a:p>
            <a:r>
              <a:rPr lang="en-US" b="0" dirty="0">
                <a:solidFill>
                  <a:schemeClr val="accent1"/>
                </a:solidFill>
              </a:rPr>
              <a:t>E</a:t>
            </a:r>
            <a:r>
              <a:rPr lang="en-IN" b="0" dirty="0">
                <a:solidFill>
                  <a:schemeClr val="accent1"/>
                </a:solidFill>
              </a:rPr>
              <a:t>xample-1</a:t>
            </a:r>
            <a:endParaRPr lang="en-US" dirty="0">
              <a:solidFill>
                <a:schemeClr val="accent1"/>
              </a:solidFill>
            </a:endParaRPr>
          </a:p>
        </p:txBody>
      </p:sp>
      <p:sp>
        <p:nvSpPr>
          <p:cNvPr id="6" name="Rectangle 1">
            <a:extLst>
              <a:ext uri="{FF2B5EF4-FFF2-40B4-BE49-F238E27FC236}">
                <a16:creationId xmlns:a16="http://schemas.microsoft.com/office/drawing/2014/main" id="{628D50A2-BE00-4619-84DF-C4D11C732FD2}"/>
              </a:ext>
            </a:extLst>
          </p:cNvPr>
          <p:cNvSpPr>
            <a:spLocks noChangeArrowheads="1"/>
          </p:cNvSpPr>
          <p:nvPr/>
        </p:nvSpPr>
        <p:spPr bwMode="auto">
          <a:xfrm>
            <a:off x="198784" y="5641161"/>
            <a:ext cx="89452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t>
            </a:r>
          </a:p>
        </p:txBody>
      </p:sp>
      <p:sp>
        <p:nvSpPr>
          <p:cNvPr id="7" name="Content Placeholder 6">
            <a:extLst>
              <a:ext uri="{FF2B5EF4-FFF2-40B4-BE49-F238E27FC236}">
                <a16:creationId xmlns:a16="http://schemas.microsoft.com/office/drawing/2014/main" id="{95C2E048-8D0A-4257-AD52-D947FBB1628F}"/>
              </a:ext>
            </a:extLst>
          </p:cNvPr>
          <p:cNvSpPr>
            <a:spLocks noGrp="1"/>
          </p:cNvSpPr>
          <p:nvPr>
            <p:ph idx="1"/>
          </p:nvPr>
        </p:nvSpPr>
        <p:spPr/>
        <p:txBody>
          <a:bodyPr/>
          <a:lstStyle/>
          <a:p>
            <a:pPr algn="just"/>
            <a:r>
              <a:rPr lang="en-US" dirty="0"/>
              <a:t>1. Salaries of 500 employees in a company follows normal distribution with an average salary of 20(lakhs per annum) and variance of 4(lakhs). Then find the number of employees </a:t>
            </a:r>
          </a:p>
          <a:p>
            <a:pPr marL="514350" indent="-514350" algn="just">
              <a:buAutoNum type="romanLcParenR"/>
            </a:pPr>
            <a:r>
              <a:rPr lang="en-US" dirty="0"/>
              <a:t>whose salary is above 22(lakhs) </a:t>
            </a:r>
          </a:p>
          <a:p>
            <a:pPr marL="514350" indent="-514350" algn="just">
              <a:buFont typeface="Arial" pitchFamily="34" charset="0"/>
              <a:buAutoNum type="romanLcParenR"/>
            </a:pPr>
            <a:r>
              <a:rPr lang="en-US" dirty="0"/>
              <a:t>whose salary is below 16(lakhs) </a:t>
            </a:r>
          </a:p>
          <a:p>
            <a:pPr marL="514350" indent="-514350" algn="just">
              <a:buFont typeface="Arial" pitchFamily="34" charset="0"/>
              <a:buAutoNum type="romanLcParenR"/>
            </a:pPr>
            <a:r>
              <a:rPr lang="en-US" dirty="0"/>
              <a:t>Whose salary is between 16 and 22(Lakhs) </a:t>
            </a:r>
          </a:p>
          <a:p>
            <a:pPr marL="514350" indent="-514350" algn="just">
              <a:buFont typeface="Arial" pitchFamily="34" charset="0"/>
              <a:buAutoNum type="romanLcParenR"/>
            </a:pPr>
            <a:r>
              <a:rPr lang="en-US" dirty="0"/>
              <a:t>Are there any inconsistencies observed in this data? </a:t>
            </a:r>
          </a:p>
          <a:p>
            <a:pPr marL="0" indent="0" algn="just"/>
            <a:endParaRPr lang="en-US" dirty="0"/>
          </a:p>
          <a:p>
            <a:r>
              <a:rPr lang="en-IN" dirty="0"/>
              <a:t>	</a:t>
            </a:r>
          </a:p>
          <a:p>
            <a:endParaRPr lang="en-IN" dirty="0"/>
          </a:p>
        </p:txBody>
      </p:sp>
    </p:spTree>
    <p:extLst>
      <p:ext uri="{BB962C8B-B14F-4D97-AF65-F5344CB8AC3E}">
        <p14:creationId xmlns:p14="http://schemas.microsoft.com/office/powerpoint/2010/main" val="36597830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0B2B53-7EF1-E32F-2A1D-E075D4982653}"/>
              </a:ext>
            </a:extLst>
          </p:cNvPr>
          <p:cNvSpPr>
            <a:spLocks noGrp="1"/>
          </p:cNvSpPr>
          <p:nvPr>
            <p:ph idx="1"/>
          </p:nvPr>
        </p:nvSpPr>
        <p:spPr>
          <a:xfrm>
            <a:off x="304799" y="1493837"/>
            <a:ext cx="8733183" cy="4933467"/>
          </a:xfrm>
        </p:spPr>
        <p:txBody>
          <a:bodyPr/>
          <a:lstStyle/>
          <a:p>
            <a:pPr marL="0" indent="0" algn="just"/>
            <a:endParaRPr lang="en-US" sz="2400" dirty="0">
              <a:latin typeface="Times New Roman" pitchFamily="18" charset="0"/>
              <a:cs typeface="Times New Roman" pitchFamily="18" charset="0"/>
            </a:endParaRPr>
          </a:p>
          <a:p>
            <a:endParaRPr lang="en-US" dirty="0"/>
          </a:p>
        </p:txBody>
      </p:sp>
      <p:sp>
        <p:nvSpPr>
          <p:cNvPr id="3" name="Content Placeholder 2">
            <a:extLst>
              <a:ext uri="{FF2B5EF4-FFF2-40B4-BE49-F238E27FC236}">
                <a16:creationId xmlns:a16="http://schemas.microsoft.com/office/drawing/2014/main" id="{79830360-2BCC-AF6E-976A-70D68F70DBAD}"/>
              </a:ext>
            </a:extLst>
          </p:cNvPr>
          <p:cNvSpPr>
            <a:spLocks noGrp="1"/>
          </p:cNvSpPr>
          <p:nvPr>
            <p:ph sz="quarter" idx="10"/>
          </p:nvPr>
        </p:nvSpPr>
        <p:spPr/>
        <p:txBody>
          <a:bodyPr/>
          <a:lstStyle/>
          <a:p>
            <a:r>
              <a:rPr lang="en-US" b="0" dirty="0">
                <a:latin typeface="Algerian" panose="04020705040A02060702" pitchFamily="82" charset="0"/>
              </a:rPr>
              <a:t>N</a:t>
            </a:r>
            <a:r>
              <a:rPr lang="en-IN" b="0" dirty="0" err="1">
                <a:latin typeface="Algerian" panose="04020705040A02060702" pitchFamily="82" charset="0"/>
              </a:rPr>
              <a:t>ormal</a:t>
            </a:r>
            <a:r>
              <a:rPr lang="en-IN" b="0" dirty="0">
                <a:latin typeface="Algerian" panose="04020705040A02060702" pitchFamily="82" charset="0"/>
              </a:rPr>
              <a:t> Distribution</a:t>
            </a:r>
            <a:endParaRPr lang="en-US" dirty="0">
              <a:latin typeface="Algerian" panose="04020705040A02060702" pitchFamily="82" charset="0"/>
            </a:endParaRPr>
          </a:p>
          <a:p>
            <a:r>
              <a:rPr lang="en-US" b="0" dirty="0">
                <a:solidFill>
                  <a:schemeClr val="accent1"/>
                </a:solidFill>
              </a:rPr>
              <a:t>S</a:t>
            </a:r>
            <a:r>
              <a:rPr lang="en-IN" b="0" dirty="0">
                <a:solidFill>
                  <a:schemeClr val="accent1"/>
                </a:solidFill>
              </a:rPr>
              <a:t>olution-1</a:t>
            </a:r>
            <a:endParaRPr lang="en-US" dirty="0">
              <a:solidFill>
                <a:schemeClr val="accent1"/>
              </a:solidFill>
            </a:endParaRPr>
          </a:p>
        </p:txBody>
      </p:sp>
      <p:sp>
        <p:nvSpPr>
          <p:cNvPr id="6" name="Rectangle 1">
            <a:extLst>
              <a:ext uri="{FF2B5EF4-FFF2-40B4-BE49-F238E27FC236}">
                <a16:creationId xmlns:a16="http://schemas.microsoft.com/office/drawing/2014/main" id="{628D50A2-BE00-4619-84DF-C4D11C732FD2}"/>
              </a:ext>
            </a:extLst>
          </p:cNvPr>
          <p:cNvSpPr>
            <a:spLocks noChangeArrowheads="1"/>
          </p:cNvSpPr>
          <p:nvPr/>
        </p:nvSpPr>
        <p:spPr bwMode="auto">
          <a:xfrm>
            <a:off x="198784" y="5641161"/>
            <a:ext cx="89452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12522DB-BE66-452E-A2C2-D30CAE1F2B63}"/>
                  </a:ext>
                </a:extLst>
              </p14:cNvPr>
              <p14:cNvContentPartPr/>
              <p14:nvPr/>
            </p14:nvContentPartPr>
            <p14:xfrm>
              <a:off x="579536" y="1447990"/>
              <a:ext cx="8365680" cy="5101200"/>
            </p14:xfrm>
          </p:contentPart>
        </mc:Choice>
        <mc:Fallback xmlns="">
          <p:pic>
            <p:nvPicPr>
              <p:cNvPr id="4" name="Ink 3">
                <a:extLst>
                  <a:ext uri="{FF2B5EF4-FFF2-40B4-BE49-F238E27FC236}">
                    <a16:creationId xmlns:a16="http://schemas.microsoft.com/office/drawing/2014/main" id="{D12522DB-BE66-452E-A2C2-D30CAE1F2B63}"/>
                  </a:ext>
                </a:extLst>
              </p:cNvPr>
              <p:cNvPicPr/>
              <p:nvPr/>
            </p:nvPicPr>
            <p:blipFill>
              <a:blip r:embed="rId4"/>
              <a:stretch>
                <a:fillRect/>
              </a:stretch>
            </p:blipFill>
            <p:spPr>
              <a:xfrm>
                <a:off x="570176" y="1438630"/>
                <a:ext cx="8384400" cy="5119920"/>
              </a:xfrm>
              <a:prstGeom prst="rect">
                <a:avLst/>
              </a:prstGeom>
            </p:spPr>
          </p:pic>
        </mc:Fallback>
      </mc:AlternateContent>
    </p:spTree>
    <p:extLst>
      <p:ext uri="{BB962C8B-B14F-4D97-AF65-F5344CB8AC3E}">
        <p14:creationId xmlns:p14="http://schemas.microsoft.com/office/powerpoint/2010/main" val="2116027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0B2B53-7EF1-E32F-2A1D-E075D4982653}"/>
              </a:ext>
            </a:extLst>
          </p:cNvPr>
          <p:cNvSpPr>
            <a:spLocks noGrp="1"/>
          </p:cNvSpPr>
          <p:nvPr>
            <p:ph idx="1"/>
          </p:nvPr>
        </p:nvSpPr>
        <p:spPr>
          <a:xfrm>
            <a:off x="304799" y="1493837"/>
            <a:ext cx="8733183" cy="4933467"/>
          </a:xfrm>
        </p:spPr>
        <p:txBody>
          <a:bodyPr/>
          <a:lstStyle/>
          <a:p>
            <a:pPr marL="0" indent="0" algn="just"/>
            <a:endParaRPr lang="en-US" sz="2400" dirty="0">
              <a:latin typeface="Times New Roman" pitchFamily="18" charset="0"/>
              <a:cs typeface="Times New Roman" pitchFamily="18" charset="0"/>
            </a:endParaRPr>
          </a:p>
          <a:p>
            <a:endParaRPr lang="en-US" dirty="0"/>
          </a:p>
        </p:txBody>
      </p:sp>
      <p:sp>
        <p:nvSpPr>
          <p:cNvPr id="3" name="Content Placeholder 2">
            <a:extLst>
              <a:ext uri="{FF2B5EF4-FFF2-40B4-BE49-F238E27FC236}">
                <a16:creationId xmlns:a16="http://schemas.microsoft.com/office/drawing/2014/main" id="{79830360-2BCC-AF6E-976A-70D68F70DBAD}"/>
              </a:ext>
            </a:extLst>
          </p:cNvPr>
          <p:cNvSpPr>
            <a:spLocks noGrp="1"/>
          </p:cNvSpPr>
          <p:nvPr>
            <p:ph sz="quarter" idx="10"/>
          </p:nvPr>
        </p:nvSpPr>
        <p:spPr/>
        <p:txBody>
          <a:bodyPr/>
          <a:lstStyle/>
          <a:p>
            <a:r>
              <a:rPr lang="en-US" b="0" dirty="0">
                <a:latin typeface="Algerian" panose="04020705040A02060702" pitchFamily="82" charset="0"/>
              </a:rPr>
              <a:t>N</a:t>
            </a:r>
            <a:r>
              <a:rPr lang="en-IN" b="0" dirty="0" err="1">
                <a:latin typeface="Algerian" panose="04020705040A02060702" pitchFamily="82" charset="0"/>
              </a:rPr>
              <a:t>ormal</a:t>
            </a:r>
            <a:r>
              <a:rPr lang="en-IN" b="0" dirty="0">
                <a:latin typeface="Algerian" panose="04020705040A02060702" pitchFamily="82" charset="0"/>
              </a:rPr>
              <a:t> Distribution</a:t>
            </a:r>
            <a:endParaRPr lang="en-US" dirty="0">
              <a:latin typeface="Algerian" panose="04020705040A02060702" pitchFamily="82" charset="0"/>
            </a:endParaRPr>
          </a:p>
          <a:p>
            <a:r>
              <a:rPr lang="en-US" b="0" dirty="0">
                <a:solidFill>
                  <a:schemeClr val="accent1"/>
                </a:solidFill>
              </a:rPr>
              <a:t>S</a:t>
            </a:r>
            <a:r>
              <a:rPr lang="en-IN" b="0" dirty="0">
                <a:solidFill>
                  <a:schemeClr val="accent1"/>
                </a:solidFill>
              </a:rPr>
              <a:t>olution-1</a:t>
            </a:r>
            <a:endParaRPr lang="en-US" dirty="0">
              <a:solidFill>
                <a:schemeClr val="accent1"/>
              </a:solidFil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0245BF77-72AF-4FD4-B187-0402F509DCA9}"/>
                  </a:ext>
                </a:extLst>
              </p14:cNvPr>
              <p14:cNvContentPartPr/>
              <p14:nvPr/>
            </p14:nvContentPartPr>
            <p14:xfrm>
              <a:off x="122760" y="473400"/>
              <a:ext cx="9023400" cy="6152760"/>
            </p14:xfrm>
          </p:contentPart>
        </mc:Choice>
        <mc:Fallback xmlns="">
          <p:pic>
            <p:nvPicPr>
              <p:cNvPr id="4" name="Ink 3">
                <a:extLst>
                  <a:ext uri="{FF2B5EF4-FFF2-40B4-BE49-F238E27FC236}">
                    <a16:creationId xmlns:a16="http://schemas.microsoft.com/office/drawing/2014/main" id="{0245BF77-72AF-4FD4-B187-0402F509DCA9}"/>
                  </a:ext>
                </a:extLst>
              </p:cNvPr>
              <p:cNvPicPr/>
              <p:nvPr/>
            </p:nvPicPr>
            <p:blipFill>
              <a:blip r:embed="rId4"/>
              <a:stretch>
                <a:fillRect/>
              </a:stretch>
            </p:blipFill>
            <p:spPr>
              <a:xfrm>
                <a:off x="113400" y="464040"/>
                <a:ext cx="9042120" cy="6171480"/>
              </a:xfrm>
              <a:prstGeom prst="rect">
                <a:avLst/>
              </a:prstGeom>
            </p:spPr>
          </p:pic>
        </mc:Fallback>
      </mc:AlternateContent>
    </p:spTree>
    <p:extLst>
      <p:ext uri="{BB962C8B-B14F-4D97-AF65-F5344CB8AC3E}">
        <p14:creationId xmlns:p14="http://schemas.microsoft.com/office/powerpoint/2010/main" val="38811292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SM on 05th DEC-2020" id="{31AD10BA-4F41-46A8-AE12-4B149998CF3D}" vid="{7C91D682-AAEF-44E1-9DE2-F47151E6255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2376</TotalTime>
  <Words>1343</Words>
  <Application>Microsoft Office PowerPoint</Application>
  <PresentationFormat>On-screen Show (4:3)</PresentationFormat>
  <Paragraphs>145</Paragraphs>
  <Slides>34</Slides>
  <Notes>6</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34</vt:i4>
      </vt:variant>
    </vt:vector>
  </HeadingPairs>
  <TitlesOfParts>
    <vt:vector size="48" baseType="lpstr">
      <vt:lpstr>Algerian</vt:lpstr>
      <vt:lpstr>Arial</vt:lpstr>
      <vt:lpstr>Book Antiqua</vt:lpstr>
      <vt:lpstr>Calibri</vt:lpstr>
      <vt:lpstr>Cambria Math</vt:lpstr>
      <vt:lpstr>Helvetica</vt:lpstr>
      <vt:lpstr>Helvetica Neue</vt:lpstr>
      <vt:lpstr>Times New Roman</vt:lpstr>
      <vt:lpstr>Verdana</vt:lpstr>
      <vt:lpstr>WenQuanYi Micro Hei</vt:lpstr>
      <vt:lpstr>Wingdings</vt:lpstr>
      <vt:lpstr>Office Theme</vt:lpstr>
      <vt:lpstr>1_Office Theme</vt:lpstr>
      <vt:lpstr>Equation</vt:lpstr>
      <vt:lpstr>Introduction to Statistical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Algebra and Optimization</dc:title>
  <dc:creator>ANAND A</dc:creator>
  <cp:lastModifiedBy>Vamshi</cp:lastModifiedBy>
  <cp:revision>160</cp:revision>
  <cp:lastPrinted>2025-02-27T08:05:48Z</cp:lastPrinted>
  <dcterms:created xsi:type="dcterms:W3CDTF">2022-04-16T13:09:39Z</dcterms:created>
  <dcterms:modified xsi:type="dcterms:W3CDTF">2025-03-11T13:13:46Z</dcterms:modified>
</cp:coreProperties>
</file>